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83" r:id="rId5"/>
    <p:sldId id="278" r:id="rId6"/>
    <p:sldId id="284" r:id="rId7"/>
    <p:sldId id="286" r:id="rId8"/>
    <p:sldId id="285" r:id="rId9"/>
    <p:sldId id="287" r:id="rId10"/>
    <p:sldId id="288" r:id="rId11"/>
    <p:sldId id="289" r:id="rId12"/>
    <p:sldId id="282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0F72-19E5-4689-A13F-FEFB37BCFD6A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3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0F72-19E5-4689-A13F-FEFB37BCFD6A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3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0F72-19E5-4689-A13F-FEFB37BCFD6A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8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0F72-19E5-4689-A13F-FEFB37BCFD6A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0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0F72-19E5-4689-A13F-FEFB37BCFD6A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68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0F72-19E5-4689-A13F-FEFB37BCFD6A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8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0F72-19E5-4689-A13F-FEFB37BCFD6A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0F72-19E5-4689-A13F-FEFB37BCFD6A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7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0F72-19E5-4689-A13F-FEFB37BCFD6A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8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0F72-19E5-4689-A13F-FEFB37BCFD6A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58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0F72-19E5-4689-A13F-FEFB37BCFD6A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6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80F72-19E5-4689-A13F-FEFB37BCFD6A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5C02A-A41D-4C40-9821-91E08AD75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439924B-D690-2337-0188-B83D3EA503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29514" y="3075057"/>
            <a:ext cx="2484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-윤고딕350" pitchFamily="18" charset="-127"/>
                <a:ea typeface="-윤고딕350" pitchFamily="18" charset="-127"/>
              </a:rPr>
              <a:t>HTML </a:t>
            </a:r>
            <a:r>
              <a:rPr lang="ko-KR" altLang="en-US" sz="40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-윤고딕350" pitchFamily="18" charset="-127"/>
                <a:ea typeface="-윤고딕350" pitchFamily="18" charset="-127"/>
              </a:rPr>
              <a:t>게임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2F28D-0FBD-EFC3-1293-F9F35442A7C7}"/>
              </a:ext>
            </a:extLst>
          </p:cNvPr>
          <p:cNvSpPr txBox="1"/>
          <p:nvPr/>
        </p:nvSpPr>
        <p:spPr>
          <a:xfrm>
            <a:off x="6481483" y="5362596"/>
            <a:ext cx="2366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소프트웨어학과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2018972033 </a:t>
            </a:r>
            <a:r>
              <a:rPr lang="ko-KR" altLang="en-US" dirty="0" err="1">
                <a:solidFill>
                  <a:schemeClr val="bg1"/>
                </a:solidFill>
              </a:rPr>
              <a:t>장병중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6C7EC-FF54-1CB5-A43A-E0109869F722}"/>
              </a:ext>
            </a:extLst>
          </p:cNvPr>
          <p:cNvSpPr txBox="1"/>
          <p:nvPr/>
        </p:nvSpPr>
        <p:spPr>
          <a:xfrm>
            <a:off x="3671046" y="2241374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30979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C64EB4-0615-5396-8558-F3773DF5FD0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E0E536-6F25-C3A8-44BF-A69296F8819C}"/>
              </a:ext>
            </a:extLst>
          </p:cNvPr>
          <p:cNvSpPr txBox="1"/>
          <p:nvPr/>
        </p:nvSpPr>
        <p:spPr>
          <a:xfrm>
            <a:off x="3352890" y="4708302"/>
            <a:ext cx="243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</a:rPr>
              <a:t>장애물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58733-BC2A-08F2-33A0-C5C8156D8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31" y="1564923"/>
            <a:ext cx="5592535" cy="2612123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66364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C64EB4-0615-5396-8558-F3773DF5FD0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E0E536-6F25-C3A8-44BF-A69296F8819C}"/>
              </a:ext>
            </a:extLst>
          </p:cNvPr>
          <p:cNvSpPr txBox="1"/>
          <p:nvPr/>
        </p:nvSpPr>
        <p:spPr>
          <a:xfrm>
            <a:off x="5724631" y="4710716"/>
            <a:ext cx="1791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C000"/>
                </a:solidFill>
              </a:rPr>
              <a:t>Score</a:t>
            </a:r>
            <a:r>
              <a:rPr lang="ko-KR" altLang="en-US" sz="2800" dirty="0">
                <a:solidFill>
                  <a:srgbClr val="FFC000"/>
                </a:solidFill>
              </a:rPr>
              <a:t>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EC29EE-CAAA-49D7-F905-FCDD044D8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81" y="595594"/>
            <a:ext cx="6916115" cy="111458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DCB46A-19A1-D62A-3B74-AFDA76E09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60" y="3132828"/>
            <a:ext cx="3825119" cy="273478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F9206C-6A18-7EBA-3117-98EB854F1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467" y="3132828"/>
            <a:ext cx="4715533" cy="1000265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25794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CB3C2AA-01DA-4C0B-5E9D-2E31F13E8EA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C357F5-E212-019A-B53A-C0AC360D3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1" y="109323"/>
            <a:ext cx="3287875" cy="2517208"/>
          </a:xfrm>
          <a:prstGeom prst="rect">
            <a:avLst/>
          </a:prstGeom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4BA1F3-4267-AE72-47AC-9DCECD9D9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11" y="2626531"/>
            <a:ext cx="3287875" cy="36747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B73671-FBA7-217C-220D-63F9245FC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821" y="109323"/>
            <a:ext cx="3234703" cy="26196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AA8E56-2EB0-B661-41B7-BD3BC0A57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821" y="2729019"/>
            <a:ext cx="3234703" cy="369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2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CB3C2AA-01DA-4C0B-5E9D-2E31F13E8EA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C3B3D-B886-E93A-209B-1C07E2F72055}"/>
              </a:ext>
            </a:extLst>
          </p:cNvPr>
          <p:cNvSpPr txBox="1"/>
          <p:nvPr/>
        </p:nvSpPr>
        <p:spPr>
          <a:xfrm>
            <a:off x="2953897" y="3117345"/>
            <a:ext cx="5643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C000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6627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D07E35C-85F7-E40C-FD32-03164012FE6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307638" y="2068307"/>
            <a:ext cx="6472612" cy="3119195"/>
            <a:chOff x="383661" y="1412776"/>
            <a:chExt cx="6472612" cy="3119195"/>
          </a:xfrm>
        </p:grpSpPr>
        <p:sp>
          <p:nvSpPr>
            <p:cNvPr id="10" name="도넛 9"/>
            <p:cNvSpPr/>
            <p:nvPr/>
          </p:nvSpPr>
          <p:spPr>
            <a:xfrm>
              <a:off x="521740" y="1412776"/>
              <a:ext cx="1800200" cy="1800200"/>
            </a:xfrm>
            <a:prstGeom prst="donut">
              <a:avLst>
                <a:gd name="adj" fmla="val 8427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52182" y="211282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-윤고딕350" pitchFamily="18" charset="-127"/>
                  <a:ea typeface="-윤고딕350" pitchFamily="18" charset="-127"/>
                </a:rPr>
                <a:t>코드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3661" y="3608641"/>
              <a:ext cx="5741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-윤고딕350" pitchFamily="18" charset="-127"/>
                  <a:ea typeface="-윤고딕350" pitchFamily="18" charset="-127"/>
                </a:rPr>
                <a:t>1</a:t>
              </a:r>
              <a:endParaRPr lang="ko-KR" altLang="en-US" sz="3600" dirty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565491" y="3885640"/>
              <a:ext cx="670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코드 </a:t>
              </a:r>
              <a:endParaRPr lang="en-US" altLang="ko-KR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8397" y="3608641"/>
              <a:ext cx="5741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-윤고딕350" pitchFamily="18" charset="-127"/>
                  <a:ea typeface="-윤고딕350" pitchFamily="18" charset="-127"/>
                </a:rPr>
                <a:t>2</a:t>
              </a:r>
              <a:endParaRPr lang="ko-KR" altLang="en-US" sz="3600" dirty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139050" y="3891157"/>
              <a:ext cx="11016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소개</a:t>
              </a:r>
              <a:endParaRPr lang="en-US" altLang="ko-KR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71542" y="3608641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dirty="0"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14" name="도넛 9">
            <a:extLst>
              <a:ext uri="{FF2B5EF4-FFF2-40B4-BE49-F238E27FC236}">
                <a16:creationId xmlns:a16="http://schemas.microsoft.com/office/drawing/2014/main" id="{13DCD111-7F95-2D4D-8A13-4174FDD9DB03}"/>
              </a:ext>
            </a:extLst>
          </p:cNvPr>
          <p:cNvSpPr/>
          <p:nvPr/>
        </p:nvSpPr>
        <p:spPr>
          <a:xfrm>
            <a:off x="4824874" y="2068307"/>
            <a:ext cx="1800200" cy="1800200"/>
          </a:xfrm>
          <a:prstGeom prst="donut">
            <a:avLst>
              <a:gd name="adj" fmla="val 842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6E801D-C841-5B8D-B47C-04A49600D21A}"/>
              </a:ext>
            </a:extLst>
          </p:cNvPr>
          <p:cNvSpPr txBox="1"/>
          <p:nvPr/>
        </p:nvSpPr>
        <p:spPr>
          <a:xfrm>
            <a:off x="2997003" y="2768352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-윤고딕320" pitchFamily="18" charset="-127"/>
                <a:ea typeface="-윤고딕350" pitchFamily="18" charset="-127"/>
              </a:rPr>
              <a:t>소개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39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C64EB4-0615-5396-8558-F3773DF5FD0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71139" y="3800280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50" pitchFamily="18" charset="-127"/>
              </a:rPr>
              <a:t>소개</a:t>
            </a:r>
            <a:endParaRPr lang="ko-KR" altLang="en-US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43" y="1924210"/>
            <a:ext cx="1279714" cy="150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4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C64EB4-0615-5396-8558-F3773DF5FD0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AC55DE-8E06-74E0-6DC2-8D4D0F9BD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01" y="1819269"/>
            <a:ext cx="3184083" cy="32194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780FBB-132A-92A5-BCF5-D754A21DBFB6}"/>
              </a:ext>
            </a:extLst>
          </p:cNvPr>
          <p:cNvSpPr txBox="1"/>
          <p:nvPr/>
        </p:nvSpPr>
        <p:spPr>
          <a:xfrm>
            <a:off x="3922086" y="2951946"/>
            <a:ext cx="4746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C000"/>
                </a:solidFill>
              </a:rPr>
              <a:t>HTML</a:t>
            </a:r>
            <a:r>
              <a:rPr lang="ko-KR" altLang="en-US" sz="2800" dirty="0">
                <a:solidFill>
                  <a:srgbClr val="FFC000"/>
                </a:solidFill>
              </a:rPr>
              <a:t>과 </a:t>
            </a:r>
            <a:r>
              <a:rPr lang="en-US" altLang="ko-KR" sz="2800" dirty="0" err="1">
                <a:solidFill>
                  <a:srgbClr val="FFC000"/>
                </a:solidFill>
              </a:rPr>
              <a:t>Javascript</a:t>
            </a:r>
            <a:r>
              <a:rPr lang="ko-KR" altLang="en-US" sz="2800" dirty="0">
                <a:solidFill>
                  <a:srgbClr val="FFC000"/>
                </a:solidFill>
              </a:rPr>
              <a:t>로 이루어진 </a:t>
            </a:r>
            <a:endParaRPr lang="en-US" altLang="ko-KR" sz="2800" dirty="0">
              <a:solidFill>
                <a:srgbClr val="FFC000"/>
              </a:solidFill>
            </a:endParaRPr>
          </a:p>
          <a:p>
            <a:r>
              <a:rPr lang="ko-KR" altLang="en-US" sz="2800" dirty="0">
                <a:solidFill>
                  <a:srgbClr val="FFC000"/>
                </a:solidFill>
              </a:rPr>
              <a:t>장애물 피하기 게임</a:t>
            </a:r>
          </a:p>
        </p:txBody>
      </p:sp>
    </p:spTree>
    <p:extLst>
      <p:ext uri="{BB962C8B-B14F-4D97-AF65-F5344CB8AC3E}">
        <p14:creationId xmlns:p14="http://schemas.microsoft.com/office/powerpoint/2010/main" val="396888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83D35DD-C39D-5B7A-54D3-5ECC98E7380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99004" y="3782350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-윤고딕350" pitchFamily="18" charset="-127"/>
                <a:ea typeface="-윤고딕350" pitchFamily="18" charset="-127"/>
              </a:rPr>
              <a:t>02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코드 </a:t>
            </a:r>
            <a:endParaRPr lang="ko-KR" altLang="en-US" dirty="0"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43" y="1924210"/>
            <a:ext cx="1279714" cy="150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C64EB4-0615-5396-8558-F3773DF5FD0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4E972D2-3396-2272-3519-87704EDEC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87" y="1445341"/>
            <a:ext cx="6090222" cy="275910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E0E536-6F25-C3A8-44BF-A69296F8819C}"/>
              </a:ext>
            </a:extLst>
          </p:cNvPr>
          <p:cNvSpPr txBox="1"/>
          <p:nvPr/>
        </p:nvSpPr>
        <p:spPr>
          <a:xfrm>
            <a:off x="3669930" y="4543281"/>
            <a:ext cx="1804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rgbClr val="FFC000"/>
                </a:solidFill>
              </a:rPr>
              <a:t>공간 생성</a:t>
            </a:r>
            <a:endParaRPr lang="ko-KR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9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C64EB4-0615-5396-8558-F3773DF5FD0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E0E536-6F25-C3A8-44BF-A69296F8819C}"/>
              </a:ext>
            </a:extLst>
          </p:cNvPr>
          <p:cNvSpPr txBox="1"/>
          <p:nvPr/>
        </p:nvSpPr>
        <p:spPr>
          <a:xfrm>
            <a:off x="2495556" y="5331821"/>
            <a:ext cx="415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C000"/>
                </a:solidFill>
              </a:rPr>
              <a:t>사용자가 될 개체를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DA1F66-799D-5534-CA02-51F13794B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49" y="1363181"/>
            <a:ext cx="5391902" cy="3648584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93507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C64EB4-0615-5396-8558-F3773DF5FD0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E0E536-6F25-C3A8-44BF-A69296F8819C}"/>
              </a:ext>
            </a:extLst>
          </p:cNvPr>
          <p:cNvSpPr txBox="1"/>
          <p:nvPr/>
        </p:nvSpPr>
        <p:spPr>
          <a:xfrm>
            <a:off x="1459417" y="5204422"/>
            <a:ext cx="2604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C000"/>
                </a:solidFill>
              </a:rPr>
              <a:t>디스플레이 업데이트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3FB34-7C85-4C7B-740C-2138B8B4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2" y="927429"/>
            <a:ext cx="4932939" cy="912733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D494F6-189B-8416-A253-DD6E06034EAD}"/>
              </a:ext>
            </a:extLst>
          </p:cNvPr>
          <p:cNvSpPr txBox="1"/>
          <p:nvPr/>
        </p:nvSpPr>
        <p:spPr>
          <a:xfrm>
            <a:off x="1459417" y="1961905"/>
            <a:ext cx="243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FFC000"/>
                </a:solidFill>
              </a:rPr>
              <a:t>myGameArea</a:t>
            </a:r>
            <a:r>
              <a:rPr lang="ko-KR" altLang="en-US" sz="2000" dirty="0">
                <a:solidFill>
                  <a:srgbClr val="FFC000"/>
                </a:solidFill>
              </a:rPr>
              <a:t>에 추가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3A1DF7-455B-D729-B224-AF1128AFA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121" y="2767591"/>
            <a:ext cx="3648935" cy="77732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52623-6CDC-4878-1132-83CE7E1E5362}"/>
              </a:ext>
            </a:extLst>
          </p:cNvPr>
          <p:cNvSpPr txBox="1"/>
          <p:nvPr/>
        </p:nvSpPr>
        <p:spPr>
          <a:xfrm>
            <a:off x="5833546" y="3599804"/>
            <a:ext cx="2346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C000"/>
                </a:solidFill>
              </a:rPr>
              <a:t>Component</a:t>
            </a:r>
            <a:r>
              <a:rPr lang="ko-KR" altLang="en-US" sz="2000" dirty="0">
                <a:solidFill>
                  <a:srgbClr val="FFC000"/>
                </a:solidFill>
              </a:rPr>
              <a:t>에 추가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F25892-90C0-480F-42F1-9A6805504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677" y="4175764"/>
            <a:ext cx="2695951" cy="905001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21608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C64EB4-0615-5396-8558-F3773DF5FD06}"/>
              </a:ext>
            </a:extLst>
          </p:cNvPr>
          <p:cNvSpPr/>
          <p:nvPr/>
        </p:nvSpPr>
        <p:spPr>
          <a:xfrm>
            <a:off x="-3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E0E536-6F25-C3A8-44BF-A69296F8819C}"/>
              </a:ext>
            </a:extLst>
          </p:cNvPr>
          <p:cNvSpPr txBox="1"/>
          <p:nvPr/>
        </p:nvSpPr>
        <p:spPr>
          <a:xfrm>
            <a:off x="4320751" y="3687749"/>
            <a:ext cx="32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</a:rPr>
              <a:t>이동 버튼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60821E-26E9-2B84-8DA4-DFC7EE5A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61" y="2174453"/>
            <a:ext cx="2000511" cy="346851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0A06EB-9788-2110-FA68-849BDEDF8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61" y="1163845"/>
            <a:ext cx="8481673" cy="776948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424380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4334</TotalTime>
  <Words>46</Words>
  <Application>Microsoft Office PowerPoint</Application>
  <PresentationFormat>화면 슬라이드 쇼(4:3)</PresentationFormat>
  <Paragraphs>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-윤고딕320</vt:lpstr>
      <vt:lpstr>-윤고딕350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qudwnd1001@outlook.kr</cp:lastModifiedBy>
  <cp:revision>19</cp:revision>
  <dcterms:created xsi:type="dcterms:W3CDTF">2016-11-18T01:19:26Z</dcterms:created>
  <dcterms:modified xsi:type="dcterms:W3CDTF">2023-11-08T05:46:25Z</dcterms:modified>
</cp:coreProperties>
</file>