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58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6ADA1E8-35BB-498B-AF4D-965E7ED6311C}">
          <p14:sldIdLst>
            <p14:sldId id="256"/>
            <p14:sldId id="261"/>
            <p14:sldId id="259"/>
            <p14:sldId id="262"/>
            <p14:sldId id="263"/>
            <p14:sldId id="264"/>
            <p14:sldId id="258"/>
            <p14:sldId id="260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9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2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1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2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3668-611C-436B-B8B0-BB54D99C96B1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54C7-C852-401E-95F9-E55495A14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84738"/>
            <a:ext cx="9144000" cy="2387600"/>
          </a:xfrm>
        </p:spPr>
        <p:txBody>
          <a:bodyPr/>
          <a:lstStyle/>
          <a:p>
            <a:r>
              <a:rPr lang="en-US" altLang="ko-KR" dirty="0" err="1"/>
              <a:t>Book_Review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3151" y="3334752"/>
            <a:ext cx="9144000" cy="1655762"/>
          </a:xfrm>
        </p:spPr>
        <p:txBody>
          <a:bodyPr/>
          <a:lstStyle/>
          <a:p>
            <a:r>
              <a:rPr lang="ko-KR" altLang="en-US" dirty="0"/>
              <a:t>개발보고서  </a:t>
            </a:r>
            <a:r>
              <a:rPr lang="en-US" altLang="ko-KR" dirty="0"/>
              <a:t>(ver.</a:t>
            </a:r>
            <a:r>
              <a:rPr lang="en-US" altLang="ko-KR" sz="1800" dirty="0"/>
              <a:t>2015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95694" y="5152928"/>
            <a:ext cx="254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2013314030 </a:t>
            </a:r>
            <a:r>
              <a:rPr lang="ko-KR" altLang="en-US" dirty="0"/>
              <a:t>장철운</a:t>
            </a:r>
          </a:p>
        </p:txBody>
      </p:sp>
    </p:spTree>
    <p:extLst>
      <p:ext uri="{BB962C8B-B14F-4D97-AF65-F5344CB8AC3E}">
        <p14:creationId xmlns:p14="http://schemas.microsoft.com/office/powerpoint/2010/main" val="24681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DAO</a:t>
            </a:r>
            <a:r>
              <a:rPr lang="ko-KR" altLang="en-US" dirty="0"/>
              <a:t>를 사용 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3960" y="5786158"/>
            <a:ext cx="288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UserDao</a:t>
            </a:r>
            <a:r>
              <a:rPr lang="en-US" altLang="ko-KR" sz="1400" dirty="0"/>
              <a:t> </a:t>
            </a:r>
            <a:r>
              <a:rPr lang="ko-KR" altLang="en-US" sz="1400" dirty="0"/>
              <a:t>의 일부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246"/>
            <a:ext cx="5948798" cy="2583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0183" y="3200835"/>
            <a:ext cx="5741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 (Data </a:t>
            </a:r>
            <a:r>
              <a:rPr lang="en-US" altLang="ko-KR" dirty="0"/>
              <a:t>Access Object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/>
              <a:t>Ex ) User , Boarder </a:t>
            </a:r>
            <a:r>
              <a:rPr lang="ko-KR" altLang="en-US" sz="1400" dirty="0"/>
              <a:t>등 </a:t>
            </a:r>
            <a:r>
              <a:rPr lang="en-US" altLang="ko-KR" sz="1400" dirty="0"/>
              <a:t>DAO</a:t>
            </a:r>
            <a:r>
              <a:rPr lang="ko-KR" altLang="en-US" sz="1400" dirty="0"/>
              <a:t>를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Connection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DB_set</a:t>
            </a:r>
            <a:r>
              <a:rPr lang="en-US" altLang="ko-KR" sz="1400" dirty="0"/>
              <a:t> </a:t>
            </a:r>
            <a:r>
              <a:rPr lang="ko-KR" altLang="en-US" sz="1400" dirty="0"/>
              <a:t>이라는 클래스를 통해 주입</a:t>
            </a:r>
            <a:r>
              <a:rPr lang="en-US" altLang="ko-KR" sz="1400" dirty="0"/>
              <a:t>(?) 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한계 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중복되는 코드의 양이 많음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Inset , select </a:t>
            </a:r>
            <a:r>
              <a:rPr lang="ko-KR" altLang="en-US" sz="1400" dirty="0"/>
              <a:t>등의 코드가 중복</a:t>
            </a:r>
            <a:endParaRPr lang="en-US" altLang="ko-KR" sz="1400" dirty="0"/>
          </a:p>
          <a:p>
            <a:pPr lvl="1"/>
            <a:r>
              <a:rPr lang="en-US" altLang="ko-KR" sz="1400" dirty="0"/>
              <a:t>(</a:t>
            </a:r>
            <a:r>
              <a:rPr lang="en-US" altLang="ko-KR" sz="1400" dirty="0" err="1"/>
              <a:t>JDBCTemplate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Mybatis</a:t>
            </a:r>
            <a:r>
              <a:rPr lang="en-US" altLang="ko-KR" sz="1400" dirty="0"/>
              <a:t> </a:t>
            </a:r>
            <a:r>
              <a:rPr lang="ko-KR" altLang="en-US" sz="1400" dirty="0"/>
              <a:t>에 비해 코드양이 길다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615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1069" y="2609992"/>
            <a:ext cx="10402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전반적으로 코드의 양이 길다</a:t>
            </a:r>
            <a:r>
              <a:rPr lang="en-US" altLang="ko-KR" dirty="0"/>
              <a:t>. (</a:t>
            </a:r>
            <a:r>
              <a:rPr lang="en-US" altLang="ko-KR" dirty="0" err="1"/>
              <a:t>Maincontroller</a:t>
            </a:r>
            <a:r>
              <a:rPr lang="ko-KR" altLang="en-US" dirty="0"/>
              <a:t>의 경우 </a:t>
            </a:r>
            <a:r>
              <a:rPr lang="en-US" altLang="ko-KR" dirty="0"/>
              <a:t>175 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1"/>
            <a:r>
              <a:rPr lang="ko-KR" altLang="en-US" sz="1600" dirty="0"/>
              <a:t>길다고 문제되는 것은 아니지만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코드의 중복 및 비효율적인 부분이 존재함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미사용의 문제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인 개발을 진행하면서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을 사용하지 않고 파일을 교환하며 진행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파일이 덮이면서 수정했던 코드가 날아가는 등의 문제가 생김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설계의 미숙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600" dirty="0"/>
              <a:t>프로젝트 초기 기획 시</a:t>
            </a:r>
            <a:r>
              <a:rPr lang="en-US" altLang="ko-KR" sz="1600" dirty="0"/>
              <a:t>,</a:t>
            </a:r>
            <a:r>
              <a:rPr lang="ko-KR" altLang="en-US" sz="1600" dirty="0"/>
              <a:t> 설계를 간단하게 진행 후 개발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각자 기능을 개발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큰 문제는 없었지만 프로젝트를 합치거나 예외사항에 대해 시간소모가 존재 </a:t>
            </a:r>
            <a:endParaRPr lang="en-US" altLang="ko-KR" sz="1600" dirty="0"/>
          </a:p>
          <a:p>
            <a:pPr lvl="1"/>
            <a:r>
              <a:rPr lang="en-US" altLang="ko-KR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1172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추후 프로젝트를 수정 할 예정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(2016 – 12 – 05)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9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Server : Tomcat 8.0</a:t>
            </a:r>
          </a:p>
          <a:p>
            <a:endParaRPr lang="en-US" altLang="ko-KR" dirty="0"/>
          </a:p>
          <a:p>
            <a:r>
              <a:rPr lang="en-US" altLang="ko-KR" dirty="0"/>
              <a:t>Tool : eclipse , </a:t>
            </a:r>
            <a:r>
              <a:rPr lang="en-US" altLang="ko-KR" dirty="0" err="1"/>
              <a:t>MysqlWorkbench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ko-KR" altLang="en-US" dirty="0"/>
              <a:t>개발환경 </a:t>
            </a:r>
            <a:r>
              <a:rPr lang="en-US" altLang="ko-KR" dirty="0"/>
              <a:t>: jdk8 , </a:t>
            </a:r>
            <a:r>
              <a:rPr lang="en-US" altLang="ko-KR" dirty="0" err="1"/>
              <a:t>Mysql</a:t>
            </a:r>
            <a:r>
              <a:rPr lang="en-US" altLang="ko-KR" dirty="0"/>
              <a:t> server 5.7 , HTML/CSS , </a:t>
            </a:r>
          </a:p>
          <a:p>
            <a:pPr marL="0" indent="0">
              <a:buNone/>
            </a:pPr>
            <a:r>
              <a:rPr lang="en-US" altLang="ko-KR" dirty="0"/>
              <a:t>JavaScript (</a:t>
            </a:r>
            <a:r>
              <a:rPr lang="en-US" altLang="ko-KR" dirty="0" err="1"/>
              <a:t>Ajax,Jquery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2015</a:t>
            </a:r>
            <a:r>
              <a:rPr lang="ko-KR" altLang="en-US" sz="2000" dirty="0"/>
              <a:t>학년도 </a:t>
            </a:r>
            <a:r>
              <a:rPr lang="en-US" altLang="ko-KR" sz="2000" dirty="0"/>
              <a:t>2</a:t>
            </a:r>
            <a:r>
              <a:rPr lang="ko-KR" altLang="en-US" sz="2000" dirty="0"/>
              <a:t>학기 </a:t>
            </a:r>
            <a:r>
              <a:rPr lang="en-US" altLang="ko-KR" sz="2000" dirty="0"/>
              <a:t>Web Project 2</a:t>
            </a:r>
            <a:r>
              <a:rPr lang="ko-KR" altLang="en-US" sz="2000" dirty="0" err="1"/>
              <a:t>인개발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보고서작성은 </a:t>
            </a:r>
            <a:r>
              <a:rPr lang="en-US" altLang="ko-KR" sz="2000" dirty="0"/>
              <a:t>2016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작성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2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43707" y="2433929"/>
            <a:ext cx="4905829" cy="3925328"/>
            <a:chOff x="838200" y="1913424"/>
            <a:chExt cx="4905829" cy="39253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13424"/>
              <a:ext cx="4905829" cy="241109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324517"/>
              <a:ext cx="4905829" cy="151423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943707" y="1690688"/>
            <a:ext cx="47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1308296" y="4101781"/>
            <a:ext cx="478301" cy="369332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3155851" y="5052392"/>
            <a:ext cx="2907323" cy="116552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/>
          <p:cNvCxnSpPr>
            <a:stCxn id="9" idx="2"/>
          </p:cNvCxnSpPr>
          <p:nvPr/>
        </p:nvCxnSpPr>
        <p:spPr>
          <a:xfrm rot="16200000" flipH="1">
            <a:off x="1794769" y="4223791"/>
            <a:ext cx="1113761" cy="160840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7236" y="5584874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클릭 시</a:t>
            </a:r>
            <a:r>
              <a:rPr lang="en-US" altLang="ko-KR" sz="1400" dirty="0"/>
              <a:t>,</a:t>
            </a:r>
            <a:r>
              <a:rPr lang="ko-KR" altLang="en-US" sz="1400" dirty="0"/>
              <a:t> 로그인으로 이동  </a:t>
            </a:r>
            <a:endParaRPr lang="en-US" altLang="ko-KR" sz="1400" dirty="0"/>
          </a:p>
          <a:p>
            <a:r>
              <a:rPr lang="en-US" altLang="ko-KR" sz="1400" dirty="0"/>
              <a:t>         (selection)</a:t>
            </a:r>
            <a:endParaRPr lang="ko-KR" altLang="en-US" sz="1400" dirty="0"/>
          </a:p>
        </p:txBody>
      </p:sp>
      <p:sp>
        <p:nvSpPr>
          <p:cNvPr id="14" name="사각형: 둥근 모서리 13"/>
          <p:cNvSpPr/>
          <p:nvPr/>
        </p:nvSpPr>
        <p:spPr>
          <a:xfrm>
            <a:off x="1690048" y="4068192"/>
            <a:ext cx="799934" cy="402919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4" idx="3"/>
          </p:cNvCxnSpPr>
          <p:nvPr/>
        </p:nvCxnSpPr>
        <p:spPr>
          <a:xfrm>
            <a:off x="2489982" y="4269652"/>
            <a:ext cx="4105895" cy="1450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246" y="2592738"/>
            <a:ext cx="3360494" cy="22522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181987" y="4932656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회원가입 </a:t>
            </a:r>
            <a:r>
              <a:rPr lang="en-US" altLang="ko-KR" sz="1400" dirty="0"/>
              <a:t>view</a:t>
            </a:r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레이어 팝업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668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707" y="1690688"/>
            <a:ext cx="47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main.do (</a:t>
            </a:r>
            <a:r>
              <a:rPr lang="en-US" altLang="ko-KR" dirty="0" err="1"/>
              <a:t>main.jsp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8820" b="-1401"/>
          <a:stretch/>
        </p:blipFill>
        <p:spPr>
          <a:xfrm>
            <a:off x="838200" y="2293861"/>
            <a:ext cx="6630628" cy="3980329"/>
          </a:xfrm>
          <a:prstGeom prst="rect">
            <a:avLst/>
          </a:prstGeom>
        </p:spPr>
      </p:pic>
      <p:sp>
        <p:nvSpPr>
          <p:cNvPr id="19" name="사각형: 둥근 모서리 18"/>
          <p:cNvSpPr/>
          <p:nvPr/>
        </p:nvSpPr>
        <p:spPr>
          <a:xfrm>
            <a:off x="1826986" y="2869643"/>
            <a:ext cx="337624" cy="245136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3021623" y="2847327"/>
            <a:ext cx="2830537" cy="289768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852160" y="2992211"/>
            <a:ext cx="759655" cy="26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1815" y="2807002"/>
            <a:ext cx="354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 </a:t>
            </a:r>
            <a:r>
              <a:rPr lang="en-US" altLang="ko-KR" sz="1400" dirty="0"/>
              <a:t>/ </a:t>
            </a:r>
            <a:r>
              <a:rPr lang="ko-KR" altLang="en-US" sz="1400" dirty="0"/>
              <a:t>글 제목 </a:t>
            </a:r>
            <a:r>
              <a:rPr lang="en-US" altLang="ko-KR" sz="1400" dirty="0"/>
              <a:t>/ </a:t>
            </a:r>
            <a:r>
              <a:rPr lang="ko-KR" altLang="en-US" sz="1400" dirty="0"/>
              <a:t>책 제목 의 검색기능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150542" y="2259168"/>
            <a:ext cx="871081" cy="63140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4730" y="1963079"/>
            <a:ext cx="354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로그아웃 기능 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88908" y="3552876"/>
            <a:ext cx="3801208" cy="2966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089000" y="3698510"/>
            <a:ext cx="759655" cy="26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59792" y="3552876"/>
            <a:ext cx="354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게시글 클릭 시</a:t>
            </a:r>
            <a:r>
              <a:rPr lang="en-US" altLang="ko-KR" sz="1400" dirty="0"/>
              <a:t>, </a:t>
            </a:r>
            <a:r>
              <a:rPr lang="ko-KR" altLang="en-US" sz="1400" dirty="0"/>
              <a:t>상세페이지로 이동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4749311" y="3820374"/>
            <a:ext cx="941070" cy="262979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2"/>
          </p:cNvCxnSpPr>
          <p:nvPr/>
        </p:nvCxnSpPr>
        <p:spPr>
          <a:xfrm flipH="1">
            <a:off x="5219114" y="4083353"/>
            <a:ext cx="732" cy="64339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36891" y="4833803"/>
            <a:ext cx="1752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</a:t>
            </a:r>
            <a:r>
              <a:rPr lang="ko-KR" altLang="en-US" sz="1400" dirty="0" err="1"/>
              <a:t>페이징</a:t>
            </a:r>
            <a:r>
              <a:rPr lang="ko-KR" altLang="en-US" sz="14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112358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707" y="1690688"/>
            <a:ext cx="47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main.do (</a:t>
            </a:r>
            <a:r>
              <a:rPr lang="en-US" altLang="ko-KR" dirty="0" err="1"/>
              <a:t>main.jsp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18820" b="-1401"/>
          <a:stretch/>
        </p:blipFill>
        <p:spPr>
          <a:xfrm>
            <a:off x="838200" y="2293861"/>
            <a:ext cx="6513455" cy="3909991"/>
          </a:xfrm>
          <a:prstGeom prst="rect">
            <a:avLst/>
          </a:prstGeom>
        </p:spPr>
      </p:pic>
      <p:sp>
        <p:nvSpPr>
          <p:cNvPr id="18" name="사각형: 둥근 모서리 17"/>
          <p:cNvSpPr/>
          <p:nvPr/>
        </p:nvSpPr>
        <p:spPr>
          <a:xfrm>
            <a:off x="641252" y="3522576"/>
            <a:ext cx="2242625" cy="27570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883877" y="3660426"/>
            <a:ext cx="466472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96" y="2773191"/>
            <a:ext cx="4057431" cy="29513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31488" y="5837062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게시글 등록 </a:t>
            </a:r>
            <a:r>
              <a:rPr lang="en-US" altLang="ko-KR" sz="1400" dirty="0"/>
              <a:t>view</a:t>
            </a:r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레이어 팝업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4" name="사각형: 둥근 모서리 23"/>
          <p:cNvSpPr/>
          <p:nvPr/>
        </p:nvSpPr>
        <p:spPr>
          <a:xfrm>
            <a:off x="9145135" y="3055998"/>
            <a:ext cx="927333" cy="292113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24" idx="0"/>
          </p:cNvCxnSpPr>
          <p:nvPr/>
        </p:nvCxnSpPr>
        <p:spPr>
          <a:xfrm flipH="1" flipV="1">
            <a:off x="9608801" y="2293861"/>
            <a:ext cx="1" cy="76213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50" y="466907"/>
            <a:ext cx="2458915" cy="162375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89549" y="1117001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Daum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이용하여</a:t>
            </a:r>
            <a:endParaRPr lang="en-US" altLang="ko-KR" sz="1400" dirty="0"/>
          </a:p>
          <a:p>
            <a:r>
              <a:rPr lang="ko-KR" altLang="en-US" sz="1400" dirty="0"/>
              <a:t>책 검색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040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1" y="2293860"/>
            <a:ext cx="6967805" cy="3909991"/>
          </a:xfrm>
          <a:prstGeom prst="rect">
            <a:avLst/>
          </a:prstGeom>
        </p:spPr>
      </p:pic>
      <p:sp>
        <p:nvSpPr>
          <p:cNvPr id="21" name="사각형: 둥근 모서리 20"/>
          <p:cNvSpPr/>
          <p:nvPr/>
        </p:nvSpPr>
        <p:spPr>
          <a:xfrm>
            <a:off x="3328181" y="5238835"/>
            <a:ext cx="4099561" cy="852476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427742" y="5665073"/>
            <a:ext cx="75965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28074" y="5511184"/>
            <a:ext cx="288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 작성 </a:t>
            </a:r>
            <a:endParaRPr lang="ko-KR" altLang="en-US" sz="1400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2955667" y="4942198"/>
            <a:ext cx="3801208" cy="2966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756875" y="4621547"/>
            <a:ext cx="1303913" cy="4232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87397" y="4467658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작성자와 세션의 정보가 같으면</a:t>
            </a:r>
            <a:endParaRPr lang="en-US" altLang="ko-KR" sz="1400" dirty="0"/>
          </a:p>
          <a:p>
            <a:r>
              <a:rPr lang="ko-KR" altLang="en-US" sz="1400" dirty="0"/>
              <a:t>수정</a:t>
            </a:r>
            <a:r>
              <a:rPr lang="en-US" altLang="ko-KR" sz="1400" dirty="0"/>
              <a:t>/ </a:t>
            </a:r>
            <a:r>
              <a:rPr lang="ko-KR" altLang="en-US" sz="1400" dirty="0"/>
              <a:t>삭제 기능 활성화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2920944" y="2035490"/>
            <a:ext cx="4879312" cy="2906707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807569" y="3763590"/>
            <a:ext cx="759655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67224" y="3609701"/>
            <a:ext cx="288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등록된 게시글의 상세 정보</a:t>
            </a:r>
          </a:p>
        </p:txBody>
      </p:sp>
    </p:spTree>
    <p:extLst>
      <p:ext uri="{BB962C8B-B14F-4D97-AF65-F5344CB8AC3E}">
        <p14:creationId xmlns:p14="http://schemas.microsoft.com/office/powerpoint/2010/main" val="17698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review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3707" y="1690688"/>
            <a:ext cx="47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 </a:t>
            </a:r>
            <a:r>
              <a:rPr lang="ko-KR" altLang="en-US" b="1" dirty="0"/>
              <a:t>흐름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구조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123927" y="1071074"/>
            <a:ext cx="9018857" cy="5177203"/>
            <a:chOff x="1603423" y="1103264"/>
            <a:chExt cx="9018857" cy="5177203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1893277" y="3249638"/>
              <a:ext cx="1581443" cy="872197"/>
            </a:xfrm>
            <a:prstGeom prst="roundRect">
              <a:avLst/>
            </a:prstGeom>
            <a:noFill/>
            <a:ln w="412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Index.jsp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7906044" y="3249637"/>
              <a:ext cx="1581443" cy="872197"/>
            </a:xfrm>
            <a:prstGeom prst="roundRect">
              <a:avLst/>
            </a:prstGeom>
            <a:noFill/>
            <a:ln w="412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main.do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699804" y="3685735"/>
              <a:ext cx="618978" cy="0"/>
            </a:xfrm>
            <a:prstGeom prst="straightConnector1">
              <a:avLst/>
            </a:prstGeom>
            <a:ln w="3492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/>
            <p:cNvSpPr/>
            <p:nvPr/>
          </p:nvSpPr>
          <p:spPr>
            <a:xfrm>
              <a:off x="4899660" y="3249637"/>
              <a:ext cx="1581443" cy="872197"/>
            </a:xfrm>
            <a:prstGeom prst="roundRect">
              <a:avLst/>
            </a:prstGeom>
            <a:noFill/>
            <a:ln w="412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index.do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6729047" y="3685735"/>
              <a:ext cx="618978" cy="0"/>
            </a:xfrm>
            <a:prstGeom prst="straightConnector1">
              <a:avLst/>
            </a:prstGeom>
            <a:ln w="3492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25754" y="2846974"/>
              <a:ext cx="3340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Login / Logout / Join </a:t>
              </a:r>
              <a:r>
                <a:rPr lang="ko-KR" altLang="en-US" sz="1600" dirty="0"/>
                <a:t>처리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54120" y="4215205"/>
              <a:ext cx="3168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게시판과 댓글의 </a:t>
              </a:r>
              <a:r>
                <a:rPr lang="en-US" altLang="ko-KR" sz="1600" dirty="0"/>
                <a:t>CRUD </a:t>
              </a:r>
              <a:r>
                <a:rPr lang="ko-KR" altLang="en-US" sz="1600" dirty="0"/>
                <a:t>처리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2666999" y="4320495"/>
              <a:ext cx="16999" cy="466527"/>
            </a:xfrm>
            <a:prstGeom prst="straightConnector1">
              <a:avLst/>
            </a:prstGeom>
            <a:ln w="3492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/>
            <p:cNvSpPr/>
            <p:nvPr/>
          </p:nvSpPr>
          <p:spPr>
            <a:xfrm>
              <a:off x="1946616" y="4985682"/>
              <a:ext cx="1581443" cy="872197"/>
            </a:xfrm>
            <a:prstGeom prst="roundRect">
              <a:avLst/>
            </a:prstGeom>
            <a:noFill/>
            <a:ln w="412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idcheck.do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/>
            <p:cNvSpPr/>
            <p:nvPr/>
          </p:nvSpPr>
          <p:spPr>
            <a:xfrm>
              <a:off x="7662057" y="1551280"/>
              <a:ext cx="2069415" cy="872197"/>
            </a:xfrm>
            <a:prstGeom prst="roundRect">
              <a:avLst/>
            </a:prstGeom>
            <a:noFill/>
            <a:ln w="412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daumsearch.do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8696765" y="2525834"/>
              <a:ext cx="0" cy="642280"/>
            </a:xfrm>
            <a:prstGeom prst="straightConnector1">
              <a:avLst/>
            </a:prstGeom>
            <a:ln w="3492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348025" y="1103264"/>
              <a:ext cx="3168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Daum</a:t>
              </a:r>
              <a:r>
                <a:rPr lang="en-US" altLang="ko-KR" sz="1600" dirty="0"/>
                <a:t> API</a:t>
              </a:r>
              <a:r>
                <a:rPr lang="ko-KR" altLang="en-US" sz="1600" dirty="0"/>
                <a:t>를 이용하여 책을 검색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3423" y="5941913"/>
              <a:ext cx="3168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ID</a:t>
              </a:r>
              <a:r>
                <a:rPr lang="ko-KR" altLang="en-US" sz="1600" dirty="0"/>
                <a:t> 중복 체크를 처리</a:t>
              </a: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 flipV="1">
            <a:off x="3482924" y="4288304"/>
            <a:ext cx="0" cy="466527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9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review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43707" y="1690688"/>
            <a:ext cx="47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 </a:t>
            </a:r>
            <a:r>
              <a:rPr lang="ko-KR" altLang="en-US" dirty="0"/>
              <a:t>흐름 </a:t>
            </a:r>
            <a:r>
              <a:rPr lang="en-US" altLang="ko-KR" dirty="0"/>
              <a:t>/ </a:t>
            </a:r>
            <a:r>
              <a:rPr lang="ko-KR" altLang="en-US" b="1" dirty="0"/>
              <a:t>구조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3550" y="2353469"/>
            <a:ext cx="80889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JSP  /  4</a:t>
            </a:r>
            <a:r>
              <a:rPr lang="ko-KR" altLang="en-US" dirty="0"/>
              <a:t>개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(Controller) / 2</a:t>
            </a:r>
            <a:r>
              <a:rPr lang="ko-KR" altLang="en-US" dirty="0"/>
              <a:t>개의 </a:t>
            </a:r>
            <a:r>
              <a:rPr lang="en-US" altLang="ko-KR" dirty="0"/>
              <a:t>API ( </a:t>
            </a:r>
            <a:r>
              <a:rPr lang="en-US" altLang="ko-KR" dirty="0" err="1"/>
              <a:t>Daum</a:t>
            </a:r>
            <a:r>
              <a:rPr lang="en-US" altLang="ko-KR" dirty="0"/>
              <a:t>, Facebook 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Login check Filter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Servlet</a:t>
            </a:r>
            <a:r>
              <a:rPr lang="ko-KR" altLang="en-US" dirty="0"/>
              <a:t>은 </a:t>
            </a:r>
            <a:r>
              <a:rPr lang="en-US" altLang="ko-KR" dirty="0"/>
              <a:t>web.xml</a:t>
            </a:r>
            <a:r>
              <a:rPr lang="ko-KR" altLang="en-US" dirty="0"/>
              <a:t>에 각각 하나씩 등록해 둠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endParaRPr lang="en-US" altLang="ko-KR" dirty="0"/>
          </a:p>
          <a:p>
            <a:r>
              <a:rPr lang="en-US" altLang="ko-KR" sz="1400" b="1" dirty="0"/>
              <a:t> &lt;servlet&gt;</a:t>
            </a:r>
          </a:p>
          <a:p>
            <a:r>
              <a:rPr lang="en-US" altLang="ko-KR" sz="1400" b="1" dirty="0"/>
              <a:t>    &lt;servlet-name&gt;</a:t>
            </a:r>
            <a:r>
              <a:rPr lang="en-US" altLang="ko-KR" sz="1400" b="1" dirty="0" err="1"/>
              <a:t>IdcheckController</a:t>
            </a:r>
            <a:r>
              <a:rPr lang="en-US" altLang="ko-KR" sz="1400" b="1" dirty="0"/>
              <a:t>&lt;/servlet-name&gt;</a:t>
            </a:r>
          </a:p>
          <a:p>
            <a:r>
              <a:rPr lang="en-US" altLang="ko-KR" sz="1400" b="1" dirty="0"/>
              <a:t>    &lt;servlet-class&gt;</a:t>
            </a:r>
            <a:r>
              <a:rPr lang="en-US" altLang="ko-KR" sz="1400" b="1" dirty="0" err="1"/>
              <a:t>controller.IdcheckController</a:t>
            </a:r>
            <a:r>
              <a:rPr lang="en-US" altLang="ko-KR" sz="1400" b="1" dirty="0"/>
              <a:t>&lt;/servlet-class&gt;</a:t>
            </a:r>
          </a:p>
          <a:p>
            <a:r>
              <a:rPr lang="en-US" altLang="ko-KR" sz="1400" b="1" dirty="0"/>
              <a:t>  &lt;/servlet&gt;</a:t>
            </a:r>
          </a:p>
          <a:p>
            <a:r>
              <a:rPr lang="en-US" altLang="ko-KR" sz="1400" b="1" dirty="0"/>
              <a:t>  &lt;servlet-mapping&gt;</a:t>
            </a:r>
          </a:p>
          <a:p>
            <a:r>
              <a:rPr lang="en-US" altLang="ko-KR" sz="1400" b="1" dirty="0"/>
              <a:t>    &lt;servlet-name&gt;</a:t>
            </a:r>
            <a:r>
              <a:rPr lang="en-US" altLang="ko-KR" sz="1400" b="1" dirty="0" err="1"/>
              <a:t>IdcheckController</a:t>
            </a:r>
            <a:r>
              <a:rPr lang="en-US" altLang="ko-KR" sz="1400" b="1" dirty="0"/>
              <a:t>&lt;/servlet-name&gt;</a:t>
            </a:r>
          </a:p>
          <a:p>
            <a:r>
              <a:rPr lang="en-US" altLang="ko-KR" sz="1400" b="1" dirty="0"/>
              <a:t>    &lt;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-pattern&gt;/idcheck.do&lt;/</a:t>
            </a:r>
            <a:r>
              <a:rPr lang="en-US" altLang="ko-KR" sz="1400" b="1" dirty="0" err="1"/>
              <a:t>url</a:t>
            </a:r>
            <a:r>
              <a:rPr lang="en-US" altLang="ko-KR" sz="1400" b="1" dirty="0"/>
              <a:t>-pattern&gt;</a:t>
            </a:r>
          </a:p>
          <a:p>
            <a:r>
              <a:rPr lang="en-US" altLang="ko-KR" sz="1400" b="1" dirty="0"/>
              <a:t>&lt;/servlet-mapping&gt;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197" y="1027906"/>
            <a:ext cx="33623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모델을 이해하기위해 </a:t>
            </a:r>
            <a:r>
              <a:rPr lang="en-US" altLang="ko-KR" dirty="0"/>
              <a:t>Controller</a:t>
            </a:r>
            <a:r>
              <a:rPr lang="ko-KR" altLang="en-US" dirty="0"/>
              <a:t>을 만들어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4180"/>
            <a:ext cx="5419725" cy="3028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960" y="5786158"/>
            <a:ext cx="288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IndexController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의 일부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7925" y="3354723"/>
            <a:ext cx="5741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 </a:t>
            </a:r>
            <a:r>
              <a:rPr lang="ko-KR" altLang="en-US" dirty="0"/>
              <a:t>이라는 값을 받아와서</a:t>
            </a:r>
            <a:r>
              <a:rPr lang="en-US" altLang="ko-KR" dirty="0"/>
              <a:t>, </a:t>
            </a:r>
            <a:r>
              <a:rPr lang="ko-KR" altLang="en-US" dirty="0"/>
              <a:t>처리를 다르게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400" dirty="0"/>
              <a:t>Ex ) join / login / </a:t>
            </a:r>
            <a:r>
              <a:rPr lang="en-US" altLang="ko-KR" sz="1400" dirty="0" err="1"/>
              <a:t>facebook</a:t>
            </a:r>
            <a:r>
              <a:rPr lang="en-US" altLang="ko-KR" sz="1400" dirty="0"/>
              <a:t> </a:t>
            </a:r>
            <a:r>
              <a:rPr lang="ko-KR" altLang="en-US" sz="1400" dirty="0"/>
              <a:t>등 의 값을 판단해서 각각의 처리를 나눔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Spring </a:t>
            </a:r>
            <a:r>
              <a:rPr lang="ko-KR" altLang="en-US" sz="1400" dirty="0"/>
              <a:t>의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는 메소드 단위로 </a:t>
            </a:r>
            <a:r>
              <a:rPr lang="ko-KR" altLang="en-US" sz="1400" dirty="0" err="1"/>
              <a:t>서블릿을</a:t>
            </a:r>
            <a:r>
              <a:rPr lang="ko-KR" altLang="en-US" sz="1400" dirty="0"/>
              <a:t> 생성하지만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순수 </a:t>
            </a:r>
            <a:r>
              <a:rPr lang="ko-KR" altLang="en-US" sz="1400" dirty="0" err="1"/>
              <a:t>서블릿으로는</a:t>
            </a:r>
            <a:r>
              <a:rPr lang="ko-KR" altLang="en-US" sz="1400" dirty="0"/>
              <a:t> </a:t>
            </a:r>
            <a:r>
              <a:rPr lang="en-US" altLang="ko-KR" sz="1400" dirty="0"/>
              <a:t>Class</a:t>
            </a:r>
            <a:r>
              <a:rPr lang="ko-KR" altLang="en-US" sz="1400" dirty="0"/>
              <a:t>의 수가 많아져 이와 같이 처리하였다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한계 </a:t>
            </a:r>
            <a:r>
              <a:rPr lang="en-US" altLang="ko-KR" sz="1400" dirty="0"/>
              <a:t>) 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1. Get </a:t>
            </a:r>
            <a:r>
              <a:rPr lang="ko-KR" altLang="en-US" sz="1400" dirty="0"/>
              <a:t>방식과 </a:t>
            </a:r>
            <a:r>
              <a:rPr lang="en-US" altLang="ko-KR" sz="1400" dirty="0"/>
              <a:t>Post</a:t>
            </a:r>
            <a:r>
              <a:rPr lang="ko-KR" altLang="en-US" sz="1400" dirty="0"/>
              <a:t>를 나누지 않고 </a:t>
            </a:r>
            <a:r>
              <a:rPr lang="en-US" altLang="ko-KR" sz="1400" dirty="0"/>
              <a:t>post </a:t>
            </a:r>
            <a:r>
              <a:rPr lang="ko-KR" altLang="en-US" sz="1400" dirty="0"/>
              <a:t>방식으로만 처리를 진행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Get</a:t>
            </a:r>
            <a:r>
              <a:rPr lang="ko-KR" altLang="en-US" sz="1400" dirty="0"/>
              <a:t>으로 호출될 경우 </a:t>
            </a:r>
            <a:r>
              <a:rPr lang="en-US" altLang="ko-KR" sz="1400" dirty="0" err="1"/>
              <a:t>doPost</a:t>
            </a:r>
            <a:r>
              <a:rPr lang="en-US" altLang="ko-KR" sz="1400" dirty="0"/>
              <a:t>()</a:t>
            </a:r>
            <a:r>
              <a:rPr lang="ko-KR" altLang="en-US" sz="1400" dirty="0"/>
              <a:t>로 넘기는 방식으로 처리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로그인시</a:t>
            </a:r>
            <a:r>
              <a:rPr lang="ko-KR" altLang="en-US" sz="1400" dirty="0"/>
              <a:t> 비밀번호를 암호화 하지않고 </a:t>
            </a:r>
            <a:r>
              <a:rPr lang="en-US" altLang="ko-KR" sz="1400" dirty="0"/>
              <a:t>text</a:t>
            </a:r>
            <a:r>
              <a:rPr lang="ko-KR" altLang="en-US" sz="1400" dirty="0"/>
              <a:t>로 저장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60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522</Words>
  <Application>Microsoft Office PowerPoint</Application>
  <PresentationFormat>와이드스크린</PresentationFormat>
  <Paragraphs>115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Book_Review</vt:lpstr>
      <vt:lpstr>Spec</vt:lpstr>
      <vt:lpstr>View</vt:lpstr>
      <vt:lpstr>View</vt:lpstr>
      <vt:lpstr>View</vt:lpstr>
      <vt:lpstr>View</vt:lpstr>
      <vt:lpstr>Page review </vt:lpstr>
      <vt:lpstr>Page review </vt:lpstr>
      <vt:lpstr>Review</vt:lpstr>
      <vt:lpstr>Review</vt:lpstr>
      <vt:lpstr>Review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BookClip (가제)</dc:title>
  <dc:creator>장철운</dc:creator>
  <cp:lastModifiedBy>장철운</cp:lastModifiedBy>
  <cp:revision>92</cp:revision>
  <dcterms:created xsi:type="dcterms:W3CDTF">2016-12-05T07:01:14Z</dcterms:created>
  <dcterms:modified xsi:type="dcterms:W3CDTF">2016-12-05T10:31:03Z</dcterms:modified>
</cp:coreProperties>
</file>