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철운" initials="장" lastIdx="1" clrIdx="0">
    <p:extLst>
      <p:ext uri="{19B8F6BF-5375-455C-9EA6-DF929625EA0E}">
        <p15:presenceInfo xmlns:p15="http://schemas.microsoft.com/office/powerpoint/2012/main" userId="baef782a60b12c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30T13:02:38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0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6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2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0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0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5C45-4E49-4E5C-AF9B-0387CAB45F02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26C9-7626-45D2-9516-CF5A8060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5981" y="1125415"/>
            <a:ext cx="74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 </a:t>
            </a:r>
            <a:r>
              <a:rPr lang="en-US" altLang="ko-KR" dirty="0" err="1"/>
              <a:t>url</a:t>
            </a:r>
            <a:r>
              <a:rPr lang="en-US" altLang="ko-KR" dirty="0"/>
              <a:t> ) </a:t>
            </a:r>
            <a:r>
              <a:rPr lang="ko-KR" altLang="en-US" dirty="0"/>
              <a:t>http://localhost:8080/controller/get/TJ/singer</a:t>
            </a:r>
            <a:r>
              <a:rPr lang="en-US" altLang="ko-KR" dirty="0"/>
              <a:t>/</a:t>
            </a:r>
            <a:r>
              <a:rPr lang="ko-KR" altLang="en-US" dirty="0"/>
              <a:t>정준영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22" y="1771746"/>
            <a:ext cx="11263972" cy="2569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981" y="4664765"/>
            <a:ext cx="747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 </a:t>
            </a:r>
            <a:r>
              <a:rPr lang="en-US" altLang="ko-KR" dirty="0" err="1"/>
              <a:t>url</a:t>
            </a:r>
            <a:r>
              <a:rPr lang="en-US" altLang="ko-KR" dirty="0"/>
              <a:t> ) </a:t>
            </a:r>
            <a:r>
              <a:rPr lang="ko-KR" altLang="en-US" dirty="0"/>
              <a:t>http://localhost:8080/controller/get/</a:t>
            </a:r>
            <a:r>
              <a:rPr lang="en-US" altLang="ko-KR" dirty="0"/>
              <a:t>company</a:t>
            </a:r>
            <a:r>
              <a:rPr lang="ko-KR" altLang="en-US" dirty="0"/>
              <a:t>/</a:t>
            </a:r>
            <a:r>
              <a:rPr lang="en-US" altLang="ko-KR" dirty="0"/>
              <a:t>category/name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697415" y="5034097"/>
            <a:ext cx="74558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707943" y="5034097"/>
            <a:ext cx="74558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619996" y="5034097"/>
            <a:ext cx="7455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2367" y="5284787"/>
            <a:ext cx="870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Compay</a:t>
            </a:r>
            <a:r>
              <a:rPr lang="en-US" altLang="ko-KR" dirty="0"/>
              <a:t> =&gt; TJ / KY  &lt;&lt; </a:t>
            </a:r>
            <a:r>
              <a:rPr lang="ko-KR" altLang="en-US" dirty="0"/>
              <a:t>아직 </a:t>
            </a:r>
            <a:r>
              <a:rPr lang="en-US" altLang="ko-KR" dirty="0"/>
              <a:t>TJ </a:t>
            </a:r>
            <a:r>
              <a:rPr lang="ko-KR" altLang="en-US" dirty="0"/>
              <a:t>만 구현</a:t>
            </a:r>
            <a:endParaRPr lang="en-US" altLang="ko-KR" dirty="0"/>
          </a:p>
          <a:p>
            <a:r>
              <a:rPr lang="en-US" altLang="ko-KR" dirty="0"/>
              <a:t>Category =&gt; music (</a:t>
            </a:r>
            <a:r>
              <a:rPr lang="ko-KR" altLang="en-US" dirty="0"/>
              <a:t>노래 제목</a:t>
            </a:r>
            <a:r>
              <a:rPr lang="en-US" altLang="ko-KR" dirty="0"/>
              <a:t>)/ singer(</a:t>
            </a:r>
            <a:r>
              <a:rPr lang="ko-KR" altLang="en-US" dirty="0"/>
              <a:t>가수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Name =&gt; name </a:t>
            </a:r>
            <a:r>
              <a:rPr lang="ko-KR" altLang="en-US" dirty="0"/>
              <a:t>의 값을 이용하여 카테고리에 따라 검색됨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7612" y="140677"/>
            <a:ext cx="64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반환 형식  </a:t>
            </a:r>
            <a:r>
              <a:rPr lang="en-US" altLang="ko-KR" dirty="0"/>
              <a:t>::  List&lt;Map&lt;</a:t>
            </a:r>
            <a:r>
              <a:rPr lang="en-US" altLang="ko-KR" dirty="0" err="1"/>
              <a:t>String,String</a:t>
            </a:r>
            <a:r>
              <a:rPr lang="en-US" altLang="ko-KR" dirty="0"/>
              <a:t>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89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장철운</dc:creator>
  <cp:lastModifiedBy>장철운</cp:lastModifiedBy>
  <cp:revision>2</cp:revision>
  <dcterms:created xsi:type="dcterms:W3CDTF">2016-06-30T04:01:52Z</dcterms:created>
  <dcterms:modified xsi:type="dcterms:W3CDTF">2016-06-30T04:06:05Z</dcterms:modified>
</cp:coreProperties>
</file>