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24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613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693987"/>
            <a:ext cx="10363198" cy="1470025"/>
          </a:xfrm>
        </p:spPr>
        <p:txBody>
          <a:bodyPr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검색 엔진의 변화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4" name="가로 글상자 3"/>
          <p:cNvSpPr txBox="1"/>
          <p:nvPr/>
        </p:nvSpPr>
        <p:spPr>
          <a:xfrm>
            <a:off x="106995" y="147441"/>
            <a:ext cx="2211627" cy="3650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3</a:t>
            </a:r>
            <a:r>
              <a:rPr lang="ko-KR" altLang="en-US">
                <a:latin typeface="나눔스퀘어 ExtraBold"/>
                <a:ea typeface="나눔스퀘어 ExtraBold"/>
              </a:rPr>
              <a:t>주차</a:t>
            </a:r>
            <a:r>
              <a:rPr lang="en-US" altLang="ko-KR">
                <a:latin typeface="나눔스퀘어 ExtraBold"/>
                <a:ea typeface="나눔스퀘어 ExtraBold"/>
              </a:rPr>
              <a:t>)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en-US" altLang="ko-KR">
                <a:latin typeface="나눔스퀘어 ExtraBold"/>
                <a:ea typeface="나눔스퀘어 ExtraBold"/>
              </a:rPr>
              <a:t>It</a:t>
            </a:r>
            <a:r>
              <a:rPr lang="ko-KR" altLang="en-US">
                <a:latin typeface="나눔스퀘어 ExtraBold"/>
                <a:ea typeface="나눔스퀘어 ExtraBold"/>
              </a:rPr>
              <a:t> 뉴스 조사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7851392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8303" y="1913733"/>
            <a:ext cx="3090034" cy="285066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006497" y="3103720"/>
            <a:ext cx="1604895" cy="4706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>
                <a:latin typeface="나눔스퀘어 ExtraBold"/>
                <a:ea typeface="나눔스퀘어 ExtraBold"/>
              </a:rPr>
              <a:t>91.58%</a:t>
            </a:r>
            <a:endParaRPr lang="en-US" altLang="ko-KR" sz="2500">
              <a:latin typeface="나눔스퀘어 ExtraBold"/>
              <a:ea typeface="나눔스퀘어 ExtraBold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8564410" y="3103720"/>
            <a:ext cx="1604895" cy="466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>
                <a:solidFill>
                  <a:srgbClr val="6683ed"/>
                </a:solidFill>
                <a:latin typeface="나눔스퀘어 ExtraBold"/>
                <a:ea typeface="나눔스퀘어 ExtraBold"/>
              </a:rPr>
              <a:t>90%</a:t>
            </a:r>
            <a:endParaRPr lang="en-US" altLang="ko-KR" sz="2500">
              <a:solidFill>
                <a:srgbClr val="6683ed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9" name="화살표 8"/>
          <p:cNvCxnSpPr/>
          <p:nvPr/>
        </p:nvCxnSpPr>
        <p:spPr>
          <a:xfrm>
            <a:off x="6696206" y="3339066"/>
            <a:ext cx="1500513" cy="0"/>
          </a:xfrm>
          <a:prstGeom prst="straightConnector1">
            <a:avLst/>
          </a:prstGeom>
          <a:ln w="190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564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6962" y="2703138"/>
            <a:ext cx="9138075" cy="145172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49933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5526" y="1426918"/>
            <a:ext cx="6753274" cy="1485910"/>
          </a:xfrm>
          <a:prstGeom prst="rect">
            <a:avLst/>
          </a:prstGeom>
          <a:effectLst>
            <a:outerShdw blurRad="76200" dist="76200" dir="81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7001" y="2169873"/>
            <a:ext cx="6524672" cy="1714512"/>
          </a:xfrm>
          <a:prstGeom prst="rect">
            <a:avLst/>
          </a:prstGeom>
          <a:effectLst>
            <a:outerShdw blurRad="76200" dist="76200" dir="81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4251" y="4572845"/>
            <a:ext cx="7067602" cy="752480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76259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7720" t="39790" r="7500" b="40260"/>
          <a:stretch>
            <a:fillRect/>
          </a:stretch>
        </p:blipFill>
        <p:spPr>
          <a:xfrm>
            <a:off x="329493" y="251631"/>
            <a:ext cx="4235569" cy="664477"/>
          </a:xfrm>
          <a:prstGeom prst="rect">
            <a:avLst/>
          </a:prstGeom>
        </p:spPr>
      </p:pic>
      <p:sp>
        <p:nvSpPr>
          <p:cNvPr id="2" name="가로 글상자 1"/>
          <p:cNvSpPr txBox="1"/>
          <p:nvPr/>
        </p:nvSpPr>
        <p:spPr>
          <a:xfrm>
            <a:off x="497877" y="390903"/>
            <a:ext cx="2205103" cy="4438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300">
                <a:latin typeface="나눔스퀘어 ExtraBold"/>
                <a:ea typeface="나눔스퀘어 ExtraBold"/>
              </a:rPr>
              <a:t>검색 엔진이란 </a:t>
            </a:r>
            <a:r>
              <a:rPr lang="en-US" altLang="ko-KR" sz="2300">
                <a:latin typeface="나눔스퀘어 ExtraBold"/>
                <a:ea typeface="나눔스퀘어 ExtraBold"/>
              </a:rPr>
              <a:t>?</a:t>
            </a:r>
            <a:endParaRPr lang="en-US" altLang="ko-KR" sz="2300">
              <a:latin typeface="나눔스퀘어 ExtraBold"/>
              <a:ea typeface="나눔스퀘어 Extra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091" y="1150971"/>
            <a:ext cx="7358206" cy="3914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Bold"/>
                <a:ea typeface="나눔스퀘어 Bold"/>
              </a:rPr>
              <a:t>사용자가 입력한 검색어에 맞는 정보를 찾아주는 정보 검색 시스템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Bold"/>
              <a:ea typeface="나눔스퀘어 Bold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4125" y="2424035"/>
            <a:ext cx="6743749" cy="33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9406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85814" y="1296315"/>
            <a:ext cx="5464165" cy="596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고딕 ExtraBold"/>
                <a:ea typeface="나눔고딕 ExtraBold"/>
              </a:rPr>
              <a:t>크롤링은 검색엔진이 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고딕 ExtraBold"/>
              <a:ea typeface="나눔고딕 ExtraBold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고딕 ExtraBold"/>
                <a:ea typeface="나눔고딕 ExtraBold"/>
              </a:rPr>
              <a:t>전 세계의 웹 페이지를 탐색하며 데이터를 수집하는 과정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7896" y="4999594"/>
            <a:ext cx="5956207" cy="5981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크롤러가 수집한 데이터를 분석하여, 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주요 키워드와 주제를 중심으로 데이터베이스에 저장하는 과정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78329" y="1296315"/>
            <a:ext cx="4681029" cy="6032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고딕 ExtraBold"/>
                <a:ea typeface="나눔고딕 ExtraBold"/>
              </a:rPr>
              <a:t>사용자가 입력한 검색어와 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고딕 ExtraBold"/>
              <a:ea typeface="나눔고딕 ExtraBold"/>
            </a:endParaRPr>
          </a:p>
          <a:p>
            <a:pPr lvl="0" algn="ctr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고딕 ExtraBold"/>
                <a:ea typeface="나눔고딕 ExtraBold"/>
              </a:rPr>
              <a:t>가장 관련성 높은 정보를 찾아 제공하는 과정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8369" y="1987603"/>
            <a:ext cx="7495261" cy="288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4634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50000"/>
          <a:stretch>
            <a:fillRect/>
          </a:stretch>
        </p:blipFill>
        <p:spPr>
          <a:xfrm>
            <a:off x="983162" y="1104900"/>
            <a:ext cx="3286125" cy="4648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41464" y="1459282"/>
            <a:ext cx="5597999" cy="42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192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5242" y="1520400"/>
            <a:ext cx="9081515" cy="38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85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6610" y="881313"/>
            <a:ext cx="4305331" cy="21812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4065" y="1536897"/>
            <a:ext cx="4410107" cy="27336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8879" y="3217046"/>
            <a:ext cx="6000794" cy="29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858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280" t="8690" r="2940" b="15390"/>
          <a:stretch>
            <a:fillRect/>
          </a:stretch>
        </p:blipFill>
        <p:spPr>
          <a:xfrm>
            <a:off x="1719068" y="1432925"/>
            <a:ext cx="8753864" cy="39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724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34" y="571744"/>
            <a:ext cx="10159131" cy="57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4530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>화면 슬라이드 쇼(4:3)</ep:PresentationFormat>
  <ep:Paragraphs>12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검색 엔진의 변화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2025-03-17T08:59:57.941</dcterms:created>
  <dc:creator>User</dc:creator>
  <cp:lastModifiedBy>User</cp:lastModifiedBy>
  <dcterms:modified xsi:type="dcterms:W3CDTF">2025-03-17T10:05:34.809</dcterms:modified>
  <cp:revision>24</cp:revision>
  <dc:title>검색 엔진의 변화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