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3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87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2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8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9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C4A8A2-C4CA-4DF6-B163-FDD5E829A0C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C9B847-129F-46D5-9307-C9EB61929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rer.tistory.com/" TargetMode="External"/><Relationship Id="rId7" Type="http://schemas.openxmlformats.org/officeDocument/2006/relationships/hyperlink" Target="https://bigsun84.tistory.com/" TargetMode="External"/><Relationship Id="rId2" Type="http://schemas.openxmlformats.org/officeDocument/2006/relationships/hyperlink" Target="https://github.com/JangGiUng/202301Sys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o-it.tistory.com/" TargetMode="External"/><Relationship Id="rId5" Type="http://schemas.openxmlformats.org/officeDocument/2006/relationships/hyperlink" Target="https://shyeon.tistory.com/" TargetMode="External"/><Relationship Id="rId4" Type="http://schemas.openxmlformats.org/officeDocument/2006/relationships/hyperlink" Target="https://velog.io/@scv170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A4C6-E13F-9B37-F2BC-871227450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15 </a:t>
            </a:r>
            <a:r>
              <a:rPr lang="ko-KR" altLang="en-US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리눅스 명령어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5FBD15-1161-972F-4945-B5AA409E0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2018675056 </a:t>
            </a:r>
            <a:r>
              <a:rPr lang="ko-KR" altLang="en-US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장기웅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9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B3D6B2-8845-642C-6AAF-8F9432B72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38" y="99873"/>
            <a:ext cx="5288213" cy="514904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Cp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356978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직접 원본 파일 경로와 복사할 위치를 입력 받는다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복사할 위치에 이미 같은 이름의 파일이 존재하는 경우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덮어쓰기 작업을 진행할지 사용자에게 확인하여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덮어쓰기 작업을 취소하는 경우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복사 작업을 중단하고 프로그램을 종료합니다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6AEEC-D110-37BA-FCA1-63DC7CD40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26" y="3754146"/>
            <a:ext cx="3654250" cy="28563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53753E-8D39-2CBF-EF96-68A477844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4974103"/>
            <a:ext cx="4747596" cy="16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1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Find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주어진 시작 디렉토리에서 특정 패턴과 일치하는 파일을 검색하는 기능을 제공합니다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CA98B88-8E49-40FA-1299-99B380860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48" y="807868"/>
            <a:ext cx="7132027" cy="545976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7F13DB-8601-FB6F-9533-312C0644A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18" y="5543535"/>
            <a:ext cx="5418290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9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Find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탐색 경로와 검색할 패턴을 입력 받도록 수정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다음과 같은 기능을 추가 했습니다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78A133-1B8D-087D-D5D2-D0A9BE577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65" y="86831"/>
            <a:ext cx="5288738" cy="3452159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E33F57-190D-3FB1-B929-8FE7D8EE0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34" y="2252982"/>
            <a:ext cx="3718882" cy="3932261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AA7C45-18F0-59F1-DF6F-B14020969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4734370"/>
            <a:ext cx="4663844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8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Find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-FindPrint0: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줄 바꿈 없이 파일을 출력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48A43B3-E936-A9F1-AC0E-960866458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6" y="798990"/>
            <a:ext cx="5817266" cy="5601810"/>
          </a:xfrm>
        </p:spPr>
      </p:pic>
    </p:spTree>
    <p:extLst>
      <p:ext uri="{BB962C8B-B14F-4D97-AF65-F5344CB8AC3E}">
        <p14:creationId xmlns:p14="http://schemas.microsoft.com/office/powerpoint/2010/main" val="337021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Find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288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en-US" altLang="ko-KR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FindByName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특정 이름과 일치하는 파일을 검색하는 메서드입니다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CCFDA4A-44E0-EA09-0591-BFE63AA39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1" y="602759"/>
            <a:ext cx="6245166" cy="6011105"/>
          </a:xfrm>
        </p:spPr>
      </p:pic>
    </p:spTree>
    <p:extLst>
      <p:ext uri="{BB962C8B-B14F-4D97-AF65-F5344CB8AC3E}">
        <p14:creationId xmlns:p14="http://schemas.microsoft.com/office/powerpoint/2010/main" val="183603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Find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288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en-US" altLang="ko-KR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FindEmpty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빈 디렉토리를 검색하는 메서드입니다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165F645-790B-BD36-12B7-1902E98C8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376938"/>
            <a:ext cx="5442011" cy="6023862"/>
          </a:xfrm>
        </p:spPr>
      </p:pic>
    </p:spTree>
    <p:extLst>
      <p:ext uri="{BB962C8B-B14F-4D97-AF65-F5344CB8AC3E}">
        <p14:creationId xmlns:p14="http://schemas.microsoft.com/office/powerpoint/2010/main" val="186088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Find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288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en-US" altLang="ko-KR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FindDelete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검색된 파일을 삭제하는 메서드입니다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A650D87-2E09-1FC9-C045-CFAC15CE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10" y="277529"/>
            <a:ext cx="5592932" cy="6170714"/>
          </a:xfrm>
        </p:spPr>
      </p:pic>
    </p:spTree>
    <p:extLst>
      <p:ext uri="{BB962C8B-B14F-4D97-AF65-F5344CB8AC3E}">
        <p14:creationId xmlns:p14="http://schemas.microsoft.com/office/powerpoint/2010/main" val="385133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파일의 컴파일을 진행하는 기능을 수행합니다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FC33E11-0B0B-7219-157C-619C5F347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76" y="263402"/>
            <a:ext cx="5264458" cy="633119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A4ACCA-3006-6B6D-763A-2E7737878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8" y="5190006"/>
            <a:ext cx="4793407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19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직접 입력 받으며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이때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입력 형식이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"</a:t>
            </a:r>
            <a:r>
              <a:rPr lang="en-US" altLang="ko-KR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gcc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[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소스 파일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] -o [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실행 파일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]"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형식으로 입력되었는지 검증합니다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6CFE9B-F919-CA5B-AAA4-A50BCDEA1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41" y="272712"/>
            <a:ext cx="5852667" cy="29568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DDF672-450B-1618-FF6D-23ADEE00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74" y="2515855"/>
            <a:ext cx="3696020" cy="4069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1F47B1-806E-4111-7589-8D0001D7D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5421153"/>
            <a:ext cx="5608806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Grep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 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주어진 정규 표현식을 사용하여 파일 내에서 특정 패턴을 검색하여 해당 줄을 출력을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46AE086-7B8C-B1CB-68E0-083F5E541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84" y="822733"/>
            <a:ext cx="4722921" cy="584486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AE225E-889F-7A1A-7EAF-7AA396ECA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" y="5273833"/>
            <a:ext cx="5101613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0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 </a:t>
            </a:r>
            <a:r>
              <a:rPr lang="ko-KR" altLang="en-US" dirty="0"/>
              <a:t>원본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0F75E7-7F13-4643-865E-6AEACFA13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875498"/>
            <a:ext cx="6080125" cy="5107003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 경로를 입력 받아 해당 파일을 출력을 수행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98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Grep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입력을 받으며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Search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메서드를 사용하여 파일 내에서 패턴을 검색하고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일치하는 줄과 해당 줄 번호를 출력하도록 수정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-in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옵션을 사용하여 현재 디렉토리와 하위 디렉토리의 모든 파일에서 검색할 수 있도록 기능을 추가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9D10CE-97E6-ED50-AAE3-FB8447DC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76" y="202868"/>
            <a:ext cx="4976291" cy="3078747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5183B3-3C43-96A3-04FF-09A8D8C88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02" y="2920752"/>
            <a:ext cx="4582329" cy="38409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53A8E-8C04-599F-01AD-6E91A9A37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5251790"/>
            <a:ext cx="5616427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0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C04E921-331C-E1CC-579E-1EBE45FDE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54" y="33188"/>
            <a:ext cx="3353091" cy="33454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Grep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사용자가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‘*’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을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포함하여 입력한 경우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디렉토리와 파일 확장자에 대한 검색을 수행합니다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C3A973-E659-290E-C7B0-3F77A9FE2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2180884"/>
            <a:ext cx="3781888" cy="3125846"/>
          </a:xfrm>
          <a:prstGeom prst="rect">
            <a:avLst/>
          </a:prstGeom>
        </p:spPr>
      </p:pic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5476498C-E7AF-4824-123D-B8311E44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1" y="5069475"/>
            <a:ext cx="4234648" cy="1669759"/>
          </a:xfrm>
        </p:spPr>
      </p:pic>
    </p:spTree>
    <p:extLst>
      <p:ext uri="{BB962C8B-B14F-4D97-AF65-F5344CB8AC3E}">
        <p14:creationId xmlns:p14="http://schemas.microsoft.com/office/powerpoint/2010/main" val="199188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Rm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입력 받은 파일 또는 디렉터리를 모두 삭제하는 기능을 수행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7C7463E-7C57-8B2F-83E8-2DE131F03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01" y="557563"/>
            <a:ext cx="5575177" cy="5742874"/>
          </a:xfrm>
        </p:spPr>
      </p:pic>
    </p:spTree>
    <p:extLst>
      <p:ext uri="{BB962C8B-B14F-4D97-AF65-F5344CB8AC3E}">
        <p14:creationId xmlns:p14="http://schemas.microsoft.com/office/powerpoint/2010/main" val="200382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Rm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삭제할 대상을 사용자로부터 직접 입력 받도록 수정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 기능 을 추가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강제로 삭제할 수 있는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"-f"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디렉터리와 해당 디렉터리 하위 파일들을 삭제하는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"-r"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D55A83-9ECE-F52F-8954-9EE93370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86" y="350670"/>
            <a:ext cx="4752499" cy="2765392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B21A8A-D138-6051-D0B4-11A224DC6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42" y="2388091"/>
            <a:ext cx="4530343" cy="4225771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625CE2-E0CE-BABD-AF81-7A6DED8FF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4851470"/>
            <a:ext cx="5517358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Mv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 또는 디렉토리 이동을 수행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097CE24-3049-0918-E9DF-A89783D4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64" y="656948"/>
            <a:ext cx="6633300" cy="5841505"/>
          </a:xfrm>
        </p:spPr>
      </p:pic>
    </p:spTree>
    <p:extLst>
      <p:ext uri="{BB962C8B-B14F-4D97-AF65-F5344CB8AC3E}">
        <p14:creationId xmlns:p14="http://schemas.microsoft.com/office/powerpoint/2010/main" val="58220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Mv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직접 입력 받는 방식으로 변경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 기능을 추가하여 파일 이동과 디렉토리 이동을 선택적으로 수행할 수 있도록 수정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CE4D3A-73A5-F319-A0F0-FD5151E62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22" y="212749"/>
            <a:ext cx="6233786" cy="3533627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7C1DA1-75BC-6E4D-B243-09C76B81A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74" y="3429000"/>
            <a:ext cx="5308846" cy="3391427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0C9E98-EB13-1551-A3B2-84CC9BBFB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4540927"/>
            <a:ext cx="4596675" cy="15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0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Touch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 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입력 받은 파일 또는 파일의 정보를 업데이트하거나 파일이 존재하지 않을 경우 해당 내용을 출력을 수행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17E5E4D-9ECC-EF73-7800-3505CB082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95" y="1503830"/>
            <a:ext cx="3947402" cy="414626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C3A8C6-B60F-A1E4-37B7-0C6BA20BA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5177612"/>
            <a:ext cx="4108570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3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Touch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직접 입력 받도록 수정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또한 여러 개의 파일을 한 번에 처리할 수 있도록 설정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D9BE91-05E2-364C-AA4A-EDDFE9A28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38" y="903303"/>
            <a:ext cx="4073457" cy="418241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67CF73-828C-9EE3-C35D-0E17AD1C9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5428871"/>
            <a:ext cx="5578323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0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Touch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 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 기능 추가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'-c＇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파일이 존재하지 않을 때 생성하지 않고 해당 내용을 출력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'-d', '-r', '-t＇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사용하면 지정된 시간으로 각각 액세스 시간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수정 시간 및 변경 시간을 업데이트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‘-a’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위의 기능을 모두 수행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갱신 성공 시 성공 메시지 출력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CED91AA-6853-A265-52C1-3C8838B3C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03" y="112286"/>
            <a:ext cx="4510688" cy="6581477"/>
          </a:xfrm>
        </p:spPr>
      </p:pic>
    </p:spTree>
    <p:extLst>
      <p:ext uri="{BB962C8B-B14F-4D97-AF65-F5344CB8AC3E}">
        <p14:creationId xmlns:p14="http://schemas.microsoft.com/office/powerpoint/2010/main" val="2401724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/>
              <a:t>Wc</a:t>
            </a:r>
            <a:r>
              <a:rPr lang="en-US" altLang="ko-KR" dirty="0"/>
              <a:t>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입력 받아 주어진 파일의 라인 수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단어 수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문자 수를 세는 작업을 수행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BB7C46C-B7F0-1F19-B01A-BA1EA3C38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57" y="310461"/>
            <a:ext cx="6196614" cy="617023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8AFB77-A875-7E59-CD76-26E46DB63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6" y="5325527"/>
            <a:ext cx="4007421" cy="5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Cat </a:t>
            </a:r>
            <a:r>
              <a:rPr lang="ko-KR" altLang="en-US" dirty="0"/>
              <a:t>수정본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CC61B44-D16C-B3A0-E1DC-FD518777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07" y="415031"/>
            <a:ext cx="4512615" cy="59436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512615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사용자에게 직접 입력 받아 파일 내용을 출력하는 기능을 제공합니다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-n: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각 줄에 줄번호를 추가하여 출력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-r: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파일의 내용을 역순으로 출력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-nr: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각 줄에 줄번호를 추가하고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파일의 내용을 역순으로 출력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오류 발생할 경우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사용자에게 오류 메시지를 출력합니다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6D33D6-5BFC-5173-00F7-691B37642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7" y="992080"/>
            <a:ext cx="3792012" cy="45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12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16B85E-F039-1D24-67B9-0855CC04A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73" y="358875"/>
            <a:ext cx="4549534" cy="3467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 err="1"/>
              <a:t>Wc</a:t>
            </a:r>
            <a:r>
              <a:rPr lang="en-US" altLang="ko-KR" dirty="0"/>
              <a:t>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명령어를 입력 받고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입력 받은 명령어에서 옵션과 파일 이름을 추출하여 처리하도록 변경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옵션이 없는 경우 라인 수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단어 수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문자 수를 모두 출력하도록 설정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9B3F39-07A6-F03C-1753-F4B91CA73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22" y="3452234"/>
            <a:ext cx="4633362" cy="332260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7B1717-3A09-312C-4496-C28C340F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5113538"/>
            <a:ext cx="5631668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32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 err="1"/>
              <a:t>Wc</a:t>
            </a:r>
            <a:r>
              <a:rPr lang="en-US" altLang="ko-KR" dirty="0"/>
              <a:t>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 기능의 제공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원하는 정보만 출력할 수 있도록 설정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‘-l’ 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라인 수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‘-w’: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단어 수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‘-c’: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문자 수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13B4C4-2015-7FEB-7C40-720D58C8B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46" y="272632"/>
            <a:ext cx="3459780" cy="3254022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D63F660-CB2C-DD6E-16D5-49DBE26F5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36" y="2540036"/>
            <a:ext cx="4582614" cy="4317964"/>
          </a:xfrm>
        </p:spPr>
      </p:pic>
    </p:spTree>
    <p:extLst>
      <p:ext uri="{BB962C8B-B14F-4D97-AF65-F5344CB8AC3E}">
        <p14:creationId xmlns:p14="http://schemas.microsoft.com/office/powerpoint/2010/main" val="1107498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Who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로그인한 사용자 정보를 출력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8F4AA8E-BA7F-671B-DCDE-80B601168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08" y="540888"/>
            <a:ext cx="4717026" cy="505204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37C07A-293B-F7FE-8B6C-BC193D5AA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0" y="5757322"/>
            <a:ext cx="5479255" cy="304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A8FE99-078D-45F9-1DCD-5205088FB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0" y="6317112"/>
            <a:ext cx="539542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7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Who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명령어를 입력 받아 처리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유효하지 않은 명령어를 입력한 경우 에러 메시지를 출력합니다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53959E-6DF6-251E-8004-D3D81E9DF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43" y="606605"/>
            <a:ext cx="4925831" cy="5644789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791CB5-BCDE-88D1-68D3-8D1020B52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4" y="4649680"/>
            <a:ext cx="5524979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97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Who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277079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-who am </a:t>
            </a:r>
            <a:r>
              <a:rPr lang="en-US" altLang="ko-KR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i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입력 시 현재 세션에 로그인 중인 계정의 정보만을 출력하도록 설정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C77EDB2-2500-6AD2-EFC6-930DEF39E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12" y="1920238"/>
            <a:ext cx="4679580" cy="32661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A5685A-5672-9E38-0FC0-B5A5B28A8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4651055"/>
            <a:ext cx="4611119" cy="6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6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Head</a:t>
            </a:r>
            <a:r>
              <a:rPr lang="ko-KR" altLang="en-US" dirty="0"/>
              <a:t> 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지정된 파일의 내용을 앞에서부터 일정 수만큼 출력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기본 값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=10)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09AE1D6-AF89-8525-0BE3-1F978E89D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41" y="1690860"/>
            <a:ext cx="4828024" cy="4017481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B605A6-248C-76FC-B15F-1FC82397C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5" y="5759556"/>
            <a:ext cx="5578323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09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3A2E2E9-FCE2-3A2D-162F-5F40C5C5B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06" y="288524"/>
            <a:ext cx="5662151" cy="22861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Head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파일명과 옵션을 직접 입력 받고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입력 시 여러 개의 파일을 처리할 수 있도록 설정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파일이 존재하지 않거나 오류가 발생할 경우에 대한 예외 처리가 추가되었습니다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41C4719-80D3-758F-D341-678793C75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48" y="1868692"/>
            <a:ext cx="3230248" cy="482917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F63BC9-EE5B-A39F-4603-C72FBFCBE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4832025"/>
            <a:ext cx="5532599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87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Head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 기능 추가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‘-n’ 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파일의 라인 수를 출력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‘-c’ 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바이트 수가 지정되면 해당 바이트만큼 파일을 읽어와 출력합니다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‘-q’ 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출력 시 파일 명은 출력하지 않도록 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3FB7194-0F6C-2C01-3E15-FC56AAD1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43" y="855219"/>
            <a:ext cx="4815923" cy="5302380"/>
          </a:xfrm>
        </p:spPr>
      </p:pic>
    </p:spTree>
    <p:extLst>
      <p:ext uri="{BB962C8B-B14F-4D97-AF65-F5344CB8AC3E}">
        <p14:creationId xmlns:p14="http://schemas.microsoft.com/office/powerpoint/2010/main" val="1607602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Tail</a:t>
            </a:r>
            <a:r>
              <a:rPr lang="ko-KR" altLang="en-US" dirty="0"/>
              <a:t> 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지정된 파일의 내용을 뒤에서부터 일정 수만큼 출력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기본 값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=10)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BC29EAB-F337-7E98-050C-662FC302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61" y="1526959"/>
            <a:ext cx="6340931" cy="3810001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C78115-BAFD-C298-D8DB-07DF8A709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5449108"/>
            <a:ext cx="547925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99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Tail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파일명과 옵션을 직접 입력 받고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입력 시 여러 개의 파일을 처리할 수 있도록 설정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파일이 존재하지 않거나 오류가 발생할 경우에 대한 예외 처리가 추가되었습니다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4F89FF-FFC4-18DB-2C86-1D53DE68C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30" y="457200"/>
            <a:ext cx="5784081" cy="2415749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81563B1-40A2-ABB0-1B9A-CA54C7A7B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078" y="1546934"/>
            <a:ext cx="3690113" cy="5149049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FFDB8B-8C62-7FF3-134C-593444CC1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0" y="4652938"/>
            <a:ext cx="5464013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Cd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현재 작업 디렉토리를 변경하여 다른 디렉토리로 이동하는 기능을 수행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E5F4C86-7B2E-C229-DB2E-BB1E65019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8" y="1256247"/>
            <a:ext cx="5680903" cy="4869345"/>
          </a:xfrm>
        </p:spPr>
      </p:pic>
    </p:spTree>
    <p:extLst>
      <p:ext uri="{BB962C8B-B14F-4D97-AF65-F5344CB8AC3E}">
        <p14:creationId xmlns:p14="http://schemas.microsoft.com/office/powerpoint/2010/main" val="1012684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Tail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 기능 추가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‘-n’ 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파일의 라인 수를 출력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‘-c’ 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바이트 수가 지정되면 해당 바이트만큼 파일을 읽어와 출력합니다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‘-q’ 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출력 시 파일 명은 출력하지 않도록 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‘-f’ :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파일 변경 내용을 실시간으로 출력 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216B277-324B-9DBC-FE2D-E5EB07232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57" y="457200"/>
            <a:ext cx="3436918" cy="4945809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7C79B6-691B-0C2A-68D9-1BC09627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67" y="3741485"/>
            <a:ext cx="3307383" cy="26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8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99D40-35C8-8290-0A90-25937105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D199F-E6A0-86BC-7352-2A37CACE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hlinkClick r:id="rId2"/>
              </a:rPr>
              <a:t>깃허브</a:t>
            </a:r>
            <a:r>
              <a:rPr lang="ko-KR" altLang="en-US" dirty="0">
                <a:hlinkClick r:id="rId2"/>
              </a:rPr>
              <a:t> 주소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B861B-9E66-27F9-CB69-02A5F1712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https://arer.tistory.com/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https://velog.io/@scv1702/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https://shyeon.tistory.com/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https://go-it.tistory.com/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https://bigsun84.tistory.com/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140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/>
              <a:t>Cd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sz="1400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 </a:t>
            </a:r>
            <a:r>
              <a:rPr lang="en-US" altLang="ko-KR" sz="1400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ko-KR" altLang="en-US" sz="1400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직접 입력 받도록 수정</a:t>
            </a:r>
            <a:r>
              <a:rPr lang="en-US" altLang="ko-KR" sz="1400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  <a:endParaRPr lang="ko-KR" altLang="ko-KR" sz="14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ko-KR" sz="1400" dirty="0">
              <a:solidFill>
                <a:srgbClr val="1F2328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무한 반복문을 통해 여러 번의 디렉토리 이동을 </a:t>
            </a:r>
            <a:r>
              <a:rPr lang="ko-KR" altLang="en-US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지원하면서</a:t>
            </a:r>
            <a:r>
              <a:rPr lang="en-US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,</a:t>
            </a:r>
            <a:r>
              <a:rPr lang="ko-KR" altLang="en-US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':</a:t>
            </a:r>
            <a:r>
              <a:rPr lang="ko-KR" altLang="ko-KR" sz="1400" dirty="0" err="1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q</a:t>
            </a: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' 또는 '</a:t>
            </a:r>
            <a:r>
              <a:rPr lang="ko-KR" altLang="ko-KR" sz="1400" dirty="0" err="1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exit'를</a:t>
            </a: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입력하면 프로그램이 종료됩니다.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ko-KR" sz="1400" dirty="0">
              <a:solidFill>
                <a:srgbClr val="1F2328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ko-KR" altLang="en-US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옵션 제공</a:t>
            </a:r>
            <a:endParaRPr lang="en-US" altLang="ko-KR" sz="1400" dirty="0">
              <a:solidFill>
                <a:srgbClr val="1F2328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‘</a:t>
            </a: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ko-KR" sz="1400" dirty="0" err="1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P</a:t>
            </a: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 옵션</a:t>
            </a:r>
            <a:r>
              <a:rPr lang="en-US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’</a:t>
            </a: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: 절대 경로로 이동합니다.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‘</a:t>
            </a: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ko-KR" sz="1400" dirty="0" err="1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L</a:t>
            </a: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 옵션</a:t>
            </a:r>
            <a:r>
              <a:rPr lang="en-US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’</a:t>
            </a: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: CD 옵션의 기본</a:t>
            </a:r>
            <a:r>
              <a:rPr lang="en-US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동작과 동일</a:t>
            </a:r>
            <a:r>
              <a:rPr lang="en-US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  <a:endParaRPr lang="ko-KR" altLang="ko-KR" sz="1400" dirty="0">
              <a:solidFill>
                <a:srgbClr val="1F2328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‘—</a:t>
            </a:r>
            <a:r>
              <a:rPr lang="ko-KR" altLang="ko-KR" sz="1400" dirty="0" err="1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help</a:t>
            </a:r>
            <a:r>
              <a:rPr lang="en-US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’</a:t>
            </a:r>
            <a:r>
              <a:rPr lang="ko-KR" altLang="ko-KR" sz="1400" dirty="0">
                <a:solidFill>
                  <a:srgbClr val="1F2328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도움말 표시합니다</a:t>
            </a:r>
            <a:endParaRPr lang="en-US" altLang="ko-KR" sz="14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sz="14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sz="14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7AE2B89B-0D77-C39C-C214-A05C9CB8A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116" y="2575129"/>
            <a:ext cx="5184558" cy="4162440"/>
          </a:xfr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E9CD047B-403E-69BA-56A0-B19E8855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4328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8CFE3D-25A4-2F98-122E-065A01E36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39" y="337364"/>
            <a:ext cx="4259647" cy="232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2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099734"/>
            <a:ext cx="3331257" cy="3810001"/>
          </a:xfrm>
        </p:spPr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파일 경로와 변경할 권한 값을 입력 받아 파일 권한을 변경하는 기능을 수행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BC67C14-DA95-63EE-2ADF-DAAADB2D9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2" y="1104698"/>
            <a:ext cx="5645316" cy="5136304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2A8FA7-1459-00F5-98D0-5397E0D02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86" y="6241002"/>
            <a:ext cx="5608806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3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FE1-700C-F801-ED46-35ADDE3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206"/>
          </a:xfrm>
        </p:spPr>
        <p:txBody>
          <a:bodyPr anchor="ctr"/>
          <a:lstStyle/>
          <a:p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ko-KR" altLang="en-US" dirty="0"/>
              <a:t>수정본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33DE-4E74-E8F7-5C59-E9F7F598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410" y="1251751"/>
            <a:ext cx="4170547" cy="5149049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변경 사항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사용자로부터 직접 입력 받아 파일 권한을 변경하는 기능을 제공합니다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옵션에 따라 파일 권한을 추가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제거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설정하는 기능을 제공합니다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모드와 대상 파일명을 출력합니다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C46927-4D4C-A46E-54BD-2928956B4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45" y="148463"/>
            <a:ext cx="3688400" cy="46257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7E5AD6-7A83-3407-B032-3ABF749DF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58" y="2858610"/>
            <a:ext cx="5258540" cy="38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8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6785D3-23BB-2CD8-7E64-1949FAF40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1" y="135967"/>
            <a:ext cx="4404742" cy="3429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0ACE7E-FED8-91F1-5DCB-2EB055C0F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6" y="3384184"/>
            <a:ext cx="4122777" cy="3337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FBD7C5-33E5-0013-D443-F0C7EC086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60" y="135967"/>
            <a:ext cx="4038950" cy="2911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79959B-88A6-FAD4-4399-AD2AF3137FE1}"/>
              </a:ext>
            </a:extLst>
          </p:cNvPr>
          <p:cNvSpPr txBox="1"/>
          <p:nvPr/>
        </p:nvSpPr>
        <p:spPr>
          <a:xfrm>
            <a:off x="2902998" y="22741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권한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7215B-562C-CCEA-F39C-61E54246E118}"/>
              </a:ext>
            </a:extLst>
          </p:cNvPr>
          <p:cNvSpPr txBox="1"/>
          <p:nvPr/>
        </p:nvSpPr>
        <p:spPr>
          <a:xfrm>
            <a:off x="3206318" y="3429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권한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B0AD4-6D5B-8D5D-AF6E-CF9BDB7470B6}"/>
              </a:ext>
            </a:extLst>
          </p:cNvPr>
          <p:cNvSpPr txBox="1"/>
          <p:nvPr/>
        </p:nvSpPr>
        <p:spPr>
          <a:xfrm>
            <a:off x="9484312" y="1359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권한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2814AD-64B5-16BE-ACDA-720007A63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25" y="5348304"/>
            <a:ext cx="5601185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96B6C67-0292-5CCB-F7C2-F6BF99A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Cp </a:t>
            </a:r>
            <a:r>
              <a:rPr lang="ko-KR" altLang="en-US" dirty="0"/>
              <a:t>원본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FA06E-981B-B3CE-F0CB-24F2805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수행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주어진 소스 파일을 대상 위치로 복사하는 기능을 제공합니다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5A73F89-89FA-E3CE-2881-1B2CBD58E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66" y="745724"/>
            <a:ext cx="5734975" cy="5282214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8CD6AA-A3ED-848C-2019-7F0BE5AD7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0" y="6183277"/>
            <a:ext cx="555546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5361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515</TotalTime>
  <Words>1034</Words>
  <Application>Microsoft Office PowerPoint</Application>
  <PresentationFormat>와이드스크린</PresentationFormat>
  <Paragraphs>173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마비옛체</vt:lpstr>
      <vt:lpstr>Arial</vt:lpstr>
      <vt:lpstr>Century Schoolbook</vt:lpstr>
      <vt:lpstr>Wingdings 2</vt:lpstr>
      <vt:lpstr>보기</vt:lpstr>
      <vt:lpstr>15 리눅스 명령어 구현</vt:lpstr>
      <vt:lpstr>Cat 원본</vt:lpstr>
      <vt:lpstr>Cat 수정본</vt:lpstr>
      <vt:lpstr>Cd 원본</vt:lpstr>
      <vt:lpstr>Cd 수정본</vt:lpstr>
      <vt:lpstr>Chmod 원본</vt:lpstr>
      <vt:lpstr>Chmod 수정본</vt:lpstr>
      <vt:lpstr>PowerPoint 프레젠테이션</vt:lpstr>
      <vt:lpstr>Cp 원본</vt:lpstr>
      <vt:lpstr>Cp 수정본</vt:lpstr>
      <vt:lpstr>Find 원본</vt:lpstr>
      <vt:lpstr>Find 수정본</vt:lpstr>
      <vt:lpstr>Find 수정본</vt:lpstr>
      <vt:lpstr>Find 수정본</vt:lpstr>
      <vt:lpstr>Find 수정본</vt:lpstr>
      <vt:lpstr>Find 수정본</vt:lpstr>
      <vt:lpstr>Gcc 원본</vt:lpstr>
      <vt:lpstr>Gcc 수정본</vt:lpstr>
      <vt:lpstr>Grep 원본</vt:lpstr>
      <vt:lpstr>Grep 수정본</vt:lpstr>
      <vt:lpstr>Grep 수정본</vt:lpstr>
      <vt:lpstr>Rm 원본</vt:lpstr>
      <vt:lpstr>Rm 수정본</vt:lpstr>
      <vt:lpstr>Mv 원본</vt:lpstr>
      <vt:lpstr>Mv 수정본</vt:lpstr>
      <vt:lpstr>Touch 원본</vt:lpstr>
      <vt:lpstr>Touch 수정본</vt:lpstr>
      <vt:lpstr>Touch 수정본</vt:lpstr>
      <vt:lpstr>Wc 원본</vt:lpstr>
      <vt:lpstr>Wc 수정본</vt:lpstr>
      <vt:lpstr>Wc 수정본</vt:lpstr>
      <vt:lpstr>Who 원본</vt:lpstr>
      <vt:lpstr>Who 수정본</vt:lpstr>
      <vt:lpstr>Who 수정본</vt:lpstr>
      <vt:lpstr>Head 원본</vt:lpstr>
      <vt:lpstr>Head 수정본</vt:lpstr>
      <vt:lpstr>Head 수정본</vt:lpstr>
      <vt:lpstr>Tail 원본</vt:lpstr>
      <vt:lpstr>Tail 수정본</vt:lpstr>
      <vt:lpstr>Tail 수정본</vt:lpstr>
      <vt:lpstr>참고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리눅스 코드 표류기</dc:title>
  <dc:creator>netbook</dc:creator>
  <cp:lastModifiedBy>netbook</cp:lastModifiedBy>
  <cp:revision>4</cp:revision>
  <dcterms:created xsi:type="dcterms:W3CDTF">2023-06-12T05:01:51Z</dcterms:created>
  <dcterms:modified xsi:type="dcterms:W3CDTF">2023-06-12T16:02:51Z</dcterms:modified>
</cp:coreProperties>
</file>