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0" r:id="rId5"/>
    <p:sldId id="265" r:id="rId6"/>
    <p:sldId id="262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4A128-532D-41AA-A666-A75C79A892AA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2F1F-2A8E-4125-B941-7416EDC1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– </a:t>
            </a:r>
            <a:r>
              <a:rPr lang="ko-KR" altLang="en-US" dirty="0"/>
              <a:t>경상북도 숙소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  <a:p>
            <a:pPr marL="514350" indent="-514350">
              <a:buAutoNum type="arabicPeriod"/>
            </a:pP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대표 한옥 호텔 소개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사이트 소개 </a:t>
            </a:r>
            <a:r>
              <a:rPr lang="en-US" altLang="ko-KR" dirty="0"/>
              <a:t>– </a:t>
            </a:r>
            <a:r>
              <a:rPr lang="ko-KR" altLang="en-US" dirty="0"/>
              <a:t>사이트 개설 목적 및 사용법 설명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 숙소 조회 </a:t>
            </a:r>
            <a:r>
              <a:rPr lang="en-US" altLang="ko-KR" dirty="0"/>
              <a:t>– </a:t>
            </a:r>
            <a:r>
              <a:rPr lang="ko-KR" altLang="en-US" dirty="0"/>
              <a:t>한국 관광공사 </a:t>
            </a:r>
            <a:r>
              <a:rPr lang="en-US" altLang="ko-KR" dirty="0" err="1"/>
              <a:t>api</a:t>
            </a:r>
            <a:r>
              <a:rPr lang="ko-KR" altLang="en-US" dirty="0"/>
              <a:t>활용</a:t>
            </a:r>
          </a:p>
          <a:p>
            <a:pPr marL="0" indent="0">
              <a:buNone/>
            </a:pPr>
            <a:endParaRPr lang="ko-KR" altLang="en-US" dirty="0"/>
          </a:p>
          <a:p>
            <a:pPr marL="514350" indent="-514350">
              <a:buAutoNum type="arabicPeriod" startAt="4"/>
            </a:pPr>
            <a:r>
              <a:rPr lang="ko-KR" altLang="en-US" dirty="0"/>
              <a:t>오시는 길</a:t>
            </a:r>
          </a:p>
        </p:txBody>
      </p:sp>
    </p:spTree>
    <p:extLst>
      <p:ext uri="{BB962C8B-B14F-4D97-AF65-F5344CB8AC3E}">
        <p14:creationId xmlns:p14="http://schemas.microsoft.com/office/powerpoint/2010/main" val="372646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86400" y="1700213"/>
            <a:ext cx="10477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88867" y="3678055"/>
            <a:ext cx="2036879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r>
              <a:rPr lang="ko-KR" altLang="en-US" dirty="0"/>
              <a:t> 위치 표시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64346" y="2879839"/>
            <a:ext cx="16859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오시는 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40685" y="2879839"/>
            <a:ext cx="148590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조회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8547" y="2879840"/>
            <a:ext cx="13620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355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화면 구성도</a:t>
            </a:r>
          </a:p>
        </p:txBody>
      </p:sp>
      <p:cxnSp>
        <p:nvCxnSpPr>
          <p:cNvPr id="24" name="꺾인 연결선 23"/>
          <p:cNvCxnSpPr>
            <a:stCxn id="4" idx="2"/>
            <a:endCxn id="7" idx="0"/>
          </p:cNvCxnSpPr>
          <p:nvPr/>
        </p:nvCxnSpPr>
        <p:spPr>
          <a:xfrm rot="5400000">
            <a:off x="5614242" y="2483805"/>
            <a:ext cx="789101" cy="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9" idx="0"/>
          </p:cNvCxnSpPr>
          <p:nvPr/>
        </p:nvCxnSpPr>
        <p:spPr>
          <a:xfrm rot="5400000">
            <a:off x="3195379" y="64944"/>
            <a:ext cx="789102" cy="484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17845" y="3678055"/>
            <a:ext cx="1531578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생성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68711" y="4429023"/>
            <a:ext cx="2229847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지도보기</a:t>
            </a:r>
            <a:r>
              <a:rPr lang="ko-KR" altLang="en-US" dirty="0"/>
              <a:t> 링크 </a:t>
            </a:r>
            <a:r>
              <a:rPr lang="ko-KR" altLang="en-US" dirty="0" err="1"/>
              <a:t>새창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7" idx="2"/>
          </p:cNvCxnSpPr>
          <p:nvPr/>
        </p:nvCxnSpPr>
        <p:spPr>
          <a:xfrm flipH="1">
            <a:off x="6007307" y="3270364"/>
            <a:ext cx="2" cy="4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2"/>
            <a:endCxn id="33" idx="0"/>
          </p:cNvCxnSpPr>
          <p:nvPr/>
        </p:nvCxnSpPr>
        <p:spPr>
          <a:xfrm flipH="1">
            <a:off x="3283634" y="3270364"/>
            <a:ext cx="1" cy="4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3" idx="2"/>
            <a:endCxn id="34" idx="0"/>
          </p:cNvCxnSpPr>
          <p:nvPr/>
        </p:nvCxnSpPr>
        <p:spPr>
          <a:xfrm>
            <a:off x="3283634" y="4068580"/>
            <a:ext cx="1" cy="36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" idx="2"/>
            <a:endCxn id="8" idx="0"/>
          </p:cNvCxnSpPr>
          <p:nvPr/>
        </p:nvCxnSpPr>
        <p:spPr>
          <a:xfrm rot="5400000">
            <a:off x="4252405" y="1121968"/>
            <a:ext cx="789101" cy="2726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384169" y="2879838"/>
            <a:ext cx="16859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573944" y="2874165"/>
            <a:ext cx="16859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66" name="꺾인 연결선 65"/>
          <p:cNvCxnSpPr>
            <a:stCxn id="4" idx="2"/>
            <a:endCxn id="63" idx="0"/>
          </p:cNvCxnSpPr>
          <p:nvPr/>
        </p:nvCxnSpPr>
        <p:spPr>
          <a:xfrm rot="16200000" flipH="1">
            <a:off x="6724153" y="1376859"/>
            <a:ext cx="789100" cy="2216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" idx="2"/>
            <a:endCxn id="64" idx="0"/>
          </p:cNvCxnSpPr>
          <p:nvPr/>
        </p:nvCxnSpPr>
        <p:spPr>
          <a:xfrm rot="16200000" flipH="1">
            <a:off x="7821878" y="279135"/>
            <a:ext cx="783427" cy="4406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573944" y="3681885"/>
            <a:ext cx="16859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약관</a:t>
            </a:r>
          </a:p>
        </p:txBody>
      </p:sp>
      <p:cxnSp>
        <p:nvCxnSpPr>
          <p:cNvPr id="77" name="직선 화살표 연결선 76"/>
          <p:cNvCxnSpPr>
            <a:stCxn id="64" idx="2"/>
            <a:endCxn id="72" idx="0"/>
          </p:cNvCxnSpPr>
          <p:nvPr/>
        </p:nvCxnSpPr>
        <p:spPr>
          <a:xfrm>
            <a:off x="10416907" y="3264690"/>
            <a:ext cx="0" cy="41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573944" y="4412123"/>
            <a:ext cx="16859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폼</a:t>
            </a:r>
          </a:p>
        </p:txBody>
      </p:sp>
      <p:cxnSp>
        <p:nvCxnSpPr>
          <p:cNvPr id="82" name="직선 화살표 연결선 81"/>
          <p:cNvCxnSpPr>
            <a:stCxn id="72" idx="2"/>
            <a:endCxn id="80" idx="0"/>
          </p:cNvCxnSpPr>
          <p:nvPr/>
        </p:nvCxnSpPr>
        <p:spPr>
          <a:xfrm>
            <a:off x="10416907" y="4072410"/>
            <a:ext cx="0" cy="33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552" y="304199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45920" y="304199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04887" y="286954"/>
            <a:ext cx="16750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9861" y="1533430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22992" y="1533647"/>
            <a:ext cx="1522615" cy="40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유효성 검사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268" y="4906268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4268" y="3390499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199707" y="289391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가입완료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3279" y="5548171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오시는 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48527" y="5548171"/>
            <a:ext cx="1802858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 맵 약도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34859" y="3390499"/>
            <a:ext cx="1401578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 선택</a:t>
            </a:r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5173893" y="3934449"/>
            <a:ext cx="2265998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지도보기</a:t>
            </a:r>
            <a:r>
              <a:rPr lang="ko-KR" altLang="en-US" dirty="0"/>
              <a:t> 클릭 </a:t>
            </a:r>
            <a:r>
              <a:rPr lang="ko-KR" altLang="en-US" dirty="0" err="1"/>
              <a:t>새창</a:t>
            </a:r>
            <a:endParaRPr lang="en-US" altLang="ko-KR" dirty="0"/>
          </a:p>
        </p:txBody>
      </p:sp>
      <p:cxnSp>
        <p:nvCxnSpPr>
          <p:cNvPr id="41" name="직선 화살표 연결선 40"/>
          <p:cNvCxnSpPr>
            <a:stCxn id="4" idx="3"/>
            <a:endCxn id="5" idx="1"/>
          </p:cNvCxnSpPr>
          <p:nvPr/>
        </p:nvCxnSpPr>
        <p:spPr>
          <a:xfrm>
            <a:off x="1927167" y="507861"/>
            <a:ext cx="4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" idx="3"/>
            <a:endCxn id="14" idx="1"/>
          </p:cNvCxnSpPr>
          <p:nvPr/>
        </p:nvCxnSpPr>
        <p:spPr>
          <a:xfrm>
            <a:off x="9479902" y="490616"/>
            <a:ext cx="719805" cy="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3"/>
            <a:endCxn id="8" idx="1"/>
          </p:cNvCxnSpPr>
          <p:nvPr/>
        </p:nvCxnSpPr>
        <p:spPr>
          <a:xfrm>
            <a:off x="3872476" y="1737092"/>
            <a:ext cx="65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cxnSpLocks/>
            <a:stCxn id="10" idx="3"/>
            <a:endCxn id="33" idx="1"/>
          </p:cNvCxnSpPr>
          <p:nvPr/>
        </p:nvCxnSpPr>
        <p:spPr>
          <a:xfrm>
            <a:off x="1966883" y="3594161"/>
            <a:ext cx="46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cxnSpLocks/>
            <a:stCxn id="33" idx="3"/>
          </p:cNvCxnSpPr>
          <p:nvPr/>
        </p:nvCxnSpPr>
        <p:spPr>
          <a:xfrm>
            <a:off x="3836437" y="3594161"/>
            <a:ext cx="133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5" idx="3"/>
            <a:endCxn id="16" idx="1"/>
          </p:cNvCxnSpPr>
          <p:nvPr/>
        </p:nvCxnSpPr>
        <p:spPr>
          <a:xfrm>
            <a:off x="1965894" y="5751833"/>
            <a:ext cx="28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4" idx="2"/>
            <a:endCxn id="7" idx="1"/>
          </p:cNvCxnSpPr>
          <p:nvPr/>
        </p:nvCxnSpPr>
        <p:spPr>
          <a:xfrm rot="16200000" flipH="1">
            <a:off x="1245076" y="632306"/>
            <a:ext cx="1025569" cy="118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559250" y="300162"/>
            <a:ext cx="2408131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수집 동의</a:t>
            </a:r>
          </a:p>
        </p:txBody>
      </p:sp>
      <p:cxnSp>
        <p:nvCxnSpPr>
          <p:cNvPr id="135" name="직선 화살표 연결선 134"/>
          <p:cNvCxnSpPr>
            <a:cxnSpLocks/>
            <a:stCxn id="5" idx="3"/>
            <a:endCxn id="118" idx="1"/>
          </p:cNvCxnSpPr>
          <p:nvPr/>
        </p:nvCxnSpPr>
        <p:spPr>
          <a:xfrm flipV="1">
            <a:off x="3868535" y="503824"/>
            <a:ext cx="690715" cy="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C0018DDA-9365-7DFE-869F-626A8E70B1FF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822594" y="-82709"/>
            <a:ext cx="1042814" cy="2596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AA13C5-92AE-2BB6-0413-7DCE47AC8F19}"/>
              </a:ext>
            </a:extLst>
          </p:cNvPr>
          <p:cNvCxnSpPr>
            <a:cxnSpLocks/>
            <a:stCxn id="118" idx="3"/>
            <a:endCxn id="6" idx="1"/>
          </p:cNvCxnSpPr>
          <p:nvPr/>
        </p:nvCxnSpPr>
        <p:spPr>
          <a:xfrm flipV="1">
            <a:off x="6967381" y="490616"/>
            <a:ext cx="837506" cy="1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2AFFB69B-CC1B-440B-77BC-8C059F882717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836437" y="3594161"/>
            <a:ext cx="1337456" cy="543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029444" y="2136846"/>
            <a:ext cx="1522615" cy="40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035360" y="2628757"/>
            <a:ext cx="1522615" cy="40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실패</a:t>
            </a:r>
          </a:p>
        </p:txBody>
      </p:sp>
      <p:cxnSp>
        <p:nvCxnSpPr>
          <p:cNvPr id="25" name="꺾인 연결선 24"/>
          <p:cNvCxnSpPr>
            <a:stCxn id="8" idx="2"/>
            <a:endCxn id="50" idx="1"/>
          </p:cNvCxnSpPr>
          <p:nvPr/>
        </p:nvCxnSpPr>
        <p:spPr>
          <a:xfrm rot="16200000" flipH="1">
            <a:off x="5456995" y="1767842"/>
            <a:ext cx="399754" cy="745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51" idx="1"/>
          </p:cNvCxnSpPr>
          <p:nvPr/>
        </p:nvCxnSpPr>
        <p:spPr>
          <a:xfrm rot="16200000" flipH="1">
            <a:off x="5213998" y="2010839"/>
            <a:ext cx="891665" cy="751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0204902" y="2137011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cxnSp>
        <p:nvCxnSpPr>
          <p:cNvPr id="32" name="직선 화살표 연결선 31"/>
          <p:cNvCxnSpPr>
            <a:stCxn id="50" idx="3"/>
            <a:endCxn id="57" idx="1"/>
          </p:cNvCxnSpPr>
          <p:nvPr/>
        </p:nvCxnSpPr>
        <p:spPr>
          <a:xfrm>
            <a:off x="7552059" y="2340291"/>
            <a:ext cx="2652843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168840" y="3324199"/>
            <a:ext cx="152261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생성</a:t>
            </a: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97853AFA-4EB7-F0E0-1463-6AE8B401439D}"/>
              </a:ext>
            </a:extLst>
          </p:cNvPr>
          <p:cNvCxnSpPr>
            <a:stCxn id="14" idx="2"/>
            <a:endCxn id="7" idx="0"/>
          </p:cNvCxnSpPr>
          <p:nvPr/>
        </p:nvCxnSpPr>
        <p:spPr>
          <a:xfrm rot="5400000">
            <a:off x="6617735" y="-2809851"/>
            <a:ext cx="836715" cy="7849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730255F-291E-8123-362E-04B274ED1CA9}"/>
              </a:ext>
            </a:extLst>
          </p:cNvPr>
          <p:cNvCxnSpPr>
            <a:stCxn id="51" idx="2"/>
            <a:endCxn id="7" idx="2"/>
          </p:cNvCxnSpPr>
          <p:nvPr/>
        </p:nvCxnSpPr>
        <p:spPr>
          <a:xfrm rot="5400000" flipH="1">
            <a:off x="4406472" y="645452"/>
            <a:ext cx="1094893" cy="3685499"/>
          </a:xfrm>
          <a:prstGeom prst="bentConnector3">
            <a:avLst>
              <a:gd name="adj1" fmla="val -20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007D7D-0A2D-EF51-CAE5-A0C84B67F9A9}"/>
              </a:ext>
            </a:extLst>
          </p:cNvPr>
          <p:cNvSpPr/>
          <p:nvPr/>
        </p:nvSpPr>
        <p:spPr>
          <a:xfrm>
            <a:off x="156836" y="1012054"/>
            <a:ext cx="8818488" cy="163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41B3-450A-1682-0D7B-B595E4FE4FA8}"/>
              </a:ext>
            </a:extLst>
          </p:cNvPr>
          <p:cNvSpPr txBox="1">
            <a:spLocks/>
          </p:cNvSpPr>
          <p:nvPr/>
        </p:nvSpPr>
        <p:spPr>
          <a:xfrm>
            <a:off x="284085" y="1416895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B9436A-8C6E-9DE4-D000-1828963C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53207"/>
              </p:ext>
            </p:extLst>
          </p:nvPr>
        </p:nvGraphicFramePr>
        <p:xfrm>
          <a:off x="156836" y="213638"/>
          <a:ext cx="11879993" cy="6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3875615366"/>
                    </a:ext>
                  </a:extLst>
                </a:gridCol>
                <a:gridCol w="2254567">
                  <a:extLst>
                    <a:ext uri="{9D8B030D-6E8A-4147-A177-3AD203B41FA5}">
                      <a16:colId xmlns:a16="http://schemas.microsoft.com/office/drawing/2014/main" val="2690710535"/>
                    </a:ext>
                  </a:extLst>
                </a:gridCol>
                <a:gridCol w="1261180">
                  <a:extLst>
                    <a:ext uri="{9D8B030D-6E8A-4147-A177-3AD203B41FA5}">
                      <a16:colId xmlns:a16="http://schemas.microsoft.com/office/drawing/2014/main" val="3313598699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74959168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1199047015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23270032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786097794"/>
                    </a:ext>
                  </a:extLst>
                </a:gridCol>
                <a:gridCol w="1182209">
                  <a:extLst>
                    <a:ext uri="{9D8B030D-6E8A-4147-A177-3AD203B41FA5}">
                      <a16:colId xmlns:a16="http://schemas.microsoft.com/office/drawing/2014/main" val="122899672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경상북도 숙소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장고운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670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A0678C-B8A4-A9FF-8261-9A97EDBC01E1}"/>
              </a:ext>
            </a:extLst>
          </p:cNvPr>
          <p:cNvSpPr txBox="1">
            <a:spLocks/>
          </p:cNvSpPr>
          <p:nvPr/>
        </p:nvSpPr>
        <p:spPr>
          <a:xfrm>
            <a:off x="7557425" y="1109774"/>
            <a:ext cx="1276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9B8A-7BEA-193C-B1B1-B3804E471EFE}"/>
              </a:ext>
            </a:extLst>
          </p:cNvPr>
          <p:cNvSpPr txBox="1">
            <a:spLocks/>
          </p:cNvSpPr>
          <p:nvPr/>
        </p:nvSpPr>
        <p:spPr>
          <a:xfrm>
            <a:off x="6364858" y="1109774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B14D6-8D0A-099D-BB81-F2C4B30B63AB}"/>
              </a:ext>
            </a:extLst>
          </p:cNvPr>
          <p:cNvSpPr txBox="1">
            <a:spLocks/>
          </p:cNvSpPr>
          <p:nvPr/>
        </p:nvSpPr>
        <p:spPr>
          <a:xfrm>
            <a:off x="7352185" y="2021976"/>
            <a:ext cx="119256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오시는길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ABBA7-1F22-9E67-8087-112550C72CC6}"/>
              </a:ext>
            </a:extLst>
          </p:cNvPr>
          <p:cNvSpPr txBox="1">
            <a:spLocks/>
          </p:cNvSpPr>
          <p:nvPr/>
        </p:nvSpPr>
        <p:spPr>
          <a:xfrm>
            <a:off x="5980590" y="2021976"/>
            <a:ext cx="12769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숙소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8BD23-F5CA-51A9-71EC-3DFEB53203FD}"/>
              </a:ext>
            </a:extLst>
          </p:cNvPr>
          <p:cNvSpPr txBox="1">
            <a:spLocks/>
          </p:cNvSpPr>
          <p:nvPr/>
        </p:nvSpPr>
        <p:spPr>
          <a:xfrm>
            <a:off x="5140174" y="2021976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소개</a:t>
            </a:r>
            <a:endParaRPr kumimoji="1"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09393-B883-CDBF-6F99-22405882860D}"/>
              </a:ext>
            </a:extLst>
          </p:cNvPr>
          <p:cNvSpPr txBox="1">
            <a:spLocks/>
          </p:cNvSpPr>
          <p:nvPr/>
        </p:nvSpPr>
        <p:spPr>
          <a:xfrm>
            <a:off x="284085" y="2811723"/>
            <a:ext cx="606196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대표 한옥 이미지 및 주소</a:t>
            </a:r>
            <a:r>
              <a:rPr kumimoji="1" lang="en-US" altLang="ko-KR" dirty="0"/>
              <a:t>1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062B7-5233-436E-AD11-2C8B38CC5B54}"/>
              </a:ext>
            </a:extLst>
          </p:cNvPr>
          <p:cNvSpPr txBox="1">
            <a:spLocks/>
          </p:cNvSpPr>
          <p:nvPr/>
        </p:nvSpPr>
        <p:spPr>
          <a:xfrm>
            <a:off x="257450" y="5267983"/>
            <a:ext cx="606196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대표 한옥 이미지 및 주소 </a:t>
            </a:r>
            <a:r>
              <a:rPr kumimoji="1" lang="en-US" altLang="ko-KR" dirty="0"/>
              <a:t>3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B3225-645D-4F75-E031-5638AAEF87D5}"/>
              </a:ext>
            </a:extLst>
          </p:cNvPr>
          <p:cNvSpPr txBox="1">
            <a:spLocks/>
          </p:cNvSpPr>
          <p:nvPr/>
        </p:nvSpPr>
        <p:spPr>
          <a:xfrm>
            <a:off x="284084" y="4039853"/>
            <a:ext cx="606196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대표 한옥 이미지 및 주소 </a:t>
            </a:r>
            <a:r>
              <a:rPr kumimoji="1" lang="en-US" altLang="ko-KR" dirty="0"/>
              <a:t>2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4189B6E-4C3D-456F-4351-9AC8BFFC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0734"/>
              </p:ext>
            </p:extLst>
          </p:nvPr>
        </p:nvGraphicFramePr>
        <p:xfrm>
          <a:off x="9072979" y="854437"/>
          <a:ext cx="2962185" cy="589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185">
                  <a:extLst>
                    <a:ext uri="{9D8B030D-6E8A-4147-A177-3AD203B41FA5}">
                      <a16:colId xmlns:a16="http://schemas.microsoft.com/office/drawing/2014/main" val="4027664625"/>
                    </a:ext>
                  </a:extLst>
                </a:gridCol>
              </a:tblGrid>
              <a:tr h="371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78938"/>
                  </a:ext>
                </a:extLst>
              </a:tr>
              <a:tr h="86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버전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75836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한옥 이미지 클릭 시 홈페이지로 이동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36864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 클릭 시 </a:t>
                      </a:r>
                      <a:r>
                        <a:rPr lang="ko-KR" altLang="en-US" dirty="0" err="1"/>
                        <a:t>메인으로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17565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하단에 </a:t>
                      </a:r>
                      <a:r>
                        <a:rPr lang="en-US" altLang="ko-KR" dirty="0"/>
                        <a:t>SNS</a:t>
                      </a:r>
                      <a:r>
                        <a:rPr lang="ko-KR" altLang="en-US" dirty="0"/>
                        <a:t>버튼 클릭 시 </a:t>
                      </a:r>
                      <a:r>
                        <a:rPr lang="ko-KR" altLang="en-US" dirty="0" err="1"/>
                        <a:t>새창으로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6283"/>
                  </a:ext>
                </a:extLst>
              </a:tr>
              <a:tr h="123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3870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07D7D-0A2D-EF51-CAE5-A0C84B67F9A9}"/>
              </a:ext>
            </a:extLst>
          </p:cNvPr>
          <p:cNvSpPr/>
          <p:nvPr/>
        </p:nvSpPr>
        <p:spPr>
          <a:xfrm>
            <a:off x="156836" y="6272328"/>
            <a:ext cx="8818488" cy="474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푸터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F9B8A-7BEA-193C-B1B1-B3804E471EFE}"/>
              </a:ext>
            </a:extLst>
          </p:cNvPr>
          <p:cNvSpPr txBox="1">
            <a:spLocks/>
          </p:cNvSpPr>
          <p:nvPr/>
        </p:nvSpPr>
        <p:spPr>
          <a:xfrm>
            <a:off x="7695565" y="6325013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SNS</a:t>
            </a:r>
            <a:r>
              <a:rPr kumimoji="1"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27906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007D7D-0A2D-EF51-CAE5-A0C84B67F9A9}"/>
              </a:ext>
            </a:extLst>
          </p:cNvPr>
          <p:cNvSpPr/>
          <p:nvPr/>
        </p:nvSpPr>
        <p:spPr>
          <a:xfrm>
            <a:off x="156836" y="1012054"/>
            <a:ext cx="8818488" cy="163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41B3-450A-1682-0D7B-B595E4FE4FA8}"/>
              </a:ext>
            </a:extLst>
          </p:cNvPr>
          <p:cNvSpPr txBox="1">
            <a:spLocks/>
          </p:cNvSpPr>
          <p:nvPr/>
        </p:nvSpPr>
        <p:spPr>
          <a:xfrm>
            <a:off x="284085" y="1416895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B9436A-8C6E-9DE4-D000-1828963C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48790"/>
              </p:ext>
            </p:extLst>
          </p:nvPr>
        </p:nvGraphicFramePr>
        <p:xfrm>
          <a:off x="156836" y="213638"/>
          <a:ext cx="11879993" cy="6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3875615366"/>
                    </a:ext>
                  </a:extLst>
                </a:gridCol>
                <a:gridCol w="2254567">
                  <a:extLst>
                    <a:ext uri="{9D8B030D-6E8A-4147-A177-3AD203B41FA5}">
                      <a16:colId xmlns:a16="http://schemas.microsoft.com/office/drawing/2014/main" val="2690710535"/>
                    </a:ext>
                  </a:extLst>
                </a:gridCol>
                <a:gridCol w="1261180">
                  <a:extLst>
                    <a:ext uri="{9D8B030D-6E8A-4147-A177-3AD203B41FA5}">
                      <a16:colId xmlns:a16="http://schemas.microsoft.com/office/drawing/2014/main" val="3313598699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74959168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1199047015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23270032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786097794"/>
                    </a:ext>
                  </a:extLst>
                </a:gridCol>
                <a:gridCol w="1182209">
                  <a:extLst>
                    <a:ext uri="{9D8B030D-6E8A-4147-A177-3AD203B41FA5}">
                      <a16:colId xmlns:a16="http://schemas.microsoft.com/office/drawing/2014/main" val="122899672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경상북도 숙소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장고운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670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A0678C-B8A4-A9FF-8261-9A97EDBC01E1}"/>
              </a:ext>
            </a:extLst>
          </p:cNvPr>
          <p:cNvSpPr txBox="1">
            <a:spLocks/>
          </p:cNvSpPr>
          <p:nvPr/>
        </p:nvSpPr>
        <p:spPr>
          <a:xfrm>
            <a:off x="7557425" y="1109774"/>
            <a:ext cx="1276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9B8A-7BEA-193C-B1B1-B3804E471EFE}"/>
              </a:ext>
            </a:extLst>
          </p:cNvPr>
          <p:cNvSpPr txBox="1">
            <a:spLocks/>
          </p:cNvSpPr>
          <p:nvPr/>
        </p:nvSpPr>
        <p:spPr>
          <a:xfrm>
            <a:off x="6364858" y="1109774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B14D6-8D0A-099D-BB81-F2C4B30B63AB}"/>
              </a:ext>
            </a:extLst>
          </p:cNvPr>
          <p:cNvSpPr txBox="1">
            <a:spLocks/>
          </p:cNvSpPr>
          <p:nvPr/>
        </p:nvSpPr>
        <p:spPr>
          <a:xfrm>
            <a:off x="7352185" y="2021976"/>
            <a:ext cx="119256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오시는길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ABBA7-1F22-9E67-8087-112550C72CC6}"/>
              </a:ext>
            </a:extLst>
          </p:cNvPr>
          <p:cNvSpPr txBox="1">
            <a:spLocks/>
          </p:cNvSpPr>
          <p:nvPr/>
        </p:nvSpPr>
        <p:spPr>
          <a:xfrm>
            <a:off x="5980590" y="2021976"/>
            <a:ext cx="12769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숙소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8BD23-F5CA-51A9-71EC-3DFEB53203FD}"/>
              </a:ext>
            </a:extLst>
          </p:cNvPr>
          <p:cNvSpPr txBox="1">
            <a:spLocks/>
          </p:cNvSpPr>
          <p:nvPr/>
        </p:nvSpPr>
        <p:spPr>
          <a:xfrm>
            <a:off x="5140174" y="2021976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소개</a:t>
            </a:r>
            <a:endParaRPr kumimoji="1" lang="en-US" altLang="ko-KR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4189B6E-4C3D-456F-4351-9AC8BFFC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7836"/>
              </p:ext>
            </p:extLst>
          </p:nvPr>
        </p:nvGraphicFramePr>
        <p:xfrm>
          <a:off x="9072979" y="854437"/>
          <a:ext cx="2962185" cy="589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185">
                  <a:extLst>
                    <a:ext uri="{9D8B030D-6E8A-4147-A177-3AD203B41FA5}">
                      <a16:colId xmlns:a16="http://schemas.microsoft.com/office/drawing/2014/main" val="4027664625"/>
                    </a:ext>
                  </a:extLst>
                </a:gridCol>
              </a:tblGrid>
              <a:tr h="371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78938"/>
                  </a:ext>
                </a:extLst>
              </a:tr>
              <a:tr h="86771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75836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36864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17565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6283"/>
                  </a:ext>
                </a:extLst>
              </a:tr>
              <a:tr h="123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387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134CF7-7426-1E0E-1CC6-F86C2D851C99}"/>
              </a:ext>
            </a:extLst>
          </p:cNvPr>
          <p:cNvSpPr txBox="1">
            <a:spLocks/>
          </p:cNvSpPr>
          <p:nvPr/>
        </p:nvSpPr>
        <p:spPr>
          <a:xfrm>
            <a:off x="2185318" y="2919327"/>
            <a:ext cx="4365598" cy="36933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사이트 </a:t>
            </a:r>
            <a:r>
              <a:rPr kumimoji="1" lang="ko-KR" altLang="en-US" dirty="0" err="1"/>
              <a:t>소개글</a:t>
            </a:r>
            <a:endParaRPr kumimoji="1" lang="en-US" altLang="ko-KR" dirty="0"/>
          </a:p>
          <a:p>
            <a:pPr algn="ctr"/>
            <a:r>
              <a:rPr lang="ko-KR" altLang="en-US" dirty="0"/>
              <a:t>사이트 개설 목적 및 사용법 설명</a:t>
            </a:r>
            <a:endParaRPr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4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37CFAE-8540-CEBC-CE75-F0FD5A71E1B2}"/>
              </a:ext>
            </a:extLst>
          </p:cNvPr>
          <p:cNvSpPr/>
          <p:nvPr/>
        </p:nvSpPr>
        <p:spPr>
          <a:xfrm>
            <a:off x="156836" y="1012054"/>
            <a:ext cx="8818488" cy="163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헤더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F3DB1-CA65-809C-3BDE-1BCBA40C55BE}"/>
              </a:ext>
            </a:extLst>
          </p:cNvPr>
          <p:cNvSpPr txBox="1">
            <a:spLocks/>
          </p:cNvSpPr>
          <p:nvPr/>
        </p:nvSpPr>
        <p:spPr>
          <a:xfrm>
            <a:off x="284085" y="1416895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9DF5A8-56CE-32A3-847E-C36A86929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22285"/>
              </p:ext>
            </p:extLst>
          </p:nvPr>
        </p:nvGraphicFramePr>
        <p:xfrm>
          <a:off x="156836" y="213638"/>
          <a:ext cx="11878328" cy="6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3875615366"/>
                    </a:ext>
                  </a:extLst>
                </a:gridCol>
                <a:gridCol w="1726709">
                  <a:extLst>
                    <a:ext uri="{9D8B030D-6E8A-4147-A177-3AD203B41FA5}">
                      <a16:colId xmlns:a16="http://schemas.microsoft.com/office/drawing/2014/main" val="2690710535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313598699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74959168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1199047015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23270032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786097794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122899672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경상북도 숙소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장고운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 err="1"/>
                        <a:t>숙소조회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670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CDC96E-67FC-32DE-75C8-8CBFEDE5C6CC}"/>
              </a:ext>
            </a:extLst>
          </p:cNvPr>
          <p:cNvSpPr txBox="1">
            <a:spLocks/>
          </p:cNvSpPr>
          <p:nvPr/>
        </p:nvSpPr>
        <p:spPr>
          <a:xfrm>
            <a:off x="7050349" y="1416895"/>
            <a:ext cx="1276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33591-EAF7-010F-8DE7-AA400F80C4F8}"/>
              </a:ext>
            </a:extLst>
          </p:cNvPr>
          <p:cNvSpPr txBox="1">
            <a:spLocks/>
          </p:cNvSpPr>
          <p:nvPr/>
        </p:nvSpPr>
        <p:spPr>
          <a:xfrm>
            <a:off x="5723136" y="1416895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74A1E-EE43-20D5-94FF-3230B2A0E222}"/>
              </a:ext>
            </a:extLst>
          </p:cNvPr>
          <p:cNvSpPr txBox="1">
            <a:spLocks/>
          </p:cNvSpPr>
          <p:nvPr/>
        </p:nvSpPr>
        <p:spPr>
          <a:xfrm>
            <a:off x="7352185" y="2021976"/>
            <a:ext cx="119256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오시는길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82F21-CE98-F9CD-855B-5DD74EFD8C83}"/>
              </a:ext>
            </a:extLst>
          </p:cNvPr>
          <p:cNvSpPr txBox="1">
            <a:spLocks/>
          </p:cNvSpPr>
          <p:nvPr/>
        </p:nvSpPr>
        <p:spPr>
          <a:xfrm>
            <a:off x="5980590" y="2021976"/>
            <a:ext cx="12769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숙소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50CC8-50FD-FA2A-C770-2013C6DE70AB}"/>
              </a:ext>
            </a:extLst>
          </p:cNvPr>
          <p:cNvSpPr txBox="1">
            <a:spLocks/>
          </p:cNvSpPr>
          <p:nvPr/>
        </p:nvSpPr>
        <p:spPr>
          <a:xfrm>
            <a:off x="5140174" y="2021976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소개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D61A-A151-0E4D-817E-5E1241FA22F0}"/>
              </a:ext>
            </a:extLst>
          </p:cNvPr>
          <p:cNvSpPr txBox="1">
            <a:spLocks/>
          </p:cNvSpPr>
          <p:nvPr/>
        </p:nvSpPr>
        <p:spPr>
          <a:xfrm>
            <a:off x="1626832" y="2785478"/>
            <a:ext cx="606196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검색폼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348523-DA8C-A4AA-4F2F-47D790131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09919"/>
              </p:ext>
            </p:extLst>
          </p:nvPr>
        </p:nvGraphicFramePr>
        <p:xfrm>
          <a:off x="9064101" y="854437"/>
          <a:ext cx="2971063" cy="589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063">
                  <a:extLst>
                    <a:ext uri="{9D8B030D-6E8A-4147-A177-3AD203B41FA5}">
                      <a16:colId xmlns:a16="http://schemas.microsoft.com/office/drawing/2014/main" val="4027664625"/>
                    </a:ext>
                  </a:extLst>
                </a:gridCol>
              </a:tblGrid>
              <a:tr h="371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78938"/>
                  </a:ext>
                </a:extLst>
              </a:tr>
              <a:tr h="86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필터 통해 검색 시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불러오기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75836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불러온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img</a:t>
                      </a:r>
                      <a:r>
                        <a:rPr lang="ko-KR" altLang="en-US" baseline="0" dirty="0"/>
                        <a:t>주소 화면에 보이게 하기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36864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비어있는 </a:t>
                      </a:r>
                      <a:r>
                        <a:rPr lang="en-US" altLang="ko-KR" dirty="0" err="1"/>
                        <a:t>img</a:t>
                      </a:r>
                      <a:r>
                        <a:rPr lang="ko-KR" altLang="en-US" dirty="0"/>
                        <a:t>에 대체 이미지</a:t>
                      </a:r>
                      <a:r>
                        <a:rPr lang="ko-KR" altLang="en-US" baseline="0" dirty="0"/>
                        <a:t> 보이게 하기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17565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지도보기</a:t>
                      </a:r>
                      <a:r>
                        <a:rPr lang="ko-KR" altLang="en-US" dirty="0"/>
                        <a:t> 링크 클릭 시 네이버 </a:t>
                      </a:r>
                      <a:r>
                        <a:rPr lang="ko-KR" altLang="en-US" dirty="0" err="1"/>
                        <a:t>맵으로</a:t>
                      </a:r>
                      <a:r>
                        <a:rPr lang="ko-KR" altLang="en-US" dirty="0"/>
                        <a:t>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6283"/>
                  </a:ext>
                </a:extLst>
              </a:tr>
              <a:tr h="123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3870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7601AE8-4F8D-088E-6F97-D74C3A20C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10718"/>
              </p:ext>
            </p:extLst>
          </p:nvPr>
        </p:nvGraphicFramePr>
        <p:xfrm>
          <a:off x="1063727" y="3848740"/>
          <a:ext cx="7093483" cy="29704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7982">
                  <a:extLst>
                    <a:ext uri="{9D8B030D-6E8A-4147-A177-3AD203B41FA5}">
                      <a16:colId xmlns:a16="http://schemas.microsoft.com/office/drawing/2014/main" val="146207044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1105275949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1226607450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3809477079"/>
                    </a:ext>
                  </a:extLst>
                </a:gridCol>
              </a:tblGrid>
              <a:tr h="374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인덱스번호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메인이미지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지도보기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6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6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4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9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22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007D7D-0A2D-EF51-CAE5-A0C84B67F9A9}"/>
              </a:ext>
            </a:extLst>
          </p:cNvPr>
          <p:cNvSpPr/>
          <p:nvPr/>
        </p:nvSpPr>
        <p:spPr>
          <a:xfrm>
            <a:off x="156836" y="1012054"/>
            <a:ext cx="8818488" cy="163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41B3-450A-1682-0D7B-B595E4FE4FA8}"/>
              </a:ext>
            </a:extLst>
          </p:cNvPr>
          <p:cNvSpPr txBox="1">
            <a:spLocks/>
          </p:cNvSpPr>
          <p:nvPr/>
        </p:nvSpPr>
        <p:spPr>
          <a:xfrm>
            <a:off x="284085" y="1416895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B9436A-8C6E-9DE4-D000-1828963C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43969"/>
              </p:ext>
            </p:extLst>
          </p:nvPr>
        </p:nvGraphicFramePr>
        <p:xfrm>
          <a:off x="156836" y="213638"/>
          <a:ext cx="11879993" cy="6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3875615366"/>
                    </a:ext>
                  </a:extLst>
                </a:gridCol>
                <a:gridCol w="2254567">
                  <a:extLst>
                    <a:ext uri="{9D8B030D-6E8A-4147-A177-3AD203B41FA5}">
                      <a16:colId xmlns:a16="http://schemas.microsoft.com/office/drawing/2014/main" val="2690710535"/>
                    </a:ext>
                  </a:extLst>
                </a:gridCol>
                <a:gridCol w="1261180">
                  <a:extLst>
                    <a:ext uri="{9D8B030D-6E8A-4147-A177-3AD203B41FA5}">
                      <a16:colId xmlns:a16="http://schemas.microsoft.com/office/drawing/2014/main" val="3313598699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74959168"/>
                    </a:ext>
                  </a:extLst>
                </a:gridCol>
                <a:gridCol w="1322277">
                  <a:extLst>
                    <a:ext uri="{9D8B030D-6E8A-4147-A177-3AD203B41FA5}">
                      <a16:colId xmlns:a16="http://schemas.microsoft.com/office/drawing/2014/main" val="1199047015"/>
                    </a:ext>
                  </a:extLst>
                </a:gridCol>
                <a:gridCol w="1837112">
                  <a:extLst>
                    <a:ext uri="{9D8B030D-6E8A-4147-A177-3AD203B41FA5}">
                      <a16:colId xmlns:a16="http://schemas.microsoft.com/office/drawing/2014/main" val="3123270032"/>
                    </a:ext>
                  </a:extLst>
                </a:gridCol>
                <a:gridCol w="1294984">
                  <a:extLst>
                    <a:ext uri="{9D8B030D-6E8A-4147-A177-3AD203B41FA5}">
                      <a16:colId xmlns:a16="http://schemas.microsoft.com/office/drawing/2014/main" val="3786097794"/>
                    </a:ext>
                  </a:extLst>
                </a:gridCol>
                <a:gridCol w="1182209">
                  <a:extLst>
                    <a:ext uri="{9D8B030D-6E8A-4147-A177-3AD203B41FA5}">
                      <a16:colId xmlns:a16="http://schemas.microsoft.com/office/drawing/2014/main" val="122899672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경상북도 숙소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장고운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 err="1"/>
                        <a:t>오시는길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670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A0678C-B8A4-A9FF-8261-9A97EDBC01E1}"/>
              </a:ext>
            </a:extLst>
          </p:cNvPr>
          <p:cNvSpPr txBox="1">
            <a:spLocks/>
          </p:cNvSpPr>
          <p:nvPr/>
        </p:nvSpPr>
        <p:spPr>
          <a:xfrm>
            <a:off x="7557425" y="1109774"/>
            <a:ext cx="1276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9B8A-7BEA-193C-B1B1-B3804E471EFE}"/>
              </a:ext>
            </a:extLst>
          </p:cNvPr>
          <p:cNvSpPr txBox="1">
            <a:spLocks/>
          </p:cNvSpPr>
          <p:nvPr/>
        </p:nvSpPr>
        <p:spPr>
          <a:xfrm>
            <a:off x="6364858" y="1109774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B14D6-8D0A-099D-BB81-F2C4B30B63AB}"/>
              </a:ext>
            </a:extLst>
          </p:cNvPr>
          <p:cNvSpPr txBox="1">
            <a:spLocks/>
          </p:cNvSpPr>
          <p:nvPr/>
        </p:nvSpPr>
        <p:spPr>
          <a:xfrm>
            <a:off x="7352185" y="2021976"/>
            <a:ext cx="119256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오시는길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ABBA7-1F22-9E67-8087-112550C72CC6}"/>
              </a:ext>
            </a:extLst>
          </p:cNvPr>
          <p:cNvSpPr txBox="1">
            <a:spLocks/>
          </p:cNvSpPr>
          <p:nvPr/>
        </p:nvSpPr>
        <p:spPr>
          <a:xfrm>
            <a:off x="5980590" y="2021976"/>
            <a:ext cx="12769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숙소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8BD23-F5CA-51A9-71EC-3DFEB53203FD}"/>
              </a:ext>
            </a:extLst>
          </p:cNvPr>
          <p:cNvSpPr txBox="1">
            <a:spLocks/>
          </p:cNvSpPr>
          <p:nvPr/>
        </p:nvSpPr>
        <p:spPr>
          <a:xfrm>
            <a:off x="5140174" y="2021976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소개</a:t>
            </a:r>
            <a:endParaRPr kumimoji="1" lang="en-US" altLang="ko-KR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4189B6E-4C3D-456F-4351-9AC8BFFC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08451"/>
              </p:ext>
            </p:extLst>
          </p:nvPr>
        </p:nvGraphicFramePr>
        <p:xfrm>
          <a:off x="9072979" y="854437"/>
          <a:ext cx="2962185" cy="589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185">
                  <a:extLst>
                    <a:ext uri="{9D8B030D-6E8A-4147-A177-3AD203B41FA5}">
                      <a16:colId xmlns:a16="http://schemas.microsoft.com/office/drawing/2014/main" val="4027664625"/>
                    </a:ext>
                  </a:extLst>
                </a:gridCol>
              </a:tblGrid>
              <a:tr h="371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78938"/>
                  </a:ext>
                </a:extLst>
              </a:tr>
              <a:tr h="86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 </a:t>
                      </a:r>
                      <a:r>
                        <a:rPr lang="ko-KR" altLang="en-US" dirty="0" err="1"/>
                        <a:t>구글맵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api</a:t>
                      </a:r>
                      <a:r>
                        <a:rPr lang="ko-KR" altLang="en-US" dirty="0"/>
                        <a:t>로 불러와서 보여주기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75836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36864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17565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6283"/>
                  </a:ext>
                </a:extLst>
              </a:tr>
              <a:tr h="123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387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134CF7-7426-1E0E-1CC6-F86C2D851C99}"/>
              </a:ext>
            </a:extLst>
          </p:cNvPr>
          <p:cNvSpPr txBox="1">
            <a:spLocks/>
          </p:cNvSpPr>
          <p:nvPr/>
        </p:nvSpPr>
        <p:spPr>
          <a:xfrm>
            <a:off x="2185318" y="2919327"/>
            <a:ext cx="436559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주소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34CF7-7426-1E0E-1CC6-F86C2D851C99}"/>
              </a:ext>
            </a:extLst>
          </p:cNvPr>
          <p:cNvSpPr txBox="1">
            <a:spLocks/>
          </p:cNvSpPr>
          <p:nvPr/>
        </p:nvSpPr>
        <p:spPr>
          <a:xfrm>
            <a:off x="1029809" y="4116438"/>
            <a:ext cx="7016911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지도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5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007D7D-0A2D-EF51-CAE5-A0C84B67F9A9}"/>
              </a:ext>
            </a:extLst>
          </p:cNvPr>
          <p:cNvSpPr/>
          <p:nvPr/>
        </p:nvSpPr>
        <p:spPr>
          <a:xfrm>
            <a:off x="156836" y="1012054"/>
            <a:ext cx="8818488" cy="163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41B3-450A-1682-0D7B-B595E4FE4FA8}"/>
              </a:ext>
            </a:extLst>
          </p:cNvPr>
          <p:cNvSpPr txBox="1">
            <a:spLocks/>
          </p:cNvSpPr>
          <p:nvPr/>
        </p:nvSpPr>
        <p:spPr>
          <a:xfrm>
            <a:off x="284085" y="1416895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B9436A-8C6E-9DE4-D000-1828963C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53157"/>
              </p:ext>
            </p:extLst>
          </p:nvPr>
        </p:nvGraphicFramePr>
        <p:xfrm>
          <a:off x="156836" y="213638"/>
          <a:ext cx="11879993" cy="6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3875615366"/>
                    </a:ext>
                  </a:extLst>
                </a:gridCol>
                <a:gridCol w="2254567">
                  <a:extLst>
                    <a:ext uri="{9D8B030D-6E8A-4147-A177-3AD203B41FA5}">
                      <a16:colId xmlns:a16="http://schemas.microsoft.com/office/drawing/2014/main" val="2690710535"/>
                    </a:ext>
                  </a:extLst>
                </a:gridCol>
                <a:gridCol w="1261180">
                  <a:extLst>
                    <a:ext uri="{9D8B030D-6E8A-4147-A177-3AD203B41FA5}">
                      <a16:colId xmlns:a16="http://schemas.microsoft.com/office/drawing/2014/main" val="3313598699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74959168"/>
                    </a:ext>
                  </a:extLst>
                </a:gridCol>
                <a:gridCol w="1322277">
                  <a:extLst>
                    <a:ext uri="{9D8B030D-6E8A-4147-A177-3AD203B41FA5}">
                      <a16:colId xmlns:a16="http://schemas.microsoft.com/office/drawing/2014/main" val="1199047015"/>
                    </a:ext>
                  </a:extLst>
                </a:gridCol>
                <a:gridCol w="1837112">
                  <a:extLst>
                    <a:ext uri="{9D8B030D-6E8A-4147-A177-3AD203B41FA5}">
                      <a16:colId xmlns:a16="http://schemas.microsoft.com/office/drawing/2014/main" val="3123270032"/>
                    </a:ext>
                  </a:extLst>
                </a:gridCol>
                <a:gridCol w="1294984">
                  <a:extLst>
                    <a:ext uri="{9D8B030D-6E8A-4147-A177-3AD203B41FA5}">
                      <a16:colId xmlns:a16="http://schemas.microsoft.com/office/drawing/2014/main" val="3786097794"/>
                    </a:ext>
                  </a:extLst>
                </a:gridCol>
                <a:gridCol w="1182209">
                  <a:extLst>
                    <a:ext uri="{9D8B030D-6E8A-4147-A177-3AD203B41FA5}">
                      <a16:colId xmlns:a16="http://schemas.microsoft.com/office/drawing/2014/main" val="122899672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경상북도 숙소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장고운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670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A0678C-B8A4-A9FF-8261-9A97EDBC01E1}"/>
              </a:ext>
            </a:extLst>
          </p:cNvPr>
          <p:cNvSpPr txBox="1">
            <a:spLocks/>
          </p:cNvSpPr>
          <p:nvPr/>
        </p:nvSpPr>
        <p:spPr>
          <a:xfrm>
            <a:off x="7557425" y="1109774"/>
            <a:ext cx="1276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9B8A-7BEA-193C-B1B1-B3804E471EFE}"/>
              </a:ext>
            </a:extLst>
          </p:cNvPr>
          <p:cNvSpPr txBox="1">
            <a:spLocks/>
          </p:cNvSpPr>
          <p:nvPr/>
        </p:nvSpPr>
        <p:spPr>
          <a:xfrm>
            <a:off x="6364858" y="1109774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B14D6-8D0A-099D-BB81-F2C4B30B63AB}"/>
              </a:ext>
            </a:extLst>
          </p:cNvPr>
          <p:cNvSpPr txBox="1">
            <a:spLocks/>
          </p:cNvSpPr>
          <p:nvPr/>
        </p:nvSpPr>
        <p:spPr>
          <a:xfrm>
            <a:off x="7352185" y="2021976"/>
            <a:ext cx="119256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오시는길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ABBA7-1F22-9E67-8087-112550C72CC6}"/>
              </a:ext>
            </a:extLst>
          </p:cNvPr>
          <p:cNvSpPr txBox="1">
            <a:spLocks/>
          </p:cNvSpPr>
          <p:nvPr/>
        </p:nvSpPr>
        <p:spPr>
          <a:xfrm>
            <a:off x="5980590" y="2021976"/>
            <a:ext cx="12769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숙소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8BD23-F5CA-51A9-71EC-3DFEB53203FD}"/>
              </a:ext>
            </a:extLst>
          </p:cNvPr>
          <p:cNvSpPr txBox="1">
            <a:spLocks/>
          </p:cNvSpPr>
          <p:nvPr/>
        </p:nvSpPr>
        <p:spPr>
          <a:xfrm>
            <a:off x="5140174" y="2021976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소개</a:t>
            </a:r>
            <a:endParaRPr kumimoji="1" lang="en-US" altLang="ko-KR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4189B6E-4C3D-456F-4351-9AC8BFFC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9658"/>
              </p:ext>
            </p:extLst>
          </p:nvPr>
        </p:nvGraphicFramePr>
        <p:xfrm>
          <a:off x="9072979" y="854437"/>
          <a:ext cx="2962185" cy="589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185">
                  <a:extLst>
                    <a:ext uri="{9D8B030D-6E8A-4147-A177-3AD203B41FA5}">
                      <a16:colId xmlns:a16="http://schemas.microsoft.com/office/drawing/2014/main" val="4027664625"/>
                    </a:ext>
                  </a:extLst>
                </a:gridCol>
              </a:tblGrid>
              <a:tr h="371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78938"/>
                  </a:ext>
                </a:extLst>
              </a:tr>
              <a:tr h="86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버튼 클릭 시 로그인 페이지로 이동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75836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유효성 검사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36864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  <a:r>
                        <a:rPr lang="ko-KR" altLang="en-US" baseline="0" dirty="0"/>
                        <a:t> 성공 시 팝업 보여주고 메인페이지로 이동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17565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6283"/>
                  </a:ext>
                </a:extLst>
              </a:tr>
              <a:tr h="123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387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134CF7-7426-1E0E-1CC6-F86C2D851C99}"/>
              </a:ext>
            </a:extLst>
          </p:cNvPr>
          <p:cNvSpPr txBox="1">
            <a:spLocks/>
          </p:cNvSpPr>
          <p:nvPr/>
        </p:nvSpPr>
        <p:spPr>
          <a:xfrm>
            <a:off x="2764617" y="2934178"/>
            <a:ext cx="3700581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 폼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007D7D-0A2D-EF51-CAE5-A0C84B67F9A9}"/>
              </a:ext>
            </a:extLst>
          </p:cNvPr>
          <p:cNvSpPr/>
          <p:nvPr/>
        </p:nvSpPr>
        <p:spPr>
          <a:xfrm>
            <a:off x="156836" y="1012054"/>
            <a:ext cx="8818488" cy="163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41B3-450A-1682-0D7B-B595E4FE4FA8}"/>
              </a:ext>
            </a:extLst>
          </p:cNvPr>
          <p:cNvSpPr txBox="1">
            <a:spLocks/>
          </p:cNvSpPr>
          <p:nvPr/>
        </p:nvSpPr>
        <p:spPr>
          <a:xfrm>
            <a:off x="284085" y="1416895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B9436A-8C6E-9DE4-D000-1828963C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4605"/>
              </p:ext>
            </p:extLst>
          </p:nvPr>
        </p:nvGraphicFramePr>
        <p:xfrm>
          <a:off x="156836" y="213638"/>
          <a:ext cx="11879993" cy="64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873">
                  <a:extLst>
                    <a:ext uri="{9D8B030D-6E8A-4147-A177-3AD203B41FA5}">
                      <a16:colId xmlns:a16="http://schemas.microsoft.com/office/drawing/2014/main" val="3875615366"/>
                    </a:ext>
                  </a:extLst>
                </a:gridCol>
                <a:gridCol w="2254567">
                  <a:extLst>
                    <a:ext uri="{9D8B030D-6E8A-4147-A177-3AD203B41FA5}">
                      <a16:colId xmlns:a16="http://schemas.microsoft.com/office/drawing/2014/main" val="2690710535"/>
                    </a:ext>
                  </a:extLst>
                </a:gridCol>
                <a:gridCol w="1261180">
                  <a:extLst>
                    <a:ext uri="{9D8B030D-6E8A-4147-A177-3AD203B41FA5}">
                      <a16:colId xmlns:a16="http://schemas.microsoft.com/office/drawing/2014/main" val="3313598699"/>
                    </a:ext>
                  </a:extLst>
                </a:gridCol>
                <a:gridCol w="1484791">
                  <a:extLst>
                    <a:ext uri="{9D8B030D-6E8A-4147-A177-3AD203B41FA5}">
                      <a16:colId xmlns:a16="http://schemas.microsoft.com/office/drawing/2014/main" val="3174959168"/>
                    </a:ext>
                  </a:extLst>
                </a:gridCol>
                <a:gridCol w="1322277">
                  <a:extLst>
                    <a:ext uri="{9D8B030D-6E8A-4147-A177-3AD203B41FA5}">
                      <a16:colId xmlns:a16="http://schemas.microsoft.com/office/drawing/2014/main" val="1199047015"/>
                    </a:ext>
                  </a:extLst>
                </a:gridCol>
                <a:gridCol w="1837112">
                  <a:extLst>
                    <a:ext uri="{9D8B030D-6E8A-4147-A177-3AD203B41FA5}">
                      <a16:colId xmlns:a16="http://schemas.microsoft.com/office/drawing/2014/main" val="3123270032"/>
                    </a:ext>
                  </a:extLst>
                </a:gridCol>
                <a:gridCol w="1294984">
                  <a:extLst>
                    <a:ext uri="{9D8B030D-6E8A-4147-A177-3AD203B41FA5}">
                      <a16:colId xmlns:a16="http://schemas.microsoft.com/office/drawing/2014/main" val="3786097794"/>
                    </a:ext>
                  </a:extLst>
                </a:gridCol>
                <a:gridCol w="1182209">
                  <a:extLst>
                    <a:ext uri="{9D8B030D-6E8A-4147-A177-3AD203B41FA5}">
                      <a16:colId xmlns:a16="http://schemas.microsoft.com/office/drawing/2014/main" val="122899672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경상북도 숙소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장고운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670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A0678C-B8A4-A9FF-8261-9A97EDBC01E1}"/>
              </a:ext>
            </a:extLst>
          </p:cNvPr>
          <p:cNvSpPr txBox="1">
            <a:spLocks/>
          </p:cNvSpPr>
          <p:nvPr/>
        </p:nvSpPr>
        <p:spPr>
          <a:xfrm>
            <a:off x="7557425" y="1109774"/>
            <a:ext cx="1276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9B8A-7BEA-193C-B1B1-B3804E471EFE}"/>
              </a:ext>
            </a:extLst>
          </p:cNvPr>
          <p:cNvSpPr txBox="1">
            <a:spLocks/>
          </p:cNvSpPr>
          <p:nvPr/>
        </p:nvSpPr>
        <p:spPr>
          <a:xfrm>
            <a:off x="6364858" y="1109774"/>
            <a:ext cx="11925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B14D6-8D0A-099D-BB81-F2C4B30B63AB}"/>
              </a:ext>
            </a:extLst>
          </p:cNvPr>
          <p:cNvSpPr txBox="1">
            <a:spLocks/>
          </p:cNvSpPr>
          <p:nvPr/>
        </p:nvSpPr>
        <p:spPr>
          <a:xfrm>
            <a:off x="7352185" y="2021976"/>
            <a:ext cx="119256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오시는길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ABBA7-1F22-9E67-8087-112550C72CC6}"/>
              </a:ext>
            </a:extLst>
          </p:cNvPr>
          <p:cNvSpPr txBox="1">
            <a:spLocks/>
          </p:cNvSpPr>
          <p:nvPr/>
        </p:nvSpPr>
        <p:spPr>
          <a:xfrm>
            <a:off x="5980590" y="2021976"/>
            <a:ext cx="12769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숙소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8BD23-F5CA-51A9-71EC-3DFEB53203FD}"/>
              </a:ext>
            </a:extLst>
          </p:cNvPr>
          <p:cNvSpPr txBox="1">
            <a:spLocks/>
          </p:cNvSpPr>
          <p:nvPr/>
        </p:nvSpPr>
        <p:spPr>
          <a:xfrm>
            <a:off x="5140174" y="2021976"/>
            <a:ext cx="7457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소개</a:t>
            </a:r>
            <a:endParaRPr kumimoji="1" lang="en-US" altLang="ko-KR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4189B6E-4C3D-456F-4351-9AC8BFFC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84814"/>
              </p:ext>
            </p:extLst>
          </p:nvPr>
        </p:nvGraphicFramePr>
        <p:xfrm>
          <a:off x="9072979" y="854437"/>
          <a:ext cx="2962185" cy="593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185">
                  <a:extLst>
                    <a:ext uri="{9D8B030D-6E8A-4147-A177-3AD203B41FA5}">
                      <a16:colId xmlns:a16="http://schemas.microsoft.com/office/drawing/2014/main" val="4027664625"/>
                    </a:ext>
                  </a:extLst>
                </a:gridCol>
              </a:tblGrid>
              <a:tr h="371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78938"/>
                  </a:ext>
                </a:extLst>
              </a:tr>
              <a:tr h="86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약관 동의 시 약관 숨기고 회원가입 폼 보여주기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75836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폼 유효성 검사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36864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성공 시 팝업 보여주고 메인페이지로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17565"/>
                  </a:ext>
                </a:extLst>
              </a:tr>
              <a:tr h="11408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6283"/>
                  </a:ext>
                </a:extLst>
              </a:tr>
              <a:tr h="123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387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134CF7-7426-1E0E-1CC6-F86C2D851C99}"/>
              </a:ext>
            </a:extLst>
          </p:cNvPr>
          <p:cNvSpPr txBox="1">
            <a:spLocks/>
          </p:cNvSpPr>
          <p:nvPr/>
        </p:nvSpPr>
        <p:spPr>
          <a:xfrm>
            <a:off x="2185318" y="2919327"/>
            <a:ext cx="436559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 약관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34CF7-7426-1E0E-1CC6-F86C2D851C99}"/>
              </a:ext>
            </a:extLst>
          </p:cNvPr>
          <p:cNvSpPr txBox="1">
            <a:spLocks/>
          </p:cNvSpPr>
          <p:nvPr/>
        </p:nvSpPr>
        <p:spPr>
          <a:xfrm>
            <a:off x="2185318" y="3800733"/>
            <a:ext cx="4365598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 폼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346</Words>
  <Application>Microsoft Macintosh PowerPoint</Application>
  <PresentationFormat>와이드스크린</PresentationFormat>
  <Paragraphs>193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주제 – 경상북도 숙소 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- 전주한옥 숙박 예약사이트 </dc:title>
  <dc:creator>Windows 사용자</dc:creator>
  <cp:lastModifiedBy>고운 장</cp:lastModifiedBy>
  <cp:revision>14</cp:revision>
  <dcterms:created xsi:type="dcterms:W3CDTF">2023-10-27T08:04:59Z</dcterms:created>
  <dcterms:modified xsi:type="dcterms:W3CDTF">2023-11-05T09:56:31Z</dcterms:modified>
</cp:coreProperties>
</file>