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4" r:id="rId5"/>
    <p:sldId id="258" r:id="rId6"/>
    <p:sldId id="267" r:id="rId7"/>
    <p:sldId id="265" r:id="rId8"/>
    <p:sldId id="266" r:id="rId9"/>
    <p:sldId id="268" r:id="rId10"/>
    <p:sldId id="260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33E59-C47B-4F73-B2AA-6B011BFADC09}" v="355" dt="2021-12-14T03:29:13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 현정" userId="53daa0b327ed6715" providerId="LiveId" clId="{17633E59-C47B-4F73-B2AA-6B011BFADC09}"/>
    <pc:docChg chg="undo custSel addSld delSld modSld sldOrd">
      <pc:chgData name="장 현정" userId="53daa0b327ed6715" providerId="LiveId" clId="{17633E59-C47B-4F73-B2AA-6B011BFADC09}" dt="2021-12-14T03:29:44.756" v="4848" actId="14100"/>
      <pc:docMkLst>
        <pc:docMk/>
      </pc:docMkLst>
      <pc:sldChg chg="delSp modSp mod">
        <pc:chgData name="장 현정" userId="53daa0b327ed6715" providerId="LiveId" clId="{17633E59-C47B-4F73-B2AA-6B011BFADC09}" dt="2021-12-13T14:37:40.140" v="2340" actId="1076"/>
        <pc:sldMkLst>
          <pc:docMk/>
          <pc:sldMk cId="225287952" sldId="257"/>
        </pc:sldMkLst>
        <pc:spChg chg="mod">
          <ac:chgData name="장 현정" userId="53daa0b327ed6715" providerId="LiveId" clId="{17633E59-C47B-4F73-B2AA-6B011BFADC09}" dt="2021-12-13T13:35:22.080" v="106" actId="20577"/>
          <ac:spMkLst>
            <pc:docMk/>
            <pc:sldMk cId="225287952" sldId="257"/>
            <ac:spMk id="6" creationId="{83628D8F-5707-44D1-A43D-03EC148D0CC5}"/>
          </ac:spMkLst>
        </pc:spChg>
        <pc:spChg chg="mod">
          <ac:chgData name="장 현정" userId="53daa0b327ed6715" providerId="LiveId" clId="{17633E59-C47B-4F73-B2AA-6B011BFADC09}" dt="2021-12-13T14:37:36.527" v="2339" actId="1076"/>
          <ac:spMkLst>
            <pc:docMk/>
            <pc:sldMk cId="225287952" sldId="257"/>
            <ac:spMk id="7" creationId="{6136C125-6DD5-4FB9-AD11-87E74E44EF89}"/>
          </ac:spMkLst>
        </pc:spChg>
        <pc:spChg chg="del mod">
          <ac:chgData name="장 현정" userId="53daa0b327ed6715" providerId="LiveId" clId="{17633E59-C47B-4F73-B2AA-6B011BFADC09}" dt="2021-12-13T13:37:32.288" v="286" actId="478"/>
          <ac:spMkLst>
            <pc:docMk/>
            <pc:sldMk cId="225287952" sldId="257"/>
            <ac:spMk id="24" creationId="{A91164B3-F18E-4F19-BAF1-C62B2DF5B9BD}"/>
          </ac:spMkLst>
        </pc:spChg>
        <pc:spChg chg="del">
          <ac:chgData name="장 현정" userId="53daa0b327ed6715" providerId="LiveId" clId="{17633E59-C47B-4F73-B2AA-6B011BFADC09}" dt="2021-12-13T13:37:35.478" v="287" actId="478"/>
          <ac:spMkLst>
            <pc:docMk/>
            <pc:sldMk cId="225287952" sldId="257"/>
            <ac:spMk id="25" creationId="{3C938C51-AC37-4ED8-A43A-D05F6C1ADDBC}"/>
          </ac:spMkLst>
        </pc:spChg>
        <pc:spChg chg="mod">
          <ac:chgData name="장 현정" userId="53daa0b327ed6715" providerId="LiveId" clId="{17633E59-C47B-4F73-B2AA-6B011BFADC09}" dt="2021-12-13T13:37:50.726" v="290" actId="1076"/>
          <ac:spMkLst>
            <pc:docMk/>
            <pc:sldMk cId="225287952" sldId="257"/>
            <ac:spMk id="26" creationId="{4BE707C0-26D1-4B05-850C-F3BD0847ABDB}"/>
          </ac:spMkLst>
        </pc:spChg>
        <pc:spChg chg="mod">
          <ac:chgData name="장 현정" userId="53daa0b327ed6715" providerId="LiveId" clId="{17633E59-C47B-4F73-B2AA-6B011BFADC09}" dt="2021-12-13T14:37:40.140" v="2340" actId="1076"/>
          <ac:spMkLst>
            <pc:docMk/>
            <pc:sldMk cId="225287952" sldId="257"/>
            <ac:spMk id="27" creationId="{D59E3FAE-44F8-41A8-BA8F-17204D5A80B3}"/>
          </ac:spMkLst>
        </pc:spChg>
        <pc:grpChg chg="del mod">
          <ac:chgData name="장 현정" userId="53daa0b327ed6715" providerId="LiveId" clId="{17633E59-C47B-4F73-B2AA-6B011BFADC09}" dt="2021-12-13T13:37:58.842" v="292" actId="478"/>
          <ac:grpSpMkLst>
            <pc:docMk/>
            <pc:sldMk cId="225287952" sldId="257"/>
            <ac:grpSpMk id="12" creationId="{CE2E4948-A42C-4E45-982C-BD8C3F0ECC37}"/>
          </ac:grpSpMkLst>
        </pc:grpChg>
        <pc:grpChg chg="del mod">
          <ac:chgData name="장 현정" userId="53daa0b327ed6715" providerId="LiveId" clId="{17633E59-C47B-4F73-B2AA-6B011BFADC09}" dt="2021-12-13T13:38:01.051" v="293" actId="478"/>
          <ac:grpSpMkLst>
            <pc:docMk/>
            <pc:sldMk cId="225287952" sldId="257"/>
            <ac:grpSpMk id="15" creationId="{90D63EAC-14D4-429D-BB35-D3CE01993E95}"/>
          </ac:grpSpMkLst>
        </pc:grpChg>
        <pc:grpChg chg="del mod">
          <ac:chgData name="장 현정" userId="53daa0b327ed6715" providerId="LiveId" clId="{17633E59-C47B-4F73-B2AA-6B011BFADC09}" dt="2021-12-13T13:38:11.206" v="295" actId="478"/>
          <ac:grpSpMkLst>
            <pc:docMk/>
            <pc:sldMk cId="225287952" sldId="257"/>
            <ac:grpSpMk id="18" creationId="{8517AED5-5098-41F2-88B8-017389636070}"/>
          </ac:grpSpMkLst>
        </pc:grpChg>
        <pc:grpChg chg="mod">
          <ac:chgData name="장 현정" userId="53daa0b327ed6715" providerId="LiveId" clId="{17633E59-C47B-4F73-B2AA-6B011BFADC09}" dt="2021-12-13T13:35:46.200" v="111" actId="1076"/>
          <ac:grpSpMkLst>
            <pc:docMk/>
            <pc:sldMk cId="225287952" sldId="257"/>
            <ac:grpSpMk id="21" creationId="{F5E8AFF3-7241-4F81-BFBD-04F2D47973F8}"/>
          </ac:grpSpMkLst>
        </pc:grpChg>
      </pc:sldChg>
      <pc:sldChg chg="addSp delSp modSp mod ord">
        <pc:chgData name="장 현정" userId="53daa0b327ed6715" providerId="LiveId" clId="{17633E59-C47B-4F73-B2AA-6B011BFADC09}" dt="2021-12-14T03:04:53.181" v="4740" actId="1076"/>
        <pc:sldMkLst>
          <pc:docMk/>
          <pc:sldMk cId="1047421044" sldId="258"/>
        </pc:sldMkLst>
        <pc:spChg chg="add mod">
          <ac:chgData name="장 현정" userId="53daa0b327ed6715" providerId="LiveId" clId="{17633E59-C47B-4F73-B2AA-6B011BFADC09}" dt="2021-12-14T03:04:53.181" v="4740" actId="1076"/>
          <ac:spMkLst>
            <pc:docMk/>
            <pc:sldMk cId="1047421044" sldId="258"/>
            <ac:spMk id="2" creationId="{B0B07A2E-E658-43C4-BB2E-6D5774F0A0DB}"/>
          </ac:spMkLst>
        </pc:spChg>
        <pc:spChg chg="mod">
          <ac:chgData name="장 현정" userId="53daa0b327ed6715" providerId="LiveId" clId="{17633E59-C47B-4F73-B2AA-6B011BFADC09}" dt="2021-12-13T14:08:41.234" v="1832"/>
          <ac:spMkLst>
            <pc:docMk/>
            <pc:sldMk cId="1047421044" sldId="258"/>
            <ac:spMk id="6" creationId="{83628D8F-5707-44D1-A43D-03EC148D0CC5}"/>
          </ac:spMkLst>
        </pc:spChg>
        <pc:spChg chg="add del mod">
          <ac:chgData name="장 현정" userId="53daa0b327ed6715" providerId="LiveId" clId="{17633E59-C47B-4F73-B2AA-6B011BFADC09}" dt="2021-12-13T14:09:00.071" v="1839" actId="1076"/>
          <ac:spMkLst>
            <pc:docMk/>
            <pc:sldMk cId="1047421044" sldId="258"/>
            <ac:spMk id="7" creationId="{6136C125-6DD5-4FB9-AD11-87E74E44EF89}"/>
          </ac:spMkLst>
        </pc:spChg>
        <pc:spChg chg="del">
          <ac:chgData name="장 현정" userId="53daa0b327ed6715" providerId="LiveId" clId="{17633E59-C47B-4F73-B2AA-6B011BFADC09}" dt="2021-12-13T14:08:44.196" v="1833" actId="478"/>
          <ac:spMkLst>
            <pc:docMk/>
            <pc:sldMk cId="1047421044" sldId="258"/>
            <ac:spMk id="13" creationId="{00000000-0000-0000-0000-000000000000}"/>
          </ac:spMkLst>
        </pc:spChg>
        <pc:spChg chg="mod">
          <ac:chgData name="장 현정" userId="53daa0b327ed6715" providerId="LiveId" clId="{17633E59-C47B-4F73-B2AA-6B011BFADC09}" dt="2021-12-13T14:11:11.024" v="1925" actId="14100"/>
          <ac:spMkLst>
            <pc:docMk/>
            <pc:sldMk cId="1047421044" sldId="258"/>
            <ac:spMk id="14" creationId="{00000000-0000-0000-0000-000000000000}"/>
          </ac:spMkLst>
        </pc:spChg>
        <pc:spChg chg="del">
          <ac:chgData name="장 현정" userId="53daa0b327ed6715" providerId="LiveId" clId="{17633E59-C47B-4F73-B2AA-6B011BFADC09}" dt="2021-12-13T14:09:32.225" v="1878" actId="478"/>
          <ac:spMkLst>
            <pc:docMk/>
            <pc:sldMk cId="1047421044" sldId="258"/>
            <ac:spMk id="15" creationId="{00000000-0000-0000-0000-000000000000}"/>
          </ac:spMkLst>
        </pc:spChg>
        <pc:spChg chg="del">
          <ac:chgData name="장 현정" userId="53daa0b327ed6715" providerId="LiveId" clId="{17633E59-C47B-4F73-B2AA-6B011BFADC09}" dt="2021-12-13T14:09:37.981" v="1880" actId="478"/>
          <ac:spMkLst>
            <pc:docMk/>
            <pc:sldMk cId="1047421044" sldId="258"/>
            <ac:spMk id="16" creationId="{00000000-0000-0000-0000-000000000000}"/>
          </ac:spMkLst>
        </pc:spChg>
        <pc:spChg chg="del">
          <ac:chgData name="장 현정" userId="53daa0b327ed6715" providerId="LiveId" clId="{17633E59-C47B-4F73-B2AA-6B011BFADC09}" dt="2021-12-13T14:08:50.294" v="1835" actId="478"/>
          <ac:spMkLst>
            <pc:docMk/>
            <pc:sldMk cId="1047421044" sldId="258"/>
            <ac:spMk id="20" creationId="{00000000-0000-0000-0000-000000000000}"/>
          </ac:spMkLst>
        </pc:spChg>
        <pc:grpChg chg="mod">
          <ac:chgData name="장 현정" userId="53daa0b327ed6715" providerId="LiveId" clId="{17633E59-C47B-4F73-B2AA-6B011BFADC09}" dt="2021-12-13T14:09:07.595" v="1840" actId="1076"/>
          <ac:grpSpMkLst>
            <pc:docMk/>
            <pc:sldMk cId="1047421044" sldId="258"/>
            <ac:grpSpMk id="17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4:09:34.389" v="1879" actId="478"/>
          <ac:grpSpMkLst>
            <pc:docMk/>
            <pc:sldMk cId="1047421044" sldId="258"/>
            <ac:grpSpMk id="21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4:09:42.442" v="1881" actId="478"/>
          <ac:grpSpMkLst>
            <pc:docMk/>
            <pc:sldMk cId="1047421044" sldId="258"/>
            <ac:grpSpMk id="24" creationId="{00000000-0000-0000-0000-000000000000}"/>
          </ac:grpSpMkLst>
        </pc:grpChg>
        <pc:graphicFrameChg chg="del">
          <ac:chgData name="장 현정" userId="53daa0b327ed6715" providerId="LiveId" clId="{17633E59-C47B-4F73-B2AA-6B011BFADC09}" dt="2021-12-13T14:08:47.210" v="1834" actId="478"/>
          <ac:graphicFrameMkLst>
            <pc:docMk/>
            <pc:sldMk cId="1047421044" sldId="258"/>
            <ac:graphicFrameMk id="12" creationId="{DE9E9F55-2344-49D3-8325-DD6E6DEDC5CB}"/>
          </ac:graphicFrameMkLst>
        </pc:graphicFrameChg>
        <pc:picChg chg="add mod">
          <ac:chgData name="장 현정" userId="53daa0b327ed6715" providerId="LiveId" clId="{17633E59-C47B-4F73-B2AA-6B011BFADC09}" dt="2021-12-13T14:23:46.982" v="2127" actId="1076"/>
          <ac:picMkLst>
            <pc:docMk/>
            <pc:sldMk cId="1047421044" sldId="258"/>
            <ac:picMk id="3" creationId="{260717CD-425D-4A67-AC60-A645549971D7}"/>
          </ac:picMkLst>
        </pc:picChg>
        <pc:picChg chg="add del mod">
          <ac:chgData name="장 현정" userId="53daa0b327ed6715" providerId="LiveId" clId="{17633E59-C47B-4F73-B2AA-6B011BFADC09}" dt="2021-12-13T14:18:35.293" v="2097" actId="478"/>
          <ac:picMkLst>
            <pc:docMk/>
            <pc:sldMk cId="1047421044" sldId="258"/>
            <ac:picMk id="5" creationId="{8D43D232-E5A5-4568-9F99-B9AB952B265B}"/>
          </ac:picMkLst>
        </pc:picChg>
        <pc:picChg chg="add mod">
          <ac:chgData name="장 현정" userId="53daa0b327ed6715" providerId="LiveId" clId="{17633E59-C47B-4F73-B2AA-6B011BFADC09}" dt="2021-12-13T14:23:48.946" v="2128" actId="1076"/>
          <ac:picMkLst>
            <pc:docMk/>
            <pc:sldMk cId="1047421044" sldId="258"/>
            <ac:picMk id="9" creationId="{084E2BF1-05B0-44BA-B50B-6736BFE84406}"/>
          </ac:picMkLst>
        </pc:picChg>
        <pc:picChg chg="add del mod">
          <ac:chgData name="장 현정" userId="53daa0b327ed6715" providerId="LiveId" clId="{17633E59-C47B-4F73-B2AA-6B011BFADC09}" dt="2021-12-13T14:23:45.079" v="2126" actId="478"/>
          <ac:picMkLst>
            <pc:docMk/>
            <pc:sldMk cId="1047421044" sldId="258"/>
            <ac:picMk id="11" creationId="{CD6BB69E-5BE9-4337-BABA-4362C92A22CC}"/>
          </ac:picMkLst>
        </pc:picChg>
      </pc:sldChg>
      <pc:sldChg chg="delSp modSp mod">
        <pc:chgData name="장 현정" userId="53daa0b327ed6715" providerId="LiveId" clId="{17633E59-C47B-4F73-B2AA-6B011BFADC09}" dt="2021-12-13T13:58:02.023" v="1322" actId="20577"/>
        <pc:sldMkLst>
          <pc:docMk/>
          <pc:sldMk cId="263108519" sldId="259"/>
        </pc:sldMkLst>
        <pc:spChg chg="mod">
          <ac:chgData name="장 현정" userId="53daa0b327ed6715" providerId="LiveId" clId="{17633E59-C47B-4F73-B2AA-6B011BFADC09}" dt="2021-12-13T13:58:02.023" v="1322" actId="20577"/>
          <ac:spMkLst>
            <pc:docMk/>
            <pc:sldMk cId="263108519" sldId="259"/>
            <ac:spMk id="6" creationId="{83628D8F-5707-44D1-A43D-03EC148D0CC5}"/>
          </ac:spMkLst>
        </pc:spChg>
        <pc:spChg chg="mod">
          <ac:chgData name="장 현정" userId="53daa0b327ed6715" providerId="LiveId" clId="{17633E59-C47B-4F73-B2AA-6B011BFADC09}" dt="2021-12-13T13:55:34.696" v="983" actId="14100"/>
          <ac:spMkLst>
            <pc:docMk/>
            <pc:sldMk cId="263108519" sldId="259"/>
            <ac:spMk id="29" creationId="{00000000-0000-0000-0000-000000000000}"/>
          </ac:spMkLst>
        </pc:spChg>
        <pc:spChg chg="mod">
          <ac:chgData name="장 현정" userId="53daa0b327ed6715" providerId="LiveId" clId="{17633E59-C47B-4F73-B2AA-6B011BFADC09}" dt="2021-12-13T13:55:38.812" v="984" actId="1076"/>
          <ac:spMkLst>
            <pc:docMk/>
            <pc:sldMk cId="263108519" sldId="259"/>
            <ac:spMk id="30" creationId="{00000000-0000-0000-0000-000000000000}"/>
          </ac:spMkLst>
        </pc:spChg>
        <pc:spChg chg="del">
          <ac:chgData name="장 현정" userId="53daa0b327ed6715" providerId="LiveId" clId="{17633E59-C47B-4F73-B2AA-6B011BFADC09}" dt="2021-12-13T13:53:44.638" v="975" actId="478"/>
          <ac:spMkLst>
            <pc:docMk/>
            <pc:sldMk cId="263108519" sldId="259"/>
            <ac:spMk id="32" creationId="{00000000-0000-0000-0000-000000000000}"/>
          </ac:spMkLst>
        </pc:spChg>
        <pc:spChg chg="mod">
          <ac:chgData name="장 현정" userId="53daa0b327ed6715" providerId="LiveId" clId="{17633E59-C47B-4F73-B2AA-6B011BFADC09}" dt="2021-12-13T13:56:20.116" v="995" actId="14100"/>
          <ac:spMkLst>
            <pc:docMk/>
            <pc:sldMk cId="263108519" sldId="259"/>
            <ac:spMk id="35" creationId="{00000000-0000-0000-0000-000000000000}"/>
          </ac:spMkLst>
        </pc:spChg>
        <pc:spChg chg="mod">
          <ac:chgData name="장 현정" userId="53daa0b327ed6715" providerId="LiveId" clId="{17633E59-C47B-4F73-B2AA-6B011BFADC09}" dt="2021-12-13T13:56:23.304" v="996" actId="1076"/>
          <ac:spMkLst>
            <pc:docMk/>
            <pc:sldMk cId="263108519" sldId="259"/>
            <ac:spMk id="36" creationId="{00000000-0000-0000-0000-000000000000}"/>
          </ac:spMkLst>
        </pc:spChg>
        <pc:spChg chg="del">
          <ac:chgData name="장 현정" userId="53daa0b327ed6715" providerId="LiveId" clId="{17633E59-C47B-4F73-B2AA-6B011BFADC09}" dt="2021-12-13T13:53:53.005" v="976" actId="478"/>
          <ac:spMkLst>
            <pc:docMk/>
            <pc:sldMk cId="263108519" sldId="259"/>
            <ac:spMk id="38" creationId="{00000000-0000-0000-0000-000000000000}"/>
          </ac:spMkLst>
        </pc:spChg>
        <pc:spChg chg="mod">
          <ac:chgData name="장 현정" userId="53daa0b327ed6715" providerId="LiveId" clId="{17633E59-C47B-4F73-B2AA-6B011BFADC09}" dt="2021-12-13T13:53:39.974" v="974" actId="20577"/>
          <ac:spMkLst>
            <pc:docMk/>
            <pc:sldMk cId="263108519" sldId="259"/>
            <ac:spMk id="40" creationId="{00000000-0000-0000-0000-000000000000}"/>
          </ac:spMkLst>
        </pc:spChg>
        <pc:spChg chg="mod">
          <ac:chgData name="장 현정" userId="53daa0b327ed6715" providerId="LiveId" clId="{17633E59-C47B-4F73-B2AA-6B011BFADC09}" dt="2021-12-13T13:57:45.430" v="1237" actId="20577"/>
          <ac:spMkLst>
            <pc:docMk/>
            <pc:sldMk cId="263108519" sldId="259"/>
            <ac:spMk id="41" creationId="{00000000-0000-0000-0000-000000000000}"/>
          </ac:spMkLst>
        </pc:spChg>
      </pc:sldChg>
      <pc:sldChg chg="addSp delSp modSp mod">
        <pc:chgData name="장 현정" userId="53daa0b327ed6715" providerId="LiveId" clId="{17633E59-C47B-4F73-B2AA-6B011BFADC09}" dt="2021-12-13T17:06:30.008" v="4663"/>
        <pc:sldMkLst>
          <pc:docMk/>
          <pc:sldMk cId="3835487979" sldId="260"/>
        </pc:sldMkLst>
        <pc:spChg chg="add mod">
          <ac:chgData name="장 현정" userId="53daa0b327ed6715" providerId="LiveId" clId="{17633E59-C47B-4F73-B2AA-6B011BFADC09}" dt="2021-12-13T17:06:30.008" v="4663"/>
          <ac:spMkLst>
            <pc:docMk/>
            <pc:sldMk cId="3835487979" sldId="260"/>
            <ac:spMk id="2" creationId="{69E124C2-0874-4DA2-AE72-0AB5B298EF78}"/>
          </ac:spMkLst>
        </pc:spChg>
        <pc:spChg chg="mod">
          <ac:chgData name="장 현정" userId="53daa0b327ed6715" providerId="LiveId" clId="{17633E59-C47B-4F73-B2AA-6B011BFADC09}" dt="2021-12-13T14:29:33.815" v="2254" actId="20577"/>
          <ac:spMkLst>
            <pc:docMk/>
            <pc:sldMk cId="3835487979" sldId="260"/>
            <ac:spMk id="6" creationId="{83628D8F-5707-44D1-A43D-03EC148D0CC5}"/>
          </ac:spMkLst>
        </pc:spChg>
        <pc:spChg chg="add del mod">
          <ac:chgData name="장 현정" userId="53daa0b327ed6715" providerId="LiveId" clId="{17633E59-C47B-4F73-B2AA-6B011BFADC09}" dt="2021-12-13T15:52:44.040" v="2404" actId="1076"/>
          <ac:spMkLst>
            <pc:docMk/>
            <pc:sldMk cId="3835487979" sldId="260"/>
            <ac:spMk id="7" creationId="{6136C125-6DD5-4FB9-AD11-87E74E44EF89}"/>
          </ac:spMkLst>
        </pc:spChg>
        <pc:spChg chg="mod">
          <ac:chgData name="장 현정" userId="53daa0b327ed6715" providerId="LiveId" clId="{17633E59-C47B-4F73-B2AA-6B011BFADC09}" dt="2021-12-13T15:50:54.453" v="2379" actId="1076"/>
          <ac:spMkLst>
            <pc:docMk/>
            <pc:sldMk cId="3835487979" sldId="260"/>
            <ac:spMk id="42" creationId="{00000000-0000-0000-0000-000000000000}"/>
          </ac:spMkLst>
        </pc:spChg>
        <pc:spChg chg="mod">
          <ac:chgData name="장 현정" userId="53daa0b327ed6715" providerId="LiveId" clId="{17633E59-C47B-4F73-B2AA-6B011BFADC09}" dt="2021-12-13T15:55:16.937" v="2448" actId="20577"/>
          <ac:spMkLst>
            <pc:docMk/>
            <pc:sldMk cId="3835487979" sldId="260"/>
            <ac:spMk id="43" creationId="{3FA00699-5178-465A-9F3F-130CF1431F70}"/>
          </ac:spMkLst>
        </pc:spChg>
        <pc:spChg chg="del">
          <ac:chgData name="장 현정" userId="53daa0b327ed6715" providerId="LiveId" clId="{17633E59-C47B-4F73-B2AA-6B011BFADC09}" dt="2021-12-13T15:54:51.873" v="2411" actId="478"/>
          <ac:spMkLst>
            <pc:docMk/>
            <pc:sldMk cId="3835487979" sldId="260"/>
            <ac:spMk id="44" creationId="{00000000-0000-0000-0000-000000000000}"/>
          </ac:spMkLst>
        </pc:spChg>
        <pc:spChg chg="mod">
          <ac:chgData name="장 현정" userId="53daa0b327ed6715" providerId="LiveId" clId="{17633E59-C47B-4F73-B2AA-6B011BFADC09}" dt="2021-12-13T15:49:32.115" v="2357" actId="1076"/>
          <ac:spMkLst>
            <pc:docMk/>
            <pc:sldMk cId="3835487979" sldId="260"/>
            <ac:spMk id="52" creationId="{00000000-0000-0000-0000-000000000000}"/>
          </ac:spMkLst>
        </pc:spChg>
        <pc:spChg chg="mod">
          <ac:chgData name="장 현정" userId="53daa0b327ed6715" providerId="LiveId" clId="{17633E59-C47B-4F73-B2AA-6B011BFADC09}" dt="2021-12-13T15:49:32.115" v="2357" actId="1076"/>
          <ac:spMkLst>
            <pc:docMk/>
            <pc:sldMk cId="3835487979" sldId="260"/>
            <ac:spMk id="53" creationId="{00000000-0000-0000-0000-000000000000}"/>
          </ac:spMkLst>
        </pc:spChg>
        <pc:spChg chg="mod">
          <ac:chgData name="장 현정" userId="53daa0b327ed6715" providerId="LiveId" clId="{17633E59-C47B-4F73-B2AA-6B011BFADC09}" dt="2021-12-13T15:56:05.507" v="2492" actId="1076"/>
          <ac:spMkLst>
            <pc:docMk/>
            <pc:sldMk cId="3835487979" sldId="260"/>
            <ac:spMk id="58" creationId="{00000000-0000-0000-0000-000000000000}"/>
          </ac:spMkLst>
        </pc:spChg>
        <pc:spChg chg="mod">
          <ac:chgData name="장 현정" userId="53daa0b327ed6715" providerId="LiveId" clId="{17633E59-C47B-4F73-B2AA-6B011BFADC09}" dt="2021-12-13T15:56:05.507" v="2492" actId="1076"/>
          <ac:spMkLst>
            <pc:docMk/>
            <pc:sldMk cId="3835487979" sldId="260"/>
            <ac:spMk id="59" creationId="{00000000-0000-0000-0000-000000000000}"/>
          </ac:spMkLst>
        </pc:spChg>
        <pc:spChg chg="mod">
          <ac:chgData name="장 현정" userId="53daa0b327ed6715" providerId="LiveId" clId="{17633E59-C47B-4F73-B2AA-6B011BFADC09}" dt="2021-12-13T15:56:02.419" v="2491" actId="1076"/>
          <ac:spMkLst>
            <pc:docMk/>
            <pc:sldMk cId="3835487979" sldId="260"/>
            <ac:spMk id="61" creationId="{00000000-0000-0000-0000-000000000000}"/>
          </ac:spMkLst>
        </pc:spChg>
        <pc:spChg chg="mod">
          <ac:chgData name="장 현정" userId="53daa0b327ed6715" providerId="LiveId" clId="{17633E59-C47B-4F73-B2AA-6B011BFADC09}" dt="2021-12-13T15:56:02.419" v="2491" actId="1076"/>
          <ac:spMkLst>
            <pc:docMk/>
            <pc:sldMk cId="3835487979" sldId="260"/>
            <ac:spMk id="62" creationId="{00000000-0000-0000-0000-000000000000}"/>
          </ac:spMkLst>
        </pc:spChg>
        <pc:spChg chg="mod">
          <ac:chgData name="장 현정" userId="53daa0b327ed6715" providerId="LiveId" clId="{17633E59-C47B-4F73-B2AA-6B011BFADC09}" dt="2021-12-13T15:49:24.761" v="2350" actId="1076"/>
          <ac:spMkLst>
            <pc:docMk/>
            <pc:sldMk cId="3835487979" sldId="260"/>
            <ac:spMk id="76" creationId="{00000000-0000-0000-0000-000000000000}"/>
          </ac:spMkLst>
        </pc:spChg>
        <pc:spChg chg="mod">
          <ac:chgData name="장 현정" userId="53daa0b327ed6715" providerId="LiveId" clId="{17633E59-C47B-4F73-B2AA-6B011BFADC09}" dt="2021-12-13T15:49:24.761" v="2350" actId="1076"/>
          <ac:spMkLst>
            <pc:docMk/>
            <pc:sldMk cId="3835487979" sldId="260"/>
            <ac:spMk id="77" creationId="{00000000-0000-0000-0000-000000000000}"/>
          </ac:spMkLst>
        </pc:spChg>
        <pc:spChg chg="mod">
          <ac:chgData name="장 현정" userId="53daa0b327ed6715" providerId="LiveId" clId="{17633E59-C47B-4F73-B2AA-6B011BFADC09}" dt="2021-12-13T15:55:31.172" v="2472" actId="1076"/>
          <ac:spMkLst>
            <pc:docMk/>
            <pc:sldMk cId="3835487979" sldId="260"/>
            <ac:spMk id="105" creationId="{3FA00699-5178-465A-9F3F-130CF1431F70}"/>
          </ac:spMkLst>
        </pc:spChg>
        <pc:spChg chg="mod">
          <ac:chgData name="장 현정" userId="53daa0b327ed6715" providerId="LiveId" clId="{17633E59-C47B-4F73-B2AA-6B011BFADC09}" dt="2021-12-13T15:55:52.607" v="2490" actId="1076"/>
          <ac:spMkLst>
            <pc:docMk/>
            <pc:sldMk cId="3835487979" sldId="260"/>
            <ac:spMk id="106" creationId="{3FA00699-5178-465A-9F3F-130CF1431F70}"/>
          </ac:spMkLst>
        </pc:spChg>
        <pc:spChg chg="mod">
          <ac:chgData name="장 현정" userId="53daa0b327ed6715" providerId="LiveId" clId="{17633E59-C47B-4F73-B2AA-6B011BFADC09}" dt="2021-12-13T15:54:08.142" v="2407" actId="207"/>
          <ac:spMkLst>
            <pc:docMk/>
            <pc:sldMk cId="3835487979" sldId="260"/>
            <ac:spMk id="107" creationId="{00000000-0000-0000-0000-000000000000}"/>
          </ac:spMkLst>
        </pc:spChg>
        <pc:spChg chg="del mod">
          <ac:chgData name="장 현정" userId="53daa0b327ed6715" providerId="LiveId" clId="{17633E59-C47B-4F73-B2AA-6B011BFADC09}" dt="2021-12-13T15:52:01.296" v="2391" actId="478"/>
          <ac:spMkLst>
            <pc:docMk/>
            <pc:sldMk cId="3835487979" sldId="260"/>
            <ac:spMk id="108" creationId="{00000000-0000-0000-0000-000000000000}"/>
          </ac:spMkLst>
        </pc:spChg>
        <pc:spChg chg="del">
          <ac:chgData name="장 현정" userId="53daa0b327ed6715" providerId="LiveId" clId="{17633E59-C47B-4F73-B2AA-6B011BFADC09}" dt="2021-12-13T15:54:54.029" v="2412" actId="478"/>
          <ac:spMkLst>
            <pc:docMk/>
            <pc:sldMk cId="3835487979" sldId="260"/>
            <ac:spMk id="109" creationId="{00000000-0000-0000-0000-000000000000}"/>
          </ac:spMkLst>
        </pc:spChg>
        <pc:spChg chg="add del mod">
          <ac:chgData name="장 현정" userId="53daa0b327ed6715" providerId="LiveId" clId="{17633E59-C47B-4F73-B2AA-6B011BFADC09}" dt="2021-12-13T15:49:08.063" v="2348" actId="478"/>
          <ac:spMkLst>
            <pc:docMk/>
            <pc:sldMk cId="3835487979" sldId="260"/>
            <ac:spMk id="110" creationId="{A8F849E2-DB28-4F79-93B5-2A3323BE517F}"/>
          </ac:spMkLst>
        </pc:spChg>
        <pc:spChg chg="add mod">
          <ac:chgData name="장 현정" userId="53daa0b327ed6715" providerId="LiveId" clId="{17633E59-C47B-4F73-B2AA-6B011BFADC09}" dt="2021-12-13T15:51:05.599" v="2381" actId="1076"/>
          <ac:spMkLst>
            <pc:docMk/>
            <pc:sldMk cId="3835487979" sldId="260"/>
            <ac:spMk id="111" creationId="{9A1FD0C1-57F6-43A0-9E27-4C789502B1FC}"/>
          </ac:spMkLst>
        </pc:spChg>
        <pc:spChg chg="add mod">
          <ac:chgData name="장 현정" userId="53daa0b327ed6715" providerId="LiveId" clId="{17633E59-C47B-4F73-B2AA-6B011BFADC09}" dt="2021-12-13T15:51:10.953" v="2383" actId="1076"/>
          <ac:spMkLst>
            <pc:docMk/>
            <pc:sldMk cId="3835487979" sldId="260"/>
            <ac:spMk id="112" creationId="{D5C5EA4C-6813-4F75-80D1-182C0D0AFC2B}"/>
          </ac:spMkLst>
        </pc:spChg>
        <pc:spChg chg="add mod">
          <ac:chgData name="장 현정" userId="53daa0b327ed6715" providerId="LiveId" clId="{17633E59-C47B-4F73-B2AA-6B011BFADC09}" dt="2021-12-13T15:54:20.315" v="2408" actId="207"/>
          <ac:spMkLst>
            <pc:docMk/>
            <pc:sldMk cId="3835487979" sldId="260"/>
            <ac:spMk id="113" creationId="{A1484394-0EF3-4BD0-8C35-B79D7DB5D7EB}"/>
          </ac:spMkLst>
        </pc:spChg>
        <pc:spChg chg="add mod">
          <ac:chgData name="장 현정" userId="53daa0b327ed6715" providerId="LiveId" clId="{17633E59-C47B-4F73-B2AA-6B011BFADC09}" dt="2021-12-13T15:54:48.788" v="2410" actId="14100"/>
          <ac:spMkLst>
            <pc:docMk/>
            <pc:sldMk cId="3835487979" sldId="260"/>
            <ac:spMk id="114" creationId="{405D60B5-51FD-4110-9293-E39B0E59F66B}"/>
          </ac:spMkLst>
        </pc:spChg>
        <pc:grpChg chg="del">
          <ac:chgData name="장 현정" userId="53daa0b327ed6715" providerId="LiveId" clId="{17633E59-C47B-4F73-B2AA-6B011BFADC09}" dt="2021-12-13T15:49:31.216" v="2356" actId="478"/>
          <ac:grpSpMkLst>
            <pc:docMk/>
            <pc:sldMk cId="3835487979" sldId="260"/>
            <ac:grpSpMk id="45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5:49:46.523" v="2371" actId="478"/>
          <ac:grpSpMkLst>
            <pc:docMk/>
            <pc:sldMk cId="3835487979" sldId="260"/>
            <ac:grpSpMk id="48" creationId="{00000000-0000-0000-0000-000000000000}"/>
          </ac:grpSpMkLst>
        </pc:grpChg>
        <pc:grpChg chg="del mod">
          <ac:chgData name="장 현정" userId="53daa0b327ed6715" providerId="LiveId" clId="{17633E59-C47B-4F73-B2AA-6B011BFADC09}" dt="2021-12-13T15:49:32.402" v="2358" actId="478"/>
          <ac:grpSpMkLst>
            <pc:docMk/>
            <pc:sldMk cId="3835487979" sldId="260"/>
            <ac:grpSpMk id="51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5:49:33.463" v="2359" actId="478"/>
          <ac:grpSpMkLst>
            <pc:docMk/>
            <pc:sldMk cId="3835487979" sldId="260"/>
            <ac:grpSpMk id="54" creationId="{00000000-0000-0000-0000-000000000000}"/>
          </ac:grpSpMkLst>
        </pc:grpChg>
        <pc:grpChg chg="mod">
          <ac:chgData name="장 현정" userId="53daa0b327ed6715" providerId="LiveId" clId="{17633E59-C47B-4F73-B2AA-6B011BFADC09}" dt="2021-12-13T15:56:05.507" v="2492" actId="1076"/>
          <ac:grpSpMkLst>
            <pc:docMk/>
            <pc:sldMk cId="3835487979" sldId="260"/>
            <ac:grpSpMk id="57" creationId="{00000000-0000-0000-0000-000000000000}"/>
          </ac:grpSpMkLst>
        </pc:grpChg>
        <pc:grpChg chg="mod">
          <ac:chgData name="장 현정" userId="53daa0b327ed6715" providerId="LiveId" clId="{17633E59-C47B-4F73-B2AA-6B011BFADC09}" dt="2021-12-13T15:56:02.419" v="2491" actId="1076"/>
          <ac:grpSpMkLst>
            <pc:docMk/>
            <pc:sldMk cId="3835487979" sldId="260"/>
            <ac:grpSpMk id="60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5:49:30.581" v="2355" actId="478"/>
          <ac:grpSpMkLst>
            <pc:docMk/>
            <pc:sldMk cId="3835487979" sldId="260"/>
            <ac:grpSpMk id="63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5:49:29.254" v="2354" actId="478"/>
          <ac:grpSpMkLst>
            <pc:docMk/>
            <pc:sldMk cId="3835487979" sldId="260"/>
            <ac:grpSpMk id="66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5:49:28.121" v="2353" actId="478"/>
          <ac:grpSpMkLst>
            <pc:docMk/>
            <pc:sldMk cId="3835487979" sldId="260"/>
            <ac:grpSpMk id="69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5:49:27.309" v="2352" actId="478"/>
          <ac:grpSpMkLst>
            <pc:docMk/>
            <pc:sldMk cId="3835487979" sldId="260"/>
            <ac:grpSpMk id="72" creationId="{00000000-0000-0000-0000-000000000000}"/>
          </ac:grpSpMkLst>
        </pc:grpChg>
        <pc:grpChg chg="del mod">
          <ac:chgData name="장 현정" userId="53daa0b327ed6715" providerId="LiveId" clId="{17633E59-C47B-4F73-B2AA-6B011BFADC09}" dt="2021-12-13T15:49:26.207" v="2351" actId="478"/>
          <ac:grpSpMkLst>
            <pc:docMk/>
            <pc:sldMk cId="3835487979" sldId="260"/>
            <ac:grpSpMk id="75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5:49:45.550" v="2370" actId="478"/>
          <ac:grpSpMkLst>
            <pc:docMk/>
            <pc:sldMk cId="3835487979" sldId="260"/>
            <ac:grpSpMk id="78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5:49:44.830" v="2369" actId="478"/>
          <ac:grpSpMkLst>
            <pc:docMk/>
            <pc:sldMk cId="3835487979" sldId="260"/>
            <ac:grpSpMk id="81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5:49:44.038" v="2368" actId="478"/>
          <ac:grpSpMkLst>
            <pc:docMk/>
            <pc:sldMk cId="3835487979" sldId="260"/>
            <ac:grpSpMk id="84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5:49:43.455" v="2367" actId="478"/>
          <ac:grpSpMkLst>
            <pc:docMk/>
            <pc:sldMk cId="3835487979" sldId="260"/>
            <ac:grpSpMk id="87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5:49:42.016" v="2366" actId="478"/>
          <ac:grpSpMkLst>
            <pc:docMk/>
            <pc:sldMk cId="3835487979" sldId="260"/>
            <ac:grpSpMk id="90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5:49:41.374" v="2365" actId="478"/>
          <ac:grpSpMkLst>
            <pc:docMk/>
            <pc:sldMk cId="3835487979" sldId="260"/>
            <ac:grpSpMk id="93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5:49:40.711" v="2364" actId="478"/>
          <ac:grpSpMkLst>
            <pc:docMk/>
            <pc:sldMk cId="3835487979" sldId="260"/>
            <ac:grpSpMk id="96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5:49:39.992" v="2363" actId="478"/>
          <ac:grpSpMkLst>
            <pc:docMk/>
            <pc:sldMk cId="3835487979" sldId="260"/>
            <ac:grpSpMk id="99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5:49:35.312" v="2360" actId="478"/>
          <ac:grpSpMkLst>
            <pc:docMk/>
            <pc:sldMk cId="3835487979" sldId="260"/>
            <ac:grpSpMk id="102" creationId="{00000000-0000-0000-0000-000000000000}"/>
          </ac:grpSpMkLst>
        </pc:grpChg>
      </pc:sldChg>
      <pc:sldChg chg="del">
        <pc:chgData name="장 현정" userId="53daa0b327ed6715" providerId="LiveId" clId="{17633E59-C47B-4F73-B2AA-6B011BFADC09}" dt="2021-12-13T16:09:16.406" v="4110" actId="2696"/>
        <pc:sldMkLst>
          <pc:docMk/>
          <pc:sldMk cId="2485587304" sldId="261"/>
        </pc:sldMkLst>
      </pc:sldChg>
      <pc:sldChg chg="del">
        <pc:chgData name="장 현정" userId="53daa0b327ed6715" providerId="LiveId" clId="{17633E59-C47B-4F73-B2AA-6B011BFADC09}" dt="2021-12-13T14:29:48.941" v="2255" actId="2696"/>
        <pc:sldMkLst>
          <pc:docMk/>
          <pc:sldMk cId="450125978" sldId="262"/>
        </pc:sldMkLst>
      </pc:sldChg>
      <pc:sldChg chg="del">
        <pc:chgData name="장 현정" userId="53daa0b327ed6715" providerId="LiveId" clId="{17633E59-C47B-4F73-B2AA-6B011BFADC09}" dt="2021-12-13T12:19:55.524" v="0" actId="2696"/>
        <pc:sldMkLst>
          <pc:docMk/>
          <pc:sldMk cId="289697856" sldId="263"/>
        </pc:sldMkLst>
      </pc:sldChg>
      <pc:sldChg chg="delSp modSp add mod">
        <pc:chgData name="장 현정" userId="53daa0b327ed6715" providerId="LiveId" clId="{17633E59-C47B-4F73-B2AA-6B011BFADC09}" dt="2021-12-13T13:45:24.141" v="703" actId="1076"/>
        <pc:sldMkLst>
          <pc:docMk/>
          <pc:sldMk cId="2690260625" sldId="263"/>
        </pc:sldMkLst>
        <pc:spChg chg="mod">
          <ac:chgData name="장 현정" userId="53daa0b327ed6715" providerId="LiveId" clId="{17633E59-C47B-4F73-B2AA-6B011BFADC09}" dt="2021-12-13T13:40:47.312" v="418" actId="20577"/>
          <ac:spMkLst>
            <pc:docMk/>
            <pc:sldMk cId="2690260625" sldId="263"/>
            <ac:spMk id="6" creationId="{83628D8F-5707-44D1-A43D-03EC148D0CC5}"/>
          </ac:spMkLst>
        </pc:spChg>
        <pc:spChg chg="mod">
          <ac:chgData name="장 현정" userId="53daa0b327ed6715" providerId="LiveId" clId="{17633E59-C47B-4F73-B2AA-6B011BFADC09}" dt="2021-12-13T13:45:17.707" v="702" actId="1076"/>
          <ac:spMkLst>
            <pc:docMk/>
            <pc:sldMk cId="2690260625" sldId="263"/>
            <ac:spMk id="7" creationId="{6136C125-6DD5-4FB9-AD11-87E74E44EF89}"/>
          </ac:spMkLst>
        </pc:spChg>
        <pc:spChg chg="del topLvl">
          <ac:chgData name="장 현정" userId="53daa0b327ed6715" providerId="LiveId" clId="{17633E59-C47B-4F73-B2AA-6B011BFADC09}" dt="2021-12-13T13:43:28.559" v="612" actId="478"/>
          <ac:spMkLst>
            <pc:docMk/>
            <pc:sldMk cId="2690260625" sldId="263"/>
            <ac:spMk id="22" creationId="{CEAD2FDF-E193-4881-A7FD-B5A23886B03B}"/>
          </ac:spMkLst>
        </pc:spChg>
        <pc:spChg chg="del mod">
          <ac:chgData name="장 현정" userId="53daa0b327ed6715" providerId="LiveId" clId="{17633E59-C47B-4F73-B2AA-6B011BFADC09}" dt="2021-12-13T13:41:55.601" v="481" actId="478"/>
          <ac:spMkLst>
            <pc:docMk/>
            <pc:sldMk cId="2690260625" sldId="263"/>
            <ac:spMk id="26" creationId="{4BE707C0-26D1-4B05-850C-F3BD0847ABDB}"/>
          </ac:spMkLst>
        </pc:spChg>
        <pc:spChg chg="mod">
          <ac:chgData name="장 현정" userId="53daa0b327ed6715" providerId="LiveId" clId="{17633E59-C47B-4F73-B2AA-6B011BFADC09}" dt="2021-12-13T13:45:24.141" v="703" actId="1076"/>
          <ac:spMkLst>
            <pc:docMk/>
            <pc:sldMk cId="2690260625" sldId="263"/>
            <ac:spMk id="27" creationId="{D59E3FAE-44F8-41A8-BA8F-17204D5A80B3}"/>
          </ac:spMkLst>
        </pc:spChg>
        <pc:spChg chg="del mod">
          <ac:chgData name="장 현정" userId="53daa0b327ed6715" providerId="LiveId" clId="{17633E59-C47B-4F73-B2AA-6B011BFADC09}" dt="2021-12-13T13:40:54.341" v="419" actId="478"/>
          <ac:spMkLst>
            <pc:docMk/>
            <pc:sldMk cId="2690260625" sldId="263"/>
            <ac:spMk id="28" creationId="{097762FF-AD17-4F35-A925-E69950493C9A}"/>
          </ac:spMkLst>
        </pc:spChg>
        <pc:grpChg chg="del mod">
          <ac:chgData name="장 현정" userId="53daa0b327ed6715" providerId="LiveId" clId="{17633E59-C47B-4F73-B2AA-6B011BFADC09}" dt="2021-12-13T13:43:28.559" v="612" actId="478"/>
          <ac:grpSpMkLst>
            <pc:docMk/>
            <pc:sldMk cId="2690260625" sldId="263"/>
            <ac:grpSpMk id="21" creationId="{F5E8AFF3-7241-4F81-BFBD-04F2D47973F8}"/>
          </ac:grpSpMkLst>
        </pc:grpChg>
        <pc:grpChg chg="mod">
          <ac:chgData name="장 현정" userId="53daa0b327ed6715" providerId="LiveId" clId="{17633E59-C47B-4F73-B2AA-6B011BFADC09}" dt="2021-12-13T13:40:33.921" v="395" actId="1076"/>
          <ac:grpSpMkLst>
            <pc:docMk/>
            <pc:sldMk cId="2690260625" sldId="263"/>
            <ac:grpSpMk id="143" creationId="{3948D669-20E5-4540-8FFE-792B73379719}"/>
          </ac:grpSpMkLst>
        </pc:grpChg>
        <pc:grpChg chg="mod">
          <ac:chgData name="장 현정" userId="53daa0b327ed6715" providerId="LiveId" clId="{17633E59-C47B-4F73-B2AA-6B011BFADC09}" dt="2021-12-13T13:40:30.193" v="394" actId="1076"/>
          <ac:grpSpMkLst>
            <pc:docMk/>
            <pc:sldMk cId="2690260625" sldId="263"/>
            <ac:grpSpMk id="144" creationId="{101441EF-57F5-4ADD-9796-1546FC5E3BD6}"/>
          </ac:grpSpMkLst>
        </pc:grpChg>
        <pc:picChg chg="del topLvl">
          <ac:chgData name="장 현정" userId="53daa0b327ed6715" providerId="LiveId" clId="{17633E59-C47B-4F73-B2AA-6B011BFADC09}" dt="2021-12-13T13:43:38.896" v="615" actId="478"/>
          <ac:picMkLst>
            <pc:docMk/>
            <pc:sldMk cId="2690260625" sldId="263"/>
            <ac:picMk id="23" creationId="{55E7943E-F502-46F1-8EFD-A99D0D9309C2}"/>
          </ac:picMkLst>
        </pc:picChg>
      </pc:sldChg>
      <pc:sldChg chg="addSp delSp modSp add mod ord">
        <pc:chgData name="장 현정" userId="53daa0b327ed6715" providerId="LiveId" clId="{17633E59-C47B-4F73-B2AA-6B011BFADC09}" dt="2021-12-13T16:27:16.776" v="4612"/>
        <pc:sldMkLst>
          <pc:docMk/>
          <pc:sldMk cId="958356583" sldId="264"/>
        </pc:sldMkLst>
        <pc:spChg chg="mod">
          <ac:chgData name="장 현정" userId="53daa0b327ed6715" providerId="LiveId" clId="{17633E59-C47B-4F73-B2AA-6B011BFADC09}" dt="2021-12-13T14:04:04.896" v="1387" actId="1076"/>
          <ac:spMkLst>
            <pc:docMk/>
            <pc:sldMk cId="958356583" sldId="264"/>
            <ac:spMk id="7" creationId="{6136C125-6DD5-4FB9-AD11-87E74E44EF89}"/>
          </ac:spMkLst>
        </pc:spChg>
        <pc:spChg chg="add mod">
          <ac:chgData name="장 현정" userId="53daa0b327ed6715" providerId="LiveId" clId="{17633E59-C47B-4F73-B2AA-6B011BFADC09}" dt="2021-12-13T16:09:52.147" v="4111" actId="113"/>
          <ac:spMkLst>
            <pc:docMk/>
            <pc:sldMk cId="958356583" sldId="264"/>
            <ac:spMk id="8" creationId="{4D9F509D-CA46-436B-8917-DF78EAB70952}"/>
          </ac:spMkLst>
        </pc:spChg>
        <pc:spChg chg="add mod">
          <ac:chgData name="장 현정" userId="53daa0b327ed6715" providerId="LiveId" clId="{17633E59-C47B-4F73-B2AA-6B011BFADC09}" dt="2021-12-13T14:04:14.052" v="1388" actId="1076"/>
          <ac:spMkLst>
            <pc:docMk/>
            <pc:sldMk cId="958356583" sldId="264"/>
            <ac:spMk id="9" creationId="{3BA76096-6217-4DCA-87F9-BCED7CB50944}"/>
          </ac:spMkLst>
        </pc:spChg>
        <pc:spChg chg="del">
          <ac:chgData name="장 현정" userId="53daa0b327ed6715" providerId="LiveId" clId="{17633E59-C47B-4F73-B2AA-6B011BFADC09}" dt="2021-12-13T13:58:48.809" v="1328" actId="478"/>
          <ac:spMkLst>
            <pc:docMk/>
            <pc:sldMk cId="958356583" sldId="264"/>
            <ac:spMk id="13" creationId="{00000000-0000-0000-0000-000000000000}"/>
          </ac:spMkLst>
        </pc:spChg>
        <pc:spChg chg="del">
          <ac:chgData name="장 현정" userId="53daa0b327ed6715" providerId="LiveId" clId="{17633E59-C47B-4F73-B2AA-6B011BFADC09}" dt="2021-12-13T13:59:04.827" v="1332" actId="478"/>
          <ac:spMkLst>
            <pc:docMk/>
            <pc:sldMk cId="958356583" sldId="264"/>
            <ac:spMk id="14" creationId="{00000000-0000-0000-0000-000000000000}"/>
          </ac:spMkLst>
        </pc:spChg>
        <pc:spChg chg="del">
          <ac:chgData name="장 현정" userId="53daa0b327ed6715" providerId="LiveId" clId="{17633E59-C47B-4F73-B2AA-6B011BFADC09}" dt="2021-12-13T13:59:07.886" v="1334" actId="478"/>
          <ac:spMkLst>
            <pc:docMk/>
            <pc:sldMk cId="958356583" sldId="264"/>
            <ac:spMk id="15" creationId="{00000000-0000-0000-0000-000000000000}"/>
          </ac:spMkLst>
        </pc:spChg>
        <pc:spChg chg="del">
          <ac:chgData name="장 현정" userId="53daa0b327ed6715" providerId="LiveId" clId="{17633E59-C47B-4F73-B2AA-6B011BFADC09}" dt="2021-12-13T13:59:11.498" v="1336" actId="478"/>
          <ac:spMkLst>
            <pc:docMk/>
            <pc:sldMk cId="958356583" sldId="264"/>
            <ac:spMk id="16" creationId="{00000000-0000-0000-0000-000000000000}"/>
          </ac:spMkLst>
        </pc:spChg>
        <pc:spChg chg="del">
          <ac:chgData name="장 현정" userId="53daa0b327ed6715" providerId="LiveId" clId="{17633E59-C47B-4F73-B2AA-6B011BFADC09}" dt="2021-12-13T13:58:56.748" v="1330" actId="478"/>
          <ac:spMkLst>
            <pc:docMk/>
            <pc:sldMk cId="958356583" sldId="264"/>
            <ac:spMk id="20" creationId="{00000000-0000-0000-0000-000000000000}"/>
          </ac:spMkLst>
        </pc:spChg>
        <pc:spChg chg="add mod">
          <ac:chgData name="장 현정" userId="53daa0b327ed6715" providerId="LiveId" clId="{17633E59-C47B-4F73-B2AA-6B011BFADC09}" dt="2021-12-13T16:27:16.776" v="4612"/>
          <ac:spMkLst>
            <pc:docMk/>
            <pc:sldMk cId="958356583" sldId="264"/>
            <ac:spMk id="32" creationId="{B7F0222D-C721-4144-8C30-C4EFCFA05618}"/>
          </ac:spMkLst>
        </pc:spChg>
        <pc:grpChg chg="del">
          <ac:chgData name="장 현정" userId="53daa0b327ed6715" providerId="LiveId" clId="{17633E59-C47B-4F73-B2AA-6B011BFADC09}" dt="2021-12-13T13:59:06.348" v="1333" actId="478"/>
          <ac:grpSpMkLst>
            <pc:docMk/>
            <pc:sldMk cId="958356583" sldId="264"/>
            <ac:grpSpMk id="17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3:59:09.726" v="1335" actId="478"/>
          <ac:grpSpMkLst>
            <pc:docMk/>
            <pc:sldMk cId="958356583" sldId="264"/>
            <ac:grpSpMk id="21" creationId="{00000000-0000-0000-0000-000000000000}"/>
          </ac:grpSpMkLst>
        </pc:grpChg>
        <pc:grpChg chg="del">
          <ac:chgData name="장 현정" userId="53daa0b327ed6715" providerId="LiveId" clId="{17633E59-C47B-4F73-B2AA-6B011BFADC09}" dt="2021-12-13T13:59:13.283" v="1337" actId="478"/>
          <ac:grpSpMkLst>
            <pc:docMk/>
            <pc:sldMk cId="958356583" sldId="264"/>
            <ac:grpSpMk id="24" creationId="{00000000-0000-0000-0000-000000000000}"/>
          </ac:grpSpMkLst>
        </pc:grpChg>
        <pc:graphicFrameChg chg="del">
          <ac:chgData name="장 현정" userId="53daa0b327ed6715" providerId="LiveId" clId="{17633E59-C47B-4F73-B2AA-6B011BFADC09}" dt="2021-12-13T13:58:54.321" v="1329" actId="478"/>
          <ac:graphicFrameMkLst>
            <pc:docMk/>
            <pc:sldMk cId="958356583" sldId="264"/>
            <ac:graphicFrameMk id="12" creationId="{DE9E9F55-2344-49D3-8325-DD6E6DEDC5CB}"/>
          </ac:graphicFrameMkLst>
        </pc:graphicFrameChg>
        <pc:picChg chg="add mod">
          <ac:chgData name="장 현정" userId="53daa0b327ed6715" providerId="LiveId" clId="{17633E59-C47B-4F73-B2AA-6B011BFADC09}" dt="2021-12-13T14:02:17.055" v="1366" actId="14100"/>
          <ac:picMkLst>
            <pc:docMk/>
            <pc:sldMk cId="958356583" sldId="264"/>
            <ac:picMk id="2" creationId="{A8D87E90-89EE-4CC5-94FA-F479DDF6DF83}"/>
          </ac:picMkLst>
        </pc:picChg>
        <pc:picChg chg="add mod">
          <ac:chgData name="장 현정" userId="53daa0b327ed6715" providerId="LiveId" clId="{17633E59-C47B-4F73-B2AA-6B011BFADC09}" dt="2021-12-13T14:02:19.165" v="1367" actId="14100"/>
          <ac:picMkLst>
            <pc:docMk/>
            <pc:sldMk cId="958356583" sldId="264"/>
            <ac:picMk id="3" creationId="{0948C3E5-9D20-4CBB-A0FE-CF29BF3A6CAA}"/>
          </ac:picMkLst>
        </pc:picChg>
        <pc:picChg chg="add mod">
          <ac:chgData name="장 현정" userId="53daa0b327ed6715" providerId="LiveId" clId="{17633E59-C47B-4F73-B2AA-6B011BFADC09}" dt="2021-12-13T14:02:26.679" v="1370" actId="1076"/>
          <ac:picMkLst>
            <pc:docMk/>
            <pc:sldMk cId="958356583" sldId="264"/>
            <ac:picMk id="4" creationId="{0BF217E7-C900-4F2F-8D2D-C88E2B2C7FD6}"/>
          </ac:picMkLst>
        </pc:picChg>
        <pc:picChg chg="add mod">
          <ac:chgData name="장 현정" userId="53daa0b327ed6715" providerId="LiveId" clId="{17633E59-C47B-4F73-B2AA-6B011BFADC09}" dt="2021-12-13T14:02:35.379" v="1373" actId="14100"/>
          <ac:picMkLst>
            <pc:docMk/>
            <pc:sldMk cId="958356583" sldId="264"/>
            <ac:picMk id="5" creationId="{40ED27D8-C9F8-4350-B5BA-D50B246ED087}"/>
          </ac:picMkLst>
        </pc:picChg>
      </pc:sldChg>
      <pc:sldChg chg="addSp modSp add mod">
        <pc:chgData name="장 현정" userId="53daa0b327ed6715" providerId="LiveId" clId="{17633E59-C47B-4F73-B2AA-6B011BFADC09}" dt="2021-12-13T14:24:56.854" v="2134" actId="1076"/>
        <pc:sldMkLst>
          <pc:docMk/>
          <pc:sldMk cId="2987203415" sldId="265"/>
        </pc:sldMkLst>
        <pc:spChg chg="mod">
          <ac:chgData name="장 현정" userId="53daa0b327ed6715" providerId="LiveId" clId="{17633E59-C47B-4F73-B2AA-6B011BFADC09}" dt="2021-12-13T14:12:03.826" v="1988" actId="14100"/>
          <ac:spMkLst>
            <pc:docMk/>
            <pc:sldMk cId="2987203415" sldId="265"/>
            <ac:spMk id="14" creationId="{00000000-0000-0000-0000-000000000000}"/>
          </ac:spMkLst>
        </pc:spChg>
        <pc:picChg chg="add mod modCrop">
          <ac:chgData name="장 현정" userId="53daa0b327ed6715" providerId="LiveId" clId="{17633E59-C47B-4F73-B2AA-6B011BFADC09}" dt="2021-12-13T14:24:43.815" v="2131" actId="732"/>
          <ac:picMkLst>
            <pc:docMk/>
            <pc:sldMk cId="2987203415" sldId="265"/>
            <ac:picMk id="3" creationId="{4819E2BB-B66E-4912-A822-B5C85538718E}"/>
          </ac:picMkLst>
        </pc:picChg>
        <pc:picChg chg="add mod modCrop">
          <ac:chgData name="장 현정" userId="53daa0b327ed6715" providerId="LiveId" clId="{17633E59-C47B-4F73-B2AA-6B011BFADC09}" dt="2021-12-13T14:24:56.854" v="2134" actId="1076"/>
          <ac:picMkLst>
            <pc:docMk/>
            <pc:sldMk cId="2987203415" sldId="265"/>
            <ac:picMk id="5" creationId="{F69DF2DE-C975-42E8-A771-1A6D32CB1CF4}"/>
          </ac:picMkLst>
        </pc:picChg>
      </pc:sldChg>
      <pc:sldChg chg="addSp delSp modSp add mod">
        <pc:chgData name="장 현정" userId="53daa0b327ed6715" providerId="LiveId" clId="{17633E59-C47B-4F73-B2AA-6B011BFADC09}" dt="2021-12-14T03:29:44.756" v="4848" actId="14100"/>
        <pc:sldMkLst>
          <pc:docMk/>
          <pc:sldMk cId="2499231626" sldId="266"/>
        </pc:sldMkLst>
        <pc:spChg chg="add mod">
          <ac:chgData name="장 현정" userId="53daa0b327ed6715" providerId="LiveId" clId="{17633E59-C47B-4F73-B2AA-6B011BFADC09}" dt="2021-12-14T03:08:25.116" v="4793" actId="255"/>
          <ac:spMkLst>
            <pc:docMk/>
            <pc:sldMk cId="2499231626" sldId="266"/>
            <ac:spMk id="2" creationId="{B9A933BA-332F-4105-A50A-5DAE624D7C90}"/>
          </ac:spMkLst>
        </pc:spChg>
        <pc:spChg chg="mod">
          <ac:chgData name="장 현정" userId="53daa0b327ed6715" providerId="LiveId" clId="{17633E59-C47B-4F73-B2AA-6B011BFADC09}" dt="2021-12-14T03:08:26.011" v="4794" actId="1076"/>
          <ac:spMkLst>
            <pc:docMk/>
            <pc:sldMk cId="2499231626" sldId="266"/>
            <ac:spMk id="7" creationId="{6136C125-6DD5-4FB9-AD11-87E74E44EF89}"/>
          </ac:spMkLst>
        </pc:spChg>
        <pc:spChg chg="add mod">
          <ac:chgData name="장 현정" userId="53daa0b327ed6715" providerId="LiveId" clId="{17633E59-C47B-4F73-B2AA-6B011BFADC09}" dt="2021-12-14T03:29:44.756" v="4848" actId="14100"/>
          <ac:spMkLst>
            <pc:docMk/>
            <pc:sldMk cId="2499231626" sldId="266"/>
            <ac:spMk id="10" creationId="{968F511D-1574-4AC0-853D-B1CC3DDC2080}"/>
          </ac:spMkLst>
        </pc:spChg>
        <pc:spChg chg="mod">
          <ac:chgData name="장 현정" userId="53daa0b327ed6715" providerId="LiveId" clId="{17633E59-C47B-4F73-B2AA-6B011BFADC09}" dt="2021-12-13T14:13:04.063" v="2091"/>
          <ac:spMkLst>
            <pc:docMk/>
            <pc:sldMk cId="2499231626" sldId="266"/>
            <ac:spMk id="14" creationId="{00000000-0000-0000-0000-000000000000}"/>
          </ac:spMkLst>
        </pc:spChg>
        <pc:picChg chg="add mod">
          <ac:chgData name="장 현정" userId="53daa0b327ed6715" providerId="LiveId" clId="{17633E59-C47B-4F73-B2AA-6B011BFADC09}" dt="2021-12-13T14:27:47.827" v="2176" actId="14100"/>
          <ac:picMkLst>
            <pc:docMk/>
            <pc:sldMk cId="2499231626" sldId="266"/>
            <ac:picMk id="3" creationId="{69C88995-CA65-4AD0-A65A-4CCB3230FC85}"/>
          </ac:picMkLst>
        </pc:picChg>
        <pc:picChg chg="add mod">
          <ac:chgData name="장 현정" userId="53daa0b327ed6715" providerId="LiveId" clId="{17633E59-C47B-4F73-B2AA-6B011BFADC09}" dt="2021-12-13T14:26:25.634" v="2163" actId="14100"/>
          <ac:picMkLst>
            <pc:docMk/>
            <pc:sldMk cId="2499231626" sldId="266"/>
            <ac:picMk id="5" creationId="{32FFE58F-ED27-4088-9D74-B03CBA50DAB4}"/>
          </ac:picMkLst>
        </pc:picChg>
        <pc:picChg chg="add mod">
          <ac:chgData name="장 현정" userId="53daa0b327ed6715" providerId="LiveId" clId="{17633E59-C47B-4F73-B2AA-6B011BFADC09}" dt="2021-12-14T03:28:40.732" v="4808" actId="14100"/>
          <ac:picMkLst>
            <pc:docMk/>
            <pc:sldMk cId="2499231626" sldId="266"/>
            <ac:picMk id="8" creationId="{9DD1DADD-C96E-4F9A-9B2E-4991F171AC29}"/>
          </ac:picMkLst>
        </pc:picChg>
        <pc:picChg chg="add mod">
          <ac:chgData name="장 현정" userId="53daa0b327ed6715" providerId="LiveId" clId="{17633E59-C47B-4F73-B2AA-6B011BFADC09}" dt="2021-12-14T03:28:34.259" v="4805" actId="14100"/>
          <ac:picMkLst>
            <pc:docMk/>
            <pc:sldMk cId="2499231626" sldId="266"/>
            <ac:picMk id="9" creationId="{7A8FB543-B768-409F-BAB2-8A9B4E893544}"/>
          </ac:picMkLst>
        </pc:picChg>
        <pc:picChg chg="add del">
          <ac:chgData name="장 현정" userId="53daa0b327ed6715" providerId="LiveId" clId="{17633E59-C47B-4F73-B2AA-6B011BFADC09}" dt="2021-12-13T14:25:20.755" v="2140" actId="478"/>
          <ac:picMkLst>
            <pc:docMk/>
            <pc:sldMk cId="2499231626" sldId="266"/>
            <ac:picMk id="11" creationId="{1A2564B1-94AD-4D26-B54B-715D084EF8EE}"/>
          </ac:picMkLst>
        </pc:picChg>
      </pc:sldChg>
      <pc:sldChg chg="delSp modSp add mod">
        <pc:chgData name="장 현정" userId="53daa0b327ed6715" providerId="LiveId" clId="{17633E59-C47B-4F73-B2AA-6B011BFADC09}" dt="2021-12-13T14:23:41.089" v="2125" actId="14100"/>
        <pc:sldMkLst>
          <pc:docMk/>
          <pc:sldMk cId="2572341454" sldId="267"/>
        </pc:sldMkLst>
        <pc:picChg chg="del">
          <ac:chgData name="장 현정" userId="53daa0b327ed6715" providerId="LiveId" clId="{17633E59-C47B-4F73-B2AA-6B011BFADC09}" dt="2021-12-13T14:23:35.590" v="2121" actId="478"/>
          <ac:picMkLst>
            <pc:docMk/>
            <pc:sldMk cId="2572341454" sldId="267"/>
            <ac:picMk id="3" creationId="{260717CD-425D-4A67-AC60-A645549971D7}"/>
          </ac:picMkLst>
        </pc:picChg>
        <pc:picChg chg="del mod">
          <ac:chgData name="장 현정" userId="53daa0b327ed6715" providerId="LiveId" clId="{17633E59-C47B-4F73-B2AA-6B011BFADC09}" dt="2021-12-13T14:23:36.924" v="2123" actId="478"/>
          <ac:picMkLst>
            <pc:docMk/>
            <pc:sldMk cId="2572341454" sldId="267"/>
            <ac:picMk id="9" creationId="{084E2BF1-05B0-44BA-B50B-6736BFE84406}"/>
          </ac:picMkLst>
        </pc:picChg>
        <pc:picChg chg="mod">
          <ac:chgData name="장 현정" userId="53daa0b327ed6715" providerId="LiveId" clId="{17633E59-C47B-4F73-B2AA-6B011BFADC09}" dt="2021-12-13T14:23:41.089" v="2125" actId="14100"/>
          <ac:picMkLst>
            <pc:docMk/>
            <pc:sldMk cId="2572341454" sldId="267"/>
            <ac:picMk id="11" creationId="{CD6BB69E-5BE9-4337-BABA-4362C92A22CC}"/>
          </ac:picMkLst>
        </pc:picChg>
      </pc:sldChg>
      <pc:sldChg chg="delSp modSp add mod">
        <pc:chgData name="장 현정" userId="53daa0b327ed6715" providerId="LiveId" clId="{17633E59-C47B-4F73-B2AA-6B011BFADC09}" dt="2021-12-13T14:27:36.075" v="2175" actId="732"/>
        <pc:sldMkLst>
          <pc:docMk/>
          <pc:sldMk cId="1111485548" sldId="268"/>
        </pc:sldMkLst>
        <pc:picChg chg="del">
          <ac:chgData name="장 현정" userId="53daa0b327ed6715" providerId="LiveId" clId="{17633E59-C47B-4F73-B2AA-6B011BFADC09}" dt="2021-12-13T14:25:07.784" v="2136" actId="478"/>
          <ac:picMkLst>
            <pc:docMk/>
            <pc:sldMk cId="1111485548" sldId="268"/>
            <ac:picMk id="3" creationId="{69C88995-CA65-4AD0-A65A-4CCB3230FC85}"/>
          </ac:picMkLst>
        </pc:picChg>
        <pc:picChg chg="del">
          <ac:chgData name="장 현정" userId="53daa0b327ed6715" providerId="LiveId" clId="{17633E59-C47B-4F73-B2AA-6B011BFADC09}" dt="2021-12-13T14:26:54.520" v="2169" actId="478"/>
          <ac:picMkLst>
            <pc:docMk/>
            <pc:sldMk cId="1111485548" sldId="268"/>
            <ac:picMk id="5" creationId="{32FFE58F-ED27-4088-9D74-B03CBA50DAB4}"/>
          </ac:picMkLst>
        </pc:picChg>
        <pc:picChg chg="del">
          <ac:chgData name="장 현정" userId="53daa0b327ed6715" providerId="LiveId" clId="{17633E59-C47B-4F73-B2AA-6B011BFADC09}" dt="2021-12-13T14:26:58.574" v="2171" actId="478"/>
          <ac:picMkLst>
            <pc:docMk/>
            <pc:sldMk cId="1111485548" sldId="268"/>
            <ac:picMk id="9" creationId="{7A8FB543-B768-409F-BAB2-8A9B4E893544}"/>
          </ac:picMkLst>
        </pc:picChg>
        <pc:picChg chg="mod modCrop">
          <ac:chgData name="장 현정" userId="53daa0b327ed6715" providerId="LiveId" clId="{17633E59-C47B-4F73-B2AA-6B011BFADC09}" dt="2021-12-13T14:27:36.075" v="2175" actId="732"/>
          <ac:picMkLst>
            <pc:docMk/>
            <pc:sldMk cId="1111485548" sldId="268"/>
            <ac:picMk id="11" creationId="{1A2564B1-94AD-4D26-B54B-715D084EF8EE}"/>
          </ac:picMkLst>
        </pc:picChg>
      </pc:sldChg>
      <pc:sldChg chg="delSp modSp add mod ord">
        <pc:chgData name="장 현정" userId="53daa0b327ed6715" providerId="LiveId" clId="{17633E59-C47B-4F73-B2AA-6B011BFADC09}" dt="2021-12-13T14:39:31.355" v="2344" actId="1076"/>
        <pc:sldMkLst>
          <pc:docMk/>
          <pc:sldMk cId="1052528623" sldId="269"/>
        </pc:sldMkLst>
        <pc:spChg chg="mod">
          <ac:chgData name="장 현정" userId="53daa0b327ed6715" providerId="LiveId" clId="{17633E59-C47B-4F73-B2AA-6B011BFADC09}" dt="2021-12-13T14:30:39.011" v="2283" actId="14100"/>
          <ac:spMkLst>
            <pc:docMk/>
            <pc:sldMk cId="1052528623" sldId="269"/>
            <ac:spMk id="6" creationId="{83628D8F-5707-44D1-A43D-03EC148D0CC5}"/>
          </ac:spMkLst>
        </pc:spChg>
        <pc:spChg chg="mod">
          <ac:chgData name="장 현정" userId="53daa0b327ed6715" providerId="LiveId" clId="{17633E59-C47B-4F73-B2AA-6B011BFADC09}" dt="2021-12-13T14:39:14.216" v="2341" actId="1076"/>
          <ac:spMkLst>
            <pc:docMk/>
            <pc:sldMk cId="1052528623" sldId="269"/>
            <ac:spMk id="7" creationId="{6136C125-6DD5-4FB9-AD11-87E74E44EF89}"/>
          </ac:spMkLst>
        </pc:spChg>
        <pc:spChg chg="del mod">
          <ac:chgData name="장 현정" userId="53daa0b327ed6715" providerId="LiveId" clId="{17633E59-C47B-4F73-B2AA-6B011BFADC09}" dt="2021-12-13T14:35:01.699" v="2335"/>
          <ac:spMkLst>
            <pc:docMk/>
            <pc:sldMk cId="1052528623" sldId="269"/>
            <ac:spMk id="26" creationId="{4BE707C0-26D1-4B05-850C-F3BD0847ABDB}"/>
          </ac:spMkLst>
        </pc:spChg>
        <pc:spChg chg="mod">
          <ac:chgData name="장 현정" userId="53daa0b327ed6715" providerId="LiveId" clId="{17633E59-C47B-4F73-B2AA-6B011BFADC09}" dt="2021-12-13T14:39:18.109" v="2342" actId="1076"/>
          <ac:spMkLst>
            <pc:docMk/>
            <pc:sldMk cId="1052528623" sldId="269"/>
            <ac:spMk id="27" creationId="{D59E3FAE-44F8-41A8-BA8F-17204D5A80B3}"/>
          </ac:spMkLst>
        </pc:spChg>
        <pc:spChg chg="mod">
          <ac:chgData name="장 현정" userId="53daa0b327ed6715" providerId="LiveId" clId="{17633E59-C47B-4F73-B2AA-6B011BFADC09}" dt="2021-12-13T14:39:31.355" v="2344" actId="1076"/>
          <ac:spMkLst>
            <pc:docMk/>
            <pc:sldMk cId="1052528623" sldId="269"/>
            <ac:spMk id="28" creationId="{097762FF-AD17-4F35-A925-E69950493C9A}"/>
          </ac:spMkLst>
        </pc:spChg>
        <pc:grpChg chg="mod">
          <ac:chgData name="장 현정" userId="53daa0b327ed6715" providerId="LiveId" clId="{17633E59-C47B-4F73-B2AA-6B011BFADC09}" dt="2021-12-13T14:39:26.840" v="2343" actId="1076"/>
          <ac:grpSpMkLst>
            <pc:docMk/>
            <pc:sldMk cId="1052528623" sldId="269"/>
            <ac:grpSpMk id="21" creationId="{F5E8AFF3-7241-4F81-BFBD-04F2D47973F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3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2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1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3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0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6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3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2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3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1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4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DED3"/>
          </a:fgClr>
          <a:bgClr>
            <a:srgbClr val="FFF2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628D8F-5707-44D1-A43D-03EC148D0CC5}"/>
              </a:ext>
            </a:extLst>
          </p:cNvPr>
          <p:cNvSpPr/>
          <p:nvPr/>
        </p:nvSpPr>
        <p:spPr>
          <a:xfrm>
            <a:off x="3361717" y="1463040"/>
            <a:ext cx="5468565" cy="866049"/>
          </a:xfrm>
          <a:prstGeom prst="roundRect">
            <a:avLst>
              <a:gd name="adj" fmla="val 6989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전공별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AI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활용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(SW)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3347055" y="2496524"/>
            <a:ext cx="5497888" cy="2747396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469600" y="21503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8604055" y="21563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5E8AFF3-7241-4F81-BFBD-04F2D47973F8}"/>
              </a:ext>
            </a:extLst>
          </p:cNvPr>
          <p:cNvGrpSpPr/>
          <p:nvPr/>
        </p:nvGrpSpPr>
        <p:grpSpPr>
          <a:xfrm>
            <a:off x="3501570" y="4592465"/>
            <a:ext cx="628118" cy="628118"/>
            <a:chOff x="2899657" y="4303429"/>
            <a:chExt cx="1083168" cy="108316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EAD2FDF-E193-4881-A7FD-B5A23886B03B}"/>
                </a:ext>
              </a:extLst>
            </p:cNvPr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5E7943E-F502-46F1-8EFD-A99D0D930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E707C0-26D1-4B05-850C-F3BD0847ABDB}"/>
              </a:ext>
            </a:extLst>
          </p:cNvPr>
          <p:cNvSpPr/>
          <p:nvPr/>
        </p:nvSpPr>
        <p:spPr>
          <a:xfrm>
            <a:off x="6736446" y="4702200"/>
            <a:ext cx="217404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B4541"/>
                </a:solidFill>
              </a:rPr>
              <a:t>32203928 </a:t>
            </a:r>
            <a:r>
              <a:rPr lang="ko-KR" altLang="en-US" dirty="0">
                <a:solidFill>
                  <a:srgbClr val="4B4541"/>
                </a:solidFill>
              </a:rPr>
              <a:t>장현정</a:t>
            </a:r>
            <a:endParaRPr lang="en-US" altLang="ko-KR" dirty="0">
              <a:solidFill>
                <a:srgbClr val="4B454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9E3FAE-44F8-41A8-BA8F-17204D5A80B3}"/>
              </a:ext>
            </a:extLst>
          </p:cNvPr>
          <p:cNvSpPr/>
          <p:nvPr/>
        </p:nvSpPr>
        <p:spPr>
          <a:xfrm>
            <a:off x="4078728" y="3031032"/>
            <a:ext cx="4034542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4B4541"/>
                </a:solidFill>
              </a:rPr>
              <a:t>지하철 유동인구 분석을 </a:t>
            </a:r>
            <a:endParaRPr lang="en-US" altLang="ko-KR" sz="24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4B4541"/>
                </a:solidFill>
              </a:rPr>
              <a:t>통한 최적의 광고 위치 선정</a:t>
            </a:r>
            <a:r>
              <a:rPr lang="en-US" altLang="ko-KR" sz="900" dirty="0">
                <a:solidFill>
                  <a:srgbClr val="4B4541"/>
                </a:solidFill>
              </a:rPr>
              <a:t> </a:t>
            </a:r>
          </a:p>
        </p:txBody>
      </p:sp>
      <p:sp>
        <p:nvSpPr>
          <p:cNvPr id="28" name="모서리가 둥근 직사각형 14">
            <a:extLst>
              <a:ext uri="{FF2B5EF4-FFF2-40B4-BE49-F238E27FC236}">
                <a16:creationId xmlns:a16="http://schemas.microsoft.com/office/drawing/2014/main" id="{097762FF-AD17-4F35-A925-E69950493C9A}"/>
              </a:ext>
            </a:extLst>
          </p:cNvPr>
          <p:cNvSpPr/>
          <p:nvPr/>
        </p:nvSpPr>
        <p:spPr>
          <a:xfrm>
            <a:off x="7505644" y="5460183"/>
            <a:ext cx="1367838" cy="359925"/>
          </a:xfrm>
          <a:prstGeom prst="roundRect">
            <a:avLst>
              <a:gd name="adj" fmla="val 21772"/>
            </a:avLst>
          </a:prstGeom>
          <a:solidFill>
            <a:srgbClr val="FF3F3F"/>
          </a:solidFill>
          <a:ln w="22225">
            <a:noFill/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2528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DED3"/>
          </a:fgClr>
          <a:bgClr>
            <a:srgbClr val="FFF2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628D8F-5707-44D1-A43D-03EC148D0CC5}"/>
              </a:ext>
            </a:extLst>
          </p:cNvPr>
          <p:cNvSpPr/>
          <p:nvPr/>
        </p:nvSpPr>
        <p:spPr>
          <a:xfrm>
            <a:off x="247380" y="162379"/>
            <a:ext cx="6182452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결론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46743" y="919050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도넛 41"/>
          <p:cNvSpPr/>
          <p:nvPr/>
        </p:nvSpPr>
        <p:spPr>
          <a:xfrm>
            <a:off x="721063" y="1268949"/>
            <a:ext cx="2737078" cy="2737078"/>
          </a:xfrm>
          <a:prstGeom prst="donut">
            <a:avLst>
              <a:gd name="adj" fmla="val 12674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1621" y="2041868"/>
            <a:ext cx="2130286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호선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7" name="Group 4"/>
          <p:cNvGrpSpPr>
            <a:grpSpLocks noChangeAspect="1"/>
          </p:cNvGrpSpPr>
          <p:nvPr/>
        </p:nvGrpSpPr>
        <p:grpSpPr bwMode="auto">
          <a:xfrm>
            <a:off x="11329484" y="6138130"/>
            <a:ext cx="226087" cy="467247"/>
            <a:chOff x="3696" y="1863"/>
            <a:chExt cx="285" cy="589"/>
          </a:xfrm>
          <a:solidFill>
            <a:srgbClr val="FF3F3F"/>
          </a:solidFill>
        </p:grpSpPr>
        <p:sp>
          <p:nvSpPr>
            <p:cNvPr id="58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11577291" y="6138130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63023" y="2418894"/>
            <a:ext cx="213028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강남역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86409" y="2450545"/>
            <a:ext cx="213028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18-19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7" name="막힌 원호 106"/>
          <p:cNvSpPr/>
          <p:nvPr/>
        </p:nvSpPr>
        <p:spPr>
          <a:xfrm>
            <a:off x="713668" y="1292730"/>
            <a:ext cx="2737078" cy="2737078"/>
          </a:xfrm>
          <a:prstGeom prst="blockArc">
            <a:avLst>
              <a:gd name="adj1" fmla="val 19884093"/>
              <a:gd name="adj2" fmla="val 16224034"/>
              <a:gd name="adj3" fmla="val 12767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1" name="도넛 41">
            <a:extLst>
              <a:ext uri="{FF2B5EF4-FFF2-40B4-BE49-F238E27FC236}">
                <a16:creationId xmlns:a16="http://schemas.microsoft.com/office/drawing/2014/main" id="{9A1FD0C1-57F6-43A0-9E27-4C789502B1FC}"/>
              </a:ext>
            </a:extLst>
          </p:cNvPr>
          <p:cNvSpPr/>
          <p:nvPr/>
        </p:nvSpPr>
        <p:spPr>
          <a:xfrm>
            <a:off x="4559627" y="1329728"/>
            <a:ext cx="2737078" cy="2737078"/>
          </a:xfrm>
          <a:prstGeom prst="donut">
            <a:avLst>
              <a:gd name="adj" fmla="val 12674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2" name="도넛 41">
            <a:extLst>
              <a:ext uri="{FF2B5EF4-FFF2-40B4-BE49-F238E27FC236}">
                <a16:creationId xmlns:a16="http://schemas.microsoft.com/office/drawing/2014/main" id="{D5C5EA4C-6813-4F75-80D1-182C0D0AFC2B}"/>
              </a:ext>
            </a:extLst>
          </p:cNvPr>
          <p:cNvSpPr/>
          <p:nvPr/>
        </p:nvSpPr>
        <p:spPr>
          <a:xfrm>
            <a:off x="8283013" y="1329728"/>
            <a:ext cx="2737078" cy="2737078"/>
          </a:xfrm>
          <a:prstGeom prst="donut">
            <a:avLst>
              <a:gd name="adj" fmla="val 12674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3" name="막힌 원호 112">
            <a:extLst>
              <a:ext uri="{FF2B5EF4-FFF2-40B4-BE49-F238E27FC236}">
                <a16:creationId xmlns:a16="http://schemas.microsoft.com/office/drawing/2014/main" id="{A1484394-0EF3-4BD0-8C35-B79D7DB5D7EB}"/>
              </a:ext>
            </a:extLst>
          </p:cNvPr>
          <p:cNvSpPr/>
          <p:nvPr/>
        </p:nvSpPr>
        <p:spPr>
          <a:xfrm>
            <a:off x="4532345" y="1339052"/>
            <a:ext cx="2737078" cy="2737078"/>
          </a:xfrm>
          <a:prstGeom prst="blockArc">
            <a:avLst>
              <a:gd name="adj1" fmla="val 1104852"/>
              <a:gd name="adj2" fmla="val 16224034"/>
              <a:gd name="adj3" fmla="val 127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4" name="막힌 원호 113">
            <a:extLst>
              <a:ext uri="{FF2B5EF4-FFF2-40B4-BE49-F238E27FC236}">
                <a16:creationId xmlns:a16="http://schemas.microsoft.com/office/drawing/2014/main" id="{405D60B5-51FD-4110-9293-E39B0E59F66B}"/>
              </a:ext>
            </a:extLst>
          </p:cNvPr>
          <p:cNvSpPr/>
          <p:nvPr/>
        </p:nvSpPr>
        <p:spPr>
          <a:xfrm>
            <a:off x="8271429" y="1342421"/>
            <a:ext cx="2737078" cy="2737078"/>
          </a:xfrm>
          <a:prstGeom prst="blockArc">
            <a:avLst>
              <a:gd name="adj1" fmla="val 2892639"/>
              <a:gd name="adj2" fmla="val 16224034"/>
              <a:gd name="adj3" fmla="val 127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124C2-0874-4DA2-AE72-0AB5B298EF78}"/>
              </a:ext>
            </a:extLst>
          </p:cNvPr>
          <p:cNvSpPr txBox="1"/>
          <p:nvPr/>
        </p:nvSpPr>
        <p:spPr>
          <a:xfrm>
            <a:off x="1285336" y="4537494"/>
            <a:ext cx="95235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2021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월 평균 기준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ko-KR" altLang="en-US" sz="1400" b="1" dirty="0"/>
              <a:t>다른 광고 매체에 비해 지하철은 유동인구가 많고 적은 비용으로 최대 효과를 낼 수 있어 최적의 광고 장소 중 하나로 손꼽힌다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특히 스크린 도어는 넓은 지면을 활용해 다량의 정보를 전달하면서 지하철 내 광고 중에서도 승객의 움직임이 적어 최소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분간은 강제 노출이 가능해 광고 효과가 높다</a:t>
            </a:r>
            <a:r>
              <a:rPr lang="en-US" altLang="ko-KR" sz="1400" b="1" dirty="0"/>
              <a:t>. </a:t>
            </a:r>
          </a:p>
          <a:p>
            <a:r>
              <a:rPr lang="ko-KR" altLang="en-US" sz="1400" b="1" dirty="0"/>
              <a:t>앞서 분석 결과에서도 보았듯이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호선 강남역 </a:t>
            </a:r>
            <a:r>
              <a:rPr lang="en-US" altLang="ko-KR" sz="1400" b="1" dirty="0"/>
              <a:t>18-19</a:t>
            </a:r>
            <a:r>
              <a:rPr lang="ko-KR" altLang="en-US" sz="1400" b="1" dirty="0"/>
              <a:t>시에 가장 많은 인원이 지하철을 이용하여 강남역에 있는 지하철 광고가 가장 많은 사람들에게 노출됨을 알 수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유동 인구가 많아 광고 노출도가 높지만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그만큼 광고 비용이 다른 노선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역에 비해 높다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하지만 광고 비용에 비해 광고로 얻어 들일 수 있는 수익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마케팅 효과가 다른 노선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역에서 노출된 광고로 </a:t>
            </a:r>
            <a:r>
              <a:rPr lang="ko-KR" altLang="en-US" sz="1400" b="1"/>
              <a:t>얻는 것보다 </a:t>
            </a:r>
            <a:r>
              <a:rPr lang="ko-KR" altLang="en-US" sz="1400" b="1" dirty="0"/>
              <a:t>더 크기 때문에 기업들은 유동인구가 많은 자리를 선점하기 위해 경쟁이 치열하다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3548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DED3"/>
          </a:fgClr>
          <a:bgClr>
            <a:srgbClr val="FFF2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628D8F-5707-44D1-A43D-03EC148D0CC5}"/>
              </a:ext>
            </a:extLst>
          </p:cNvPr>
          <p:cNvSpPr/>
          <p:nvPr/>
        </p:nvSpPr>
        <p:spPr>
          <a:xfrm>
            <a:off x="3361717" y="2018455"/>
            <a:ext cx="5468565" cy="310634"/>
          </a:xfrm>
          <a:prstGeom prst="roundRect">
            <a:avLst>
              <a:gd name="adj" fmla="val 6989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3600" b="1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3375594" y="2456532"/>
            <a:ext cx="5497888" cy="2747396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469600" y="21503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8604055" y="21563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5E8AFF3-7241-4F81-BFBD-04F2D47973F8}"/>
              </a:ext>
            </a:extLst>
          </p:cNvPr>
          <p:cNvGrpSpPr/>
          <p:nvPr/>
        </p:nvGrpSpPr>
        <p:grpSpPr>
          <a:xfrm>
            <a:off x="3469600" y="4389879"/>
            <a:ext cx="628118" cy="628118"/>
            <a:chOff x="2899657" y="4303429"/>
            <a:chExt cx="1083168" cy="108316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EAD2FDF-E193-4881-A7FD-B5A23886B03B}"/>
                </a:ext>
              </a:extLst>
            </p:cNvPr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5E7943E-F502-46F1-8EFD-A99D0D930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9E3FAE-44F8-41A8-BA8F-17204D5A80B3}"/>
              </a:ext>
            </a:extLst>
          </p:cNvPr>
          <p:cNvSpPr/>
          <p:nvPr/>
        </p:nvSpPr>
        <p:spPr>
          <a:xfrm>
            <a:off x="4311579" y="2986614"/>
            <a:ext cx="3877984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800" b="1" dirty="0">
                <a:solidFill>
                  <a:srgbClr val="4B4541"/>
                </a:solidFill>
              </a:rPr>
              <a:t>감사합니다</a:t>
            </a:r>
            <a:r>
              <a:rPr lang="en-US" altLang="ko-KR" sz="4800" b="1" dirty="0">
                <a:solidFill>
                  <a:srgbClr val="4B4541"/>
                </a:solidFill>
              </a:rPr>
              <a:t>.</a:t>
            </a:r>
            <a:endParaRPr lang="en-US" altLang="ko-KR" sz="4800" dirty="0">
              <a:solidFill>
                <a:srgbClr val="4B4541"/>
              </a:solidFill>
            </a:endParaRPr>
          </a:p>
        </p:txBody>
      </p:sp>
      <p:sp>
        <p:nvSpPr>
          <p:cNvPr id="28" name="모서리가 둥근 직사각형 14">
            <a:extLst>
              <a:ext uri="{FF2B5EF4-FFF2-40B4-BE49-F238E27FC236}">
                <a16:creationId xmlns:a16="http://schemas.microsoft.com/office/drawing/2014/main" id="{097762FF-AD17-4F35-A925-E69950493C9A}"/>
              </a:ext>
            </a:extLst>
          </p:cNvPr>
          <p:cNvSpPr/>
          <p:nvPr/>
        </p:nvSpPr>
        <p:spPr>
          <a:xfrm>
            <a:off x="7505644" y="5374085"/>
            <a:ext cx="1367838" cy="359925"/>
          </a:xfrm>
          <a:prstGeom prst="roundRect">
            <a:avLst>
              <a:gd name="adj" fmla="val 21772"/>
            </a:avLst>
          </a:prstGeom>
          <a:solidFill>
            <a:srgbClr val="FF3F3F"/>
          </a:solidFill>
          <a:ln w="22225">
            <a:noFill/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5252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DED3"/>
          </a:fgClr>
          <a:bgClr>
            <a:srgbClr val="FFF2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628D8F-5707-44D1-A43D-03EC148D0CC5}"/>
              </a:ext>
            </a:extLst>
          </p:cNvPr>
          <p:cNvSpPr/>
          <p:nvPr/>
        </p:nvSpPr>
        <p:spPr>
          <a:xfrm>
            <a:off x="2929194" y="688740"/>
            <a:ext cx="5914554" cy="914357"/>
          </a:xfrm>
          <a:prstGeom prst="roundRect">
            <a:avLst>
              <a:gd name="adj" fmla="val 6989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INDEX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897480" y="1883931"/>
            <a:ext cx="5946268" cy="4152943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334737" y="1464584"/>
            <a:ext cx="112827" cy="473212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8462336" y="1500442"/>
            <a:ext cx="112827" cy="473212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9E3FAE-44F8-41A8-BA8F-17204D5A80B3}"/>
              </a:ext>
            </a:extLst>
          </p:cNvPr>
          <p:cNvSpPr/>
          <p:nvPr/>
        </p:nvSpPr>
        <p:spPr>
          <a:xfrm>
            <a:off x="3773487" y="2535909"/>
            <a:ext cx="4194253" cy="2848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2000" b="1" dirty="0">
                <a:solidFill>
                  <a:srgbClr val="4B4541"/>
                </a:solidFill>
              </a:rPr>
              <a:t> 주제 소개</a:t>
            </a:r>
            <a:endParaRPr lang="en-US" altLang="ko-KR" sz="20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B4541"/>
                </a:solidFill>
              </a:rPr>
              <a:t>   - </a:t>
            </a:r>
            <a:r>
              <a:rPr lang="ko-KR" altLang="en-US" sz="1400" dirty="0">
                <a:solidFill>
                  <a:srgbClr val="4B4541"/>
                </a:solidFill>
              </a:rPr>
              <a:t>배경 및 목표</a:t>
            </a:r>
            <a:endParaRPr lang="en-US" altLang="ko-KR" sz="14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4B4541"/>
                </a:solidFill>
              </a:rPr>
              <a:t>2. </a:t>
            </a:r>
            <a:r>
              <a:rPr lang="ko-KR" altLang="en-US" sz="2000" b="1" dirty="0">
                <a:solidFill>
                  <a:srgbClr val="4B4541"/>
                </a:solidFill>
              </a:rPr>
              <a:t>분석 과정</a:t>
            </a:r>
            <a:endParaRPr lang="en-US" altLang="ko-KR" sz="20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4B4541"/>
                </a:solidFill>
              </a:rPr>
              <a:t>  </a:t>
            </a:r>
            <a:r>
              <a:rPr lang="en-US" altLang="ko-KR" sz="1400" dirty="0">
                <a:solidFill>
                  <a:srgbClr val="4B4541"/>
                </a:solidFill>
              </a:rPr>
              <a:t> - </a:t>
            </a:r>
            <a:r>
              <a:rPr lang="ko-KR" altLang="en-US" sz="1400" dirty="0">
                <a:solidFill>
                  <a:srgbClr val="4B4541"/>
                </a:solidFill>
              </a:rPr>
              <a:t>데이터 수집</a:t>
            </a:r>
            <a:endParaRPr lang="en-US" altLang="ko-KR" sz="14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B4541"/>
                </a:solidFill>
              </a:rPr>
              <a:t> - </a:t>
            </a:r>
            <a:r>
              <a:rPr lang="ko-KR" altLang="en-US" sz="1400" dirty="0">
                <a:solidFill>
                  <a:srgbClr val="4B4541"/>
                </a:solidFill>
              </a:rPr>
              <a:t>코드 설명</a:t>
            </a:r>
            <a:endParaRPr lang="en-US" altLang="ko-KR" sz="14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B4541"/>
                </a:solidFill>
              </a:rPr>
              <a:t> - </a:t>
            </a:r>
            <a:r>
              <a:rPr lang="ko-KR" altLang="en-US" sz="1400" dirty="0">
                <a:solidFill>
                  <a:srgbClr val="4B4541"/>
                </a:solidFill>
              </a:rPr>
              <a:t>결과 실행</a:t>
            </a:r>
            <a:endParaRPr lang="en-US" altLang="ko-KR" sz="14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4B4541"/>
                </a:solidFill>
              </a:rPr>
              <a:t>3. </a:t>
            </a:r>
            <a:r>
              <a:rPr lang="ko-KR" altLang="en-US" sz="2000" b="1" dirty="0">
                <a:solidFill>
                  <a:srgbClr val="4B4541"/>
                </a:solidFill>
              </a:rPr>
              <a:t>결론</a:t>
            </a:r>
            <a:endParaRPr lang="en-US" altLang="ko-KR" sz="2000" b="1" dirty="0">
              <a:solidFill>
                <a:srgbClr val="4B4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6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DED3"/>
          </a:fgClr>
          <a:bgClr>
            <a:srgbClr val="FFF2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628D8F-5707-44D1-A43D-03EC148D0CC5}"/>
              </a:ext>
            </a:extLst>
          </p:cNvPr>
          <p:cNvSpPr/>
          <p:nvPr/>
        </p:nvSpPr>
        <p:spPr>
          <a:xfrm>
            <a:off x="250515" y="161925"/>
            <a:ext cx="6182452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주제 소개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 rot="16200000" flipV="1">
            <a:off x="6226303" y="116564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양쪽 모서리가 둥근 사각형 27"/>
          <p:cNvSpPr/>
          <p:nvPr/>
        </p:nvSpPr>
        <p:spPr>
          <a:xfrm>
            <a:off x="3632747" y="2010968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48257" y="4456117"/>
            <a:ext cx="892270" cy="299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4723922" y="4087678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6.2%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rot="16200000" flipV="1">
            <a:off x="4050010" y="176322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976802" y="2416502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7646331" y="2010968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61841" y="2785834"/>
            <a:ext cx="892270" cy="1970144"/>
          </a:xfrm>
          <a:prstGeom prst="rect">
            <a:avLst/>
          </a:prstGeom>
          <a:solidFill>
            <a:srgbClr val="F7DED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8684577" y="2445591"/>
            <a:ext cx="611617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73.3%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rot="16200000" flipV="1">
            <a:off x="8063594" y="294193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990386" y="3595211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101677" y="5060596"/>
            <a:ext cx="1985429" cy="822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광고 노출 빈도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이상 자신이 본 광고 기억조차 못함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15261" y="5060596"/>
            <a:ext cx="1985429" cy="1479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광고 노출 빈도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 이상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 시청 시 약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15%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이상의 광고 인지율을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 이상 시청할 경우 약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 광고에 대한 관심과 인지 생김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DED3"/>
          </a:fgClr>
          <a:bgClr>
            <a:srgbClr val="FFF2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628D8F-5707-44D1-A43D-03EC148D0CC5}"/>
              </a:ext>
            </a:extLst>
          </p:cNvPr>
          <p:cNvSpPr/>
          <p:nvPr/>
        </p:nvSpPr>
        <p:spPr>
          <a:xfrm>
            <a:off x="247380" y="162379"/>
            <a:ext cx="6182452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주제 소개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46743" y="921724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8D87E90-89EE-4CC5-94FA-F479DDF6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2" y="1184041"/>
            <a:ext cx="2906767" cy="23678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48C3E5-9D20-4CBB-A0FE-CF29BF3A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53" y="3833879"/>
            <a:ext cx="2906766" cy="2462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F217E7-C900-4F2F-8D2D-C88E2B2C7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128" y="1197243"/>
            <a:ext cx="2626981" cy="2354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ED27D8-C9F8-4350-B5BA-D50B246ED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917" y="3827446"/>
            <a:ext cx="2684915" cy="244895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D9F509D-CA46-436B-8917-DF78EAB70952}"/>
              </a:ext>
            </a:extLst>
          </p:cNvPr>
          <p:cNvSpPr/>
          <p:nvPr/>
        </p:nvSpPr>
        <p:spPr>
          <a:xfrm>
            <a:off x="6806242" y="1371600"/>
            <a:ext cx="4632384" cy="1854679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지하철 광고 또한 유동인구가 많을수록 사람들에게 광고 노출 기회가 많아지고 광고의 효율성을 높일 수 있음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7F0222D-C721-4144-8C30-C4EFCFA05618}"/>
              </a:ext>
            </a:extLst>
          </p:cNvPr>
          <p:cNvSpPr/>
          <p:nvPr/>
        </p:nvSpPr>
        <p:spPr>
          <a:xfrm>
            <a:off x="6806242" y="3978079"/>
            <a:ext cx="4632384" cy="1854679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지하철 노선</a:t>
            </a:r>
            <a:r>
              <a:rPr lang="en-US" altLang="ko-KR" b="1" dirty="0"/>
              <a:t>, </a:t>
            </a:r>
            <a:r>
              <a:rPr lang="ko-KR" altLang="en-US" b="1" dirty="0"/>
              <a:t>역</a:t>
            </a:r>
            <a:r>
              <a:rPr lang="en-US" altLang="ko-KR" b="1" dirty="0"/>
              <a:t>, </a:t>
            </a:r>
            <a:r>
              <a:rPr lang="ko-KR" altLang="en-US" b="1" dirty="0"/>
              <a:t>시간대 별로 이용객 수를 분석해 가장 효과적인 광고 효과를 </a:t>
            </a:r>
            <a:endParaRPr lang="en-US" altLang="ko-KR" b="1" dirty="0"/>
          </a:p>
          <a:p>
            <a:pPr algn="ctr"/>
            <a:r>
              <a:rPr lang="ko-KR" altLang="en-US" b="1" dirty="0"/>
              <a:t>얻을 수 있는 시간대와 장소는 어디인지</a:t>
            </a:r>
            <a:endParaRPr lang="en-US" altLang="ko-KR" b="1" dirty="0"/>
          </a:p>
          <a:p>
            <a:pPr algn="ctr"/>
            <a:r>
              <a:rPr lang="ko-KR" altLang="en-US" b="1" dirty="0"/>
              <a:t> 알아보고자 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BA76096-6217-4DCA-87F9-BCED7CB50944}"/>
              </a:ext>
            </a:extLst>
          </p:cNvPr>
          <p:cNvSpPr/>
          <p:nvPr/>
        </p:nvSpPr>
        <p:spPr>
          <a:xfrm>
            <a:off x="8912342" y="3304568"/>
            <a:ext cx="503802" cy="595222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5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DED3"/>
          </a:fgClr>
          <a:bgClr>
            <a:srgbClr val="FFF2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628D8F-5707-44D1-A43D-03EC148D0CC5}"/>
              </a:ext>
            </a:extLst>
          </p:cNvPr>
          <p:cNvSpPr/>
          <p:nvPr/>
        </p:nvSpPr>
        <p:spPr>
          <a:xfrm>
            <a:off x="247380" y="162379"/>
            <a:ext cx="6182452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 과정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109288" y="922050"/>
            <a:ext cx="276953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가장 이용객이 많은 노선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82771" y="1023762"/>
            <a:ext cx="201175" cy="273391"/>
            <a:chOff x="8197311" y="4908209"/>
            <a:chExt cx="371475" cy="504825"/>
          </a:xfrm>
        </p:grpSpPr>
        <p:sp>
          <p:nvSpPr>
            <p:cNvPr id="18" name="직사각형 17"/>
            <p:cNvSpPr/>
            <p:nvPr/>
          </p:nvSpPr>
          <p:spPr>
            <a:xfrm>
              <a:off x="8225886" y="5070134"/>
              <a:ext cx="342900" cy="342900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8197311" y="4908209"/>
              <a:ext cx="371475" cy="342900"/>
            </a:xfrm>
            <a:custGeom>
              <a:avLst/>
              <a:gdLst>
                <a:gd name="connsiteX0" fmla="*/ 0 w 371475"/>
                <a:gd name="connsiteY0" fmla="*/ 85725 h 342900"/>
                <a:gd name="connsiteX1" fmla="*/ 209550 w 371475"/>
                <a:gd name="connsiteY1" fmla="*/ 342900 h 342900"/>
                <a:gd name="connsiteX2" fmla="*/ 371475 w 371475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342900">
                  <a:moveTo>
                    <a:pt x="0" y="85725"/>
                  </a:moveTo>
                  <a:lnTo>
                    <a:pt x="209550" y="342900"/>
                  </a:lnTo>
                  <a:lnTo>
                    <a:pt x="371475" y="0"/>
                  </a:lnTo>
                </a:path>
              </a:pathLst>
            </a:custGeom>
            <a:noFill/>
            <a:ln w="34925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60717CD-425D-4A67-AC60-A6455499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58" y="1606883"/>
            <a:ext cx="5162550" cy="3781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4E2BF1-05B0-44BA-B50B-6736BFE84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58" y="1204303"/>
            <a:ext cx="5060613" cy="4543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B07A2E-E658-43C4-BB2E-6D5774F0A0DB}"/>
              </a:ext>
            </a:extLst>
          </p:cNvPr>
          <p:cNvSpPr txBox="1"/>
          <p:nvPr/>
        </p:nvSpPr>
        <p:spPr>
          <a:xfrm>
            <a:off x="883358" y="5416397"/>
            <a:ext cx="4900660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서울시 지하철 </a:t>
            </a:r>
            <a:r>
              <a:rPr lang="ko-KR" altLang="en-US" b="1" dirty="0" err="1"/>
              <a:t>호선별</a:t>
            </a:r>
            <a:r>
              <a:rPr lang="ko-KR" altLang="en-US" b="1" dirty="0"/>
              <a:t> </a:t>
            </a:r>
            <a:r>
              <a:rPr lang="ko-KR" altLang="en-US" b="1" dirty="0" err="1"/>
              <a:t>역별</a:t>
            </a:r>
            <a:r>
              <a:rPr lang="ko-KR" altLang="en-US" b="1" dirty="0"/>
              <a:t> </a:t>
            </a:r>
            <a:r>
              <a:rPr lang="ko-KR" altLang="en-US" b="1" dirty="0" err="1"/>
              <a:t>승하차</a:t>
            </a:r>
            <a:r>
              <a:rPr lang="ko-KR" altLang="en-US" b="1" dirty="0"/>
              <a:t> 인원 정보</a:t>
            </a:r>
          </a:p>
        </p:txBody>
      </p:sp>
    </p:spTree>
    <p:extLst>
      <p:ext uri="{BB962C8B-B14F-4D97-AF65-F5344CB8AC3E}">
        <p14:creationId xmlns:p14="http://schemas.microsoft.com/office/powerpoint/2010/main" val="104742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DED3"/>
          </a:fgClr>
          <a:bgClr>
            <a:srgbClr val="FFF2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628D8F-5707-44D1-A43D-03EC148D0CC5}"/>
              </a:ext>
            </a:extLst>
          </p:cNvPr>
          <p:cNvSpPr/>
          <p:nvPr/>
        </p:nvSpPr>
        <p:spPr>
          <a:xfrm>
            <a:off x="247380" y="162379"/>
            <a:ext cx="6182452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 과정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109288" y="922050"/>
            <a:ext cx="276953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가장 이용객이 많은 노선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82771" y="1023762"/>
            <a:ext cx="201175" cy="273391"/>
            <a:chOff x="8197311" y="4908209"/>
            <a:chExt cx="371475" cy="504825"/>
          </a:xfrm>
        </p:grpSpPr>
        <p:sp>
          <p:nvSpPr>
            <p:cNvPr id="18" name="직사각형 17"/>
            <p:cNvSpPr/>
            <p:nvPr/>
          </p:nvSpPr>
          <p:spPr>
            <a:xfrm>
              <a:off x="8225886" y="5070134"/>
              <a:ext cx="342900" cy="342900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8197311" y="4908209"/>
              <a:ext cx="371475" cy="342900"/>
            </a:xfrm>
            <a:custGeom>
              <a:avLst/>
              <a:gdLst>
                <a:gd name="connsiteX0" fmla="*/ 0 w 371475"/>
                <a:gd name="connsiteY0" fmla="*/ 85725 h 342900"/>
                <a:gd name="connsiteX1" fmla="*/ 209550 w 371475"/>
                <a:gd name="connsiteY1" fmla="*/ 342900 h 342900"/>
                <a:gd name="connsiteX2" fmla="*/ 371475 w 371475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342900">
                  <a:moveTo>
                    <a:pt x="0" y="85725"/>
                  </a:moveTo>
                  <a:lnTo>
                    <a:pt x="209550" y="342900"/>
                  </a:lnTo>
                  <a:lnTo>
                    <a:pt x="371475" y="0"/>
                  </a:lnTo>
                </a:path>
              </a:pathLst>
            </a:custGeom>
            <a:noFill/>
            <a:ln w="34925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D6BB69E-5BE9-4337-BABA-4362C92A2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02" y="1878920"/>
            <a:ext cx="895008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4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DED3"/>
          </a:fgClr>
          <a:bgClr>
            <a:srgbClr val="FFF2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628D8F-5707-44D1-A43D-03EC148D0CC5}"/>
              </a:ext>
            </a:extLst>
          </p:cNvPr>
          <p:cNvSpPr/>
          <p:nvPr/>
        </p:nvSpPr>
        <p:spPr>
          <a:xfrm>
            <a:off x="247380" y="162379"/>
            <a:ext cx="6182452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 과정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109288" y="922050"/>
            <a:ext cx="361019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호선 중 가장 이용객이 많은 역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82771" y="1023762"/>
            <a:ext cx="201175" cy="273391"/>
            <a:chOff x="8197311" y="4908209"/>
            <a:chExt cx="371475" cy="504825"/>
          </a:xfrm>
        </p:grpSpPr>
        <p:sp>
          <p:nvSpPr>
            <p:cNvPr id="18" name="직사각형 17"/>
            <p:cNvSpPr/>
            <p:nvPr/>
          </p:nvSpPr>
          <p:spPr>
            <a:xfrm>
              <a:off x="8225886" y="5070134"/>
              <a:ext cx="342900" cy="342900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8197311" y="4908209"/>
              <a:ext cx="371475" cy="342900"/>
            </a:xfrm>
            <a:custGeom>
              <a:avLst/>
              <a:gdLst>
                <a:gd name="connsiteX0" fmla="*/ 0 w 371475"/>
                <a:gd name="connsiteY0" fmla="*/ 85725 h 342900"/>
                <a:gd name="connsiteX1" fmla="*/ 209550 w 371475"/>
                <a:gd name="connsiteY1" fmla="*/ 342900 h 342900"/>
                <a:gd name="connsiteX2" fmla="*/ 371475 w 371475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342900">
                  <a:moveTo>
                    <a:pt x="0" y="85725"/>
                  </a:moveTo>
                  <a:lnTo>
                    <a:pt x="209550" y="342900"/>
                  </a:lnTo>
                  <a:lnTo>
                    <a:pt x="371475" y="0"/>
                  </a:lnTo>
                </a:path>
              </a:pathLst>
            </a:custGeom>
            <a:noFill/>
            <a:ln w="34925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819E2BB-B66E-4912-A822-B5C855387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15"/>
          <a:stretch/>
        </p:blipFill>
        <p:spPr>
          <a:xfrm>
            <a:off x="476300" y="1492169"/>
            <a:ext cx="5441422" cy="4686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9DF2DE-C975-42E8-A771-1A6D32CB1C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81"/>
          <a:stretch/>
        </p:blipFill>
        <p:spPr>
          <a:xfrm>
            <a:off x="6226318" y="1039556"/>
            <a:ext cx="5672636" cy="54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0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DED3"/>
          </a:fgClr>
          <a:bgClr>
            <a:srgbClr val="FFF2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628D8F-5707-44D1-A43D-03EC148D0CC5}"/>
              </a:ext>
            </a:extLst>
          </p:cNvPr>
          <p:cNvSpPr/>
          <p:nvPr/>
        </p:nvSpPr>
        <p:spPr>
          <a:xfrm>
            <a:off x="247380" y="162379"/>
            <a:ext cx="6182452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 과정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46743" y="871311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109288" y="922050"/>
            <a:ext cx="361019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강남역 시간대별 지하철 이용수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82771" y="1023762"/>
            <a:ext cx="201175" cy="273391"/>
            <a:chOff x="8197311" y="4908209"/>
            <a:chExt cx="371475" cy="504825"/>
          </a:xfrm>
        </p:grpSpPr>
        <p:sp>
          <p:nvSpPr>
            <p:cNvPr id="18" name="직사각형 17"/>
            <p:cNvSpPr/>
            <p:nvPr/>
          </p:nvSpPr>
          <p:spPr>
            <a:xfrm>
              <a:off x="8225886" y="5070134"/>
              <a:ext cx="342900" cy="342900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8197311" y="4908209"/>
              <a:ext cx="371475" cy="342900"/>
            </a:xfrm>
            <a:custGeom>
              <a:avLst/>
              <a:gdLst>
                <a:gd name="connsiteX0" fmla="*/ 0 w 371475"/>
                <a:gd name="connsiteY0" fmla="*/ 85725 h 342900"/>
                <a:gd name="connsiteX1" fmla="*/ 209550 w 371475"/>
                <a:gd name="connsiteY1" fmla="*/ 342900 h 342900"/>
                <a:gd name="connsiteX2" fmla="*/ 371475 w 371475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342900">
                  <a:moveTo>
                    <a:pt x="0" y="85725"/>
                  </a:moveTo>
                  <a:lnTo>
                    <a:pt x="209550" y="342900"/>
                  </a:lnTo>
                  <a:lnTo>
                    <a:pt x="371475" y="0"/>
                  </a:lnTo>
                </a:path>
              </a:pathLst>
            </a:custGeom>
            <a:noFill/>
            <a:ln w="34925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9C88995-CA65-4AD0-A65A-4CCB323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2" y="1464033"/>
            <a:ext cx="3490436" cy="4220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FFE58F-ED27-4088-9D74-B03CBA50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151" y="1376341"/>
            <a:ext cx="4331183" cy="49000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8FB543-B768-409F-BAB2-8A9B4E893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78" y="1376342"/>
            <a:ext cx="3438943" cy="36787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A933BA-332F-4105-A50A-5DAE624D7C90}"/>
              </a:ext>
            </a:extLst>
          </p:cNvPr>
          <p:cNvSpPr txBox="1"/>
          <p:nvPr/>
        </p:nvSpPr>
        <p:spPr>
          <a:xfrm>
            <a:off x="355263" y="5973097"/>
            <a:ext cx="3490436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시간대별 승차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하차 인원 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D1DADD-C96E-4F9A-9B2E-4991F171A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347" y="5127765"/>
            <a:ext cx="3438943" cy="1495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8F511D-1574-4AC0-853D-B1CC3DDC2080}"/>
              </a:ext>
            </a:extLst>
          </p:cNvPr>
          <p:cNvSpPr txBox="1"/>
          <p:nvPr/>
        </p:nvSpPr>
        <p:spPr>
          <a:xfrm>
            <a:off x="5633048" y="6311651"/>
            <a:ext cx="2662285" cy="3385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새로운 데이터프레임 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9923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DED3"/>
          </a:fgClr>
          <a:bgClr>
            <a:srgbClr val="FFF2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628D8F-5707-44D1-A43D-03EC148D0CC5}"/>
              </a:ext>
            </a:extLst>
          </p:cNvPr>
          <p:cNvSpPr/>
          <p:nvPr/>
        </p:nvSpPr>
        <p:spPr>
          <a:xfrm>
            <a:off x="247380" y="162379"/>
            <a:ext cx="6182452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 과정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109288" y="922050"/>
            <a:ext cx="361019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강남역 시간대별 지하철 이용수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82771" y="1023762"/>
            <a:ext cx="201175" cy="273391"/>
            <a:chOff x="8197311" y="4908209"/>
            <a:chExt cx="371475" cy="504825"/>
          </a:xfrm>
        </p:grpSpPr>
        <p:sp>
          <p:nvSpPr>
            <p:cNvPr id="18" name="직사각형 17"/>
            <p:cNvSpPr/>
            <p:nvPr/>
          </p:nvSpPr>
          <p:spPr>
            <a:xfrm>
              <a:off x="8225886" y="5070134"/>
              <a:ext cx="342900" cy="342900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8197311" y="4908209"/>
              <a:ext cx="371475" cy="342900"/>
            </a:xfrm>
            <a:custGeom>
              <a:avLst/>
              <a:gdLst>
                <a:gd name="connsiteX0" fmla="*/ 0 w 371475"/>
                <a:gd name="connsiteY0" fmla="*/ 85725 h 342900"/>
                <a:gd name="connsiteX1" fmla="*/ 209550 w 371475"/>
                <a:gd name="connsiteY1" fmla="*/ 342900 h 342900"/>
                <a:gd name="connsiteX2" fmla="*/ 371475 w 371475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342900">
                  <a:moveTo>
                    <a:pt x="0" y="85725"/>
                  </a:moveTo>
                  <a:lnTo>
                    <a:pt x="209550" y="342900"/>
                  </a:lnTo>
                  <a:lnTo>
                    <a:pt x="371475" y="0"/>
                  </a:lnTo>
                </a:path>
              </a:pathLst>
            </a:custGeom>
            <a:noFill/>
            <a:ln w="34925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A2564B1-94AD-4D26-B54B-715D084EF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"/>
          <a:stretch/>
        </p:blipFill>
        <p:spPr>
          <a:xfrm>
            <a:off x="1400175" y="1476038"/>
            <a:ext cx="9538120" cy="49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5548"/>
      </p:ext>
    </p:extLst>
  </p:cSld>
  <p:clrMapOvr>
    <a:masterClrMapping/>
  </p:clrMapOvr>
</p:sld>
</file>

<file path=ppt/theme/theme1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329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야놀자 야체 B</vt:lpstr>
      <vt:lpstr>Arial</vt:lpstr>
      <vt:lpstr>41_Office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장 현정</cp:lastModifiedBy>
  <cp:revision>1</cp:revision>
  <dcterms:created xsi:type="dcterms:W3CDTF">2021-10-16T04:03:19Z</dcterms:created>
  <dcterms:modified xsi:type="dcterms:W3CDTF">2021-12-14T03:30:03Z</dcterms:modified>
</cp:coreProperties>
</file>