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7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5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3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3F68-1FB3-4A88-9D53-AAC9B69EF696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AE78-23E6-45F6-832E-3432489AD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51109;&#54788;&#51456;\j2se7.chm::/j2se7/api/java/awt/Component.html" TargetMode="External"/><Relationship Id="rId2" Type="http://schemas.openxmlformats.org/officeDocument/2006/relationships/hyperlink" Target="mk:@MSITStore:E:\&#51109;&#54788;&#51456;\j2se7.chm::/j2se7/api/java/lang/Objec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E:\&#51109;&#54788;&#51456;\j2se7.chm::/j2se7/api/java/awt/Frame.html" TargetMode="External"/><Relationship Id="rId5" Type="http://schemas.openxmlformats.org/officeDocument/2006/relationships/hyperlink" Target="mk:@MSITStore:E:\&#51109;&#54788;&#51456;\j2se7.chm::/j2se7/api/java/awt/Window.html" TargetMode="External"/><Relationship Id="rId4" Type="http://schemas.openxmlformats.org/officeDocument/2006/relationships/hyperlink" Target="mk:@MSITStore:E:\&#51109;&#54788;&#51456;\j2se7.chm::/j2se7/api/java/awt/Contain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&#51109;&#54788;&#51456;\j2se7.chm::/j2se7/api/javax/swing/JFrame.html#getDefaultCloseOperation(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403" y="4261738"/>
            <a:ext cx="752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Swing -&gt; </a:t>
            </a:r>
            <a:r>
              <a:rPr lang="ko-KR" altLang="en-US" dirty="0" smtClean="0"/>
              <a:t>객체지향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구조 설계</a:t>
            </a:r>
            <a:r>
              <a:rPr lang="en-US" altLang="ko-KR" dirty="0" smtClean="0"/>
              <a:t>(MVC : Model View 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2129" y="6926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 smtClean="0">
                <a:hlinkClick r:id="rId2" action="ppaction://hlinkfile" tooltip="class in java.lang"/>
              </a:rPr>
              <a:t>java.lang.Object</a:t>
            </a:r>
            <a:r>
              <a:rPr lang="en-US" altLang="ko-KR" b="1" dirty="0" smtClean="0"/>
              <a:t> </a:t>
            </a:r>
          </a:p>
          <a:p>
            <a:endParaRPr lang="en-US" altLang="ko-KR" b="1" dirty="0" smtClean="0"/>
          </a:p>
          <a:p>
            <a:pPr lvl="1"/>
            <a:r>
              <a:rPr lang="en-US" altLang="ko-KR" b="1" dirty="0" err="1" smtClean="0">
                <a:hlinkClick r:id="rId3" action="ppaction://hlinkfile" tooltip="class in java.awt"/>
              </a:rPr>
              <a:t>java.awt.Component</a:t>
            </a:r>
            <a:r>
              <a:rPr lang="en-US" altLang="ko-KR" b="1" dirty="0" smtClean="0"/>
              <a:t> </a:t>
            </a:r>
          </a:p>
          <a:p>
            <a:pPr lvl="1"/>
            <a:endParaRPr lang="en-US" altLang="ko-KR" b="1" dirty="0" smtClean="0"/>
          </a:p>
          <a:p>
            <a:pPr lvl="2"/>
            <a:r>
              <a:rPr lang="en-US" altLang="ko-KR" b="1" dirty="0" err="1" smtClean="0">
                <a:hlinkClick r:id="rId4" action="ppaction://hlinkfile" tooltip="class in java.awt"/>
              </a:rPr>
              <a:t>java.awt.Container</a:t>
            </a:r>
            <a:r>
              <a:rPr lang="en-US" altLang="ko-KR" b="1" dirty="0" smtClean="0"/>
              <a:t> </a:t>
            </a:r>
          </a:p>
          <a:p>
            <a:pPr lvl="2"/>
            <a:endParaRPr lang="en-US" altLang="ko-KR" b="1" dirty="0" smtClean="0"/>
          </a:p>
          <a:p>
            <a:pPr lvl="3"/>
            <a:r>
              <a:rPr lang="en-US" altLang="ko-KR" b="1" dirty="0" err="1" smtClean="0">
                <a:hlinkClick r:id="rId5" action="ppaction://hlinkfile" tooltip="class in java.awt"/>
              </a:rPr>
              <a:t>java.awt.Window</a:t>
            </a:r>
            <a:endParaRPr lang="en-US" altLang="ko-KR" b="1" dirty="0" smtClean="0"/>
          </a:p>
          <a:p>
            <a:pPr lvl="3"/>
            <a:r>
              <a:rPr lang="en-US" altLang="ko-KR" b="1" dirty="0" smtClean="0"/>
              <a:t> </a:t>
            </a:r>
          </a:p>
          <a:p>
            <a:pPr lvl="4"/>
            <a:r>
              <a:rPr lang="en-US" altLang="ko-KR" b="1" dirty="0" err="1" smtClean="0">
                <a:hlinkClick r:id="rId6" action="ppaction://hlinkfile" tooltip="class in java.awt"/>
              </a:rPr>
              <a:t>java.awt.Frame</a:t>
            </a:r>
            <a:r>
              <a:rPr lang="en-US" altLang="ko-KR" b="1" dirty="0" smtClean="0"/>
              <a:t> </a:t>
            </a:r>
          </a:p>
          <a:p>
            <a:pPr lvl="4"/>
            <a:endParaRPr lang="en-US" altLang="ko-KR" b="1" dirty="0" smtClean="0"/>
          </a:p>
          <a:p>
            <a:pPr lvl="5"/>
            <a:r>
              <a:rPr lang="en-US" altLang="ko-KR" b="1" dirty="0" err="1" smtClean="0"/>
              <a:t>javax.swing.JFrame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1844824"/>
            <a:ext cx="233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.*;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.*;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5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 f = new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3923" y="773996"/>
            <a:ext cx="486594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hlinkClick r:id="rId2" action="ppaction://hlinkfile"/>
              </a:rPr>
              <a:t>f.getDefaultCloseOperation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);</a:t>
            </a:r>
          </a:p>
          <a:p>
            <a:endParaRPr lang="en-US" altLang="ko-KR" sz="2400" b="1" dirty="0"/>
          </a:p>
          <a:p>
            <a:r>
              <a:rPr lang="en-US" altLang="ko-KR" sz="2400" b="1" dirty="0" err="1" smtClean="0"/>
              <a:t>f.setTitle</a:t>
            </a:r>
            <a:r>
              <a:rPr lang="en-US" altLang="ko-KR" sz="2400" b="1" dirty="0" smtClean="0"/>
              <a:t>(String);</a:t>
            </a:r>
          </a:p>
          <a:p>
            <a:r>
              <a:rPr lang="en-US" altLang="ko-KR" sz="2400" b="1" dirty="0" smtClean="0"/>
              <a:t>new </a:t>
            </a:r>
            <a:r>
              <a:rPr lang="en-US" altLang="ko-KR" sz="2400" b="1" dirty="0" err="1" smtClean="0"/>
              <a:t>JFrame</a:t>
            </a:r>
            <a:r>
              <a:rPr lang="en-US" altLang="ko-KR" sz="2400" b="1" dirty="0" smtClean="0"/>
              <a:t>(String);</a:t>
            </a:r>
          </a:p>
          <a:p>
            <a:endParaRPr lang="en-US" altLang="ko-KR" sz="2400" b="1" dirty="0"/>
          </a:p>
          <a:p>
            <a:r>
              <a:rPr lang="en-US" altLang="ko-KR" sz="2400" b="1" dirty="0" err="1" smtClean="0"/>
              <a:t>f.setLocation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);</a:t>
            </a:r>
          </a:p>
          <a:p>
            <a:r>
              <a:rPr lang="en-US" altLang="ko-KR" sz="2400" b="1" dirty="0" err="1" smtClean="0"/>
              <a:t>f.setLocation</a:t>
            </a:r>
            <a:r>
              <a:rPr lang="en-US" altLang="ko-KR" sz="2400" b="1" dirty="0" smtClean="0"/>
              <a:t>(Point);</a:t>
            </a:r>
          </a:p>
          <a:p>
            <a:endParaRPr lang="en-US" altLang="ko-KR" sz="2400" b="1" dirty="0"/>
          </a:p>
          <a:p>
            <a:r>
              <a:rPr lang="en-US" altLang="ko-KR" sz="2400" b="1" dirty="0" err="1" smtClean="0"/>
              <a:t>f.setSize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);</a:t>
            </a:r>
          </a:p>
          <a:p>
            <a:r>
              <a:rPr lang="en-US" altLang="ko-KR" sz="2400" b="1" dirty="0" err="1" smtClean="0"/>
              <a:t>f.setSize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Demension</a:t>
            </a:r>
            <a:r>
              <a:rPr lang="en-US" altLang="ko-KR" sz="2400" b="1" dirty="0" smtClean="0"/>
              <a:t>);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err="1" smtClean="0"/>
              <a:t>f.setBounds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);</a:t>
            </a:r>
          </a:p>
          <a:p>
            <a:r>
              <a:rPr lang="en-US" altLang="ko-KR" sz="2400" b="1" dirty="0" err="1" smtClean="0"/>
              <a:t>f.setBounds</a:t>
            </a:r>
            <a:r>
              <a:rPr lang="en-US" altLang="ko-KR" sz="2400" b="1" dirty="0" smtClean="0"/>
              <a:t>(Rectangle);</a:t>
            </a:r>
          </a:p>
          <a:p>
            <a:endParaRPr lang="en-US" altLang="ko-KR" sz="2400" b="1" dirty="0"/>
          </a:p>
          <a:p>
            <a:r>
              <a:rPr lang="en-US" altLang="ko-KR" sz="2400" b="1" dirty="0" err="1" smtClean="0"/>
              <a:t>f.setVisible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boolean</a:t>
            </a:r>
            <a:r>
              <a:rPr lang="en-US" altLang="ko-KR" sz="2400" b="1" dirty="0" smtClean="0"/>
              <a:t>);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056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501-7</dc:creator>
  <cp:lastModifiedBy>501-7</cp:lastModifiedBy>
  <cp:revision>6</cp:revision>
  <dcterms:created xsi:type="dcterms:W3CDTF">2018-05-25T01:09:23Z</dcterms:created>
  <dcterms:modified xsi:type="dcterms:W3CDTF">2018-05-25T08:28:08Z</dcterms:modified>
</cp:coreProperties>
</file>