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58" r:id="rId8"/>
    <p:sldId id="259" r:id="rId9"/>
    <p:sldId id="261" r:id="rId10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2018-03-24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2018-03-24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A6F746-8703-4647-8FF5-0B5F6E2B8E44}" type="datetime1">
              <a:rPr lang="ko-KR" altLang="en-US" smtClean="0"/>
              <a:t>2018-03-24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CF1C3-347E-48A1-A413-0E54EF85E9CC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CA67E5-7786-4A39-8BBB-B998ABB7859C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FD538-04D3-489D-9EA4-863FDCB0A746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835DB-2F9E-4973-9B70-0146C5E1E336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FBBC7-ED68-4068-A70D-A758831E277F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050A3-A301-4E4B-907B-D1D03368E19C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9CE11-5B7E-4F6F-B54A-FA7B275776BF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66DCA-113E-4294-A856-D05689880336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8C58C-791D-42B1-B6ED-957FAD4D7174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754ABC-37B6-4D82-8560-6AAFA216CD94}" type="datetime1">
              <a:rPr lang="ko-KR" altLang="en-US" noProof="0" smtClean="0"/>
              <a:t>2018-03-24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9F4EAF-099B-49BF-8257-1673BCE9F692}" type="datetime1">
              <a:rPr lang="ko-KR" altLang="en-US" smtClean="0"/>
              <a:pPr/>
              <a:t>2018-03-24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HaHwa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kyobobook.co.kr/product/detailViewKor.laf?barcode=9788960779679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40BA5-CE77-4F4E-A652-9B621782F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Azure, Rancher, Kubernetes (ARK) Cluster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FD4EEA-0E0D-4176-AB5C-2D50D618C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 </a:t>
            </a:r>
            <a:r>
              <a:rPr lang="en-US" altLang="ko-KR" dirty="0"/>
              <a:t>Azure </a:t>
            </a:r>
            <a:r>
              <a:rPr lang="ko-KR" altLang="en-US" dirty="0"/>
              <a:t>사용자 그룹 </a:t>
            </a:r>
            <a:r>
              <a:rPr lang="en-US" altLang="ko-KR" dirty="0"/>
              <a:t>/ </a:t>
            </a:r>
            <a:r>
              <a:rPr lang="ko-KR" altLang="en-US" dirty="0"/>
              <a:t>남정현</a:t>
            </a:r>
          </a:p>
        </p:txBody>
      </p:sp>
    </p:spTree>
    <p:extLst>
      <p:ext uri="{BB962C8B-B14F-4D97-AF65-F5344CB8AC3E}">
        <p14:creationId xmlns:p14="http://schemas.microsoft.com/office/powerpoint/2010/main" val="356574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62A60-E9BF-4FF4-9327-BE2A539F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실습의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592FD-FFFA-4107-8C50-60CBB062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몇 가지 도구를 이용하여 클러스터를 </a:t>
            </a:r>
            <a:r>
              <a:rPr lang="ko-KR" altLang="en-US" dirty="0" err="1"/>
              <a:t>프로비져닝합니다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Azure Cloud Shell</a:t>
            </a:r>
            <a:r>
              <a:rPr lang="ko-KR" altLang="en-US" dirty="0"/>
              <a:t>과 </a:t>
            </a:r>
            <a:r>
              <a:rPr lang="en-US" altLang="ko-KR" dirty="0"/>
              <a:t>Azure File Storage</a:t>
            </a:r>
            <a:r>
              <a:rPr lang="ko-KR" altLang="en-US" dirty="0"/>
              <a:t>를 이용하여 작업 환경을 영속적으로 유지합니다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Terraform</a:t>
            </a:r>
            <a:r>
              <a:rPr lang="ko-KR" altLang="en-US" dirty="0"/>
              <a:t>을 이용하여 가상 컴퓨터 및 관련 리소스들을 자동화된 방법으로</a:t>
            </a:r>
            <a:r>
              <a:rPr lang="en-US" altLang="ko-KR" dirty="0"/>
              <a:t>, </a:t>
            </a:r>
            <a:r>
              <a:rPr lang="ko-KR" altLang="en-US" dirty="0"/>
              <a:t>실수 없이</a:t>
            </a:r>
            <a:r>
              <a:rPr lang="en-US" altLang="ko-KR" dirty="0"/>
              <a:t>, </a:t>
            </a:r>
            <a:r>
              <a:rPr lang="ko-KR" altLang="en-US" dirty="0"/>
              <a:t>영속적으로 </a:t>
            </a:r>
            <a:r>
              <a:rPr lang="ko-KR" altLang="en-US" dirty="0" err="1"/>
              <a:t>프로버져닝합니다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RKE (Rancher Kubernetes Engine)</a:t>
            </a:r>
            <a:r>
              <a:rPr lang="ko-KR" altLang="en-US" dirty="0"/>
              <a:t>를 이용하여 자동화된 방법으로</a:t>
            </a:r>
            <a:r>
              <a:rPr lang="en-US" altLang="ko-KR" dirty="0"/>
              <a:t>, </a:t>
            </a:r>
            <a:r>
              <a:rPr lang="ko-KR" altLang="en-US" dirty="0"/>
              <a:t>실수 없이</a:t>
            </a:r>
            <a:r>
              <a:rPr lang="en-US" altLang="ko-KR" dirty="0"/>
              <a:t> Kubernetes </a:t>
            </a:r>
            <a:r>
              <a:rPr lang="ko-KR" altLang="en-US" dirty="0"/>
              <a:t>클러스터를 구축합니다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Kubernetes </a:t>
            </a:r>
            <a:r>
              <a:rPr lang="ko-KR" altLang="en-US" dirty="0"/>
              <a:t>클러스터의 구조와 원리를 이해하고</a:t>
            </a:r>
            <a:r>
              <a:rPr lang="en-US" altLang="ko-KR" dirty="0"/>
              <a:t>, </a:t>
            </a:r>
            <a:r>
              <a:rPr lang="ko-KR" altLang="en-US" dirty="0"/>
              <a:t>실제 어플리케이션을 배포해봅니다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배포된 클러스터의 각 노드 컴퓨터를 모니터링하는 방법을 살펴봅니다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20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719FD53-6AE9-4B5D-97A9-47A5730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들어가기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BE394-D284-4224-B46C-C91EA8C81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https://bit.ly/2HaHwa2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94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78F53-3A79-45D5-B2AF-C919E2AA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이렇게 만드는가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F7684-8646-412F-928C-6A75EA79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에 </a:t>
            </a:r>
            <a:r>
              <a:rPr lang="en-US" altLang="ko-KR" dirty="0"/>
              <a:t>Kubernetes </a:t>
            </a:r>
            <a:r>
              <a:rPr lang="ko-KR" altLang="en-US" dirty="0"/>
              <a:t>클러스터를 구축하는 방법은 여러가지가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중에서</a:t>
            </a:r>
            <a:r>
              <a:rPr lang="en-US" altLang="ko-KR" dirty="0"/>
              <a:t>, </a:t>
            </a:r>
            <a:r>
              <a:rPr lang="ko-KR" altLang="en-US" dirty="0"/>
              <a:t>직접 손으로 해보면서 구성을 이해하고 체험할 수 있는 방법 중</a:t>
            </a:r>
            <a:r>
              <a:rPr lang="en-US" altLang="ko-KR" dirty="0"/>
              <a:t>, </a:t>
            </a:r>
            <a:r>
              <a:rPr lang="ko-KR" altLang="en-US" dirty="0"/>
              <a:t>직관적인 방법을 소개하려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방식 이외에도</a:t>
            </a:r>
            <a:r>
              <a:rPr lang="en-US" altLang="ko-KR" dirty="0"/>
              <a:t> </a:t>
            </a:r>
            <a:r>
              <a:rPr lang="ko-KR" altLang="en-US" dirty="0"/>
              <a:t>아래와 같은 수단이 더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Azure Container Service + Kubernetes</a:t>
            </a:r>
          </a:p>
          <a:p>
            <a:pPr lvl="1"/>
            <a:r>
              <a:rPr lang="en-US" altLang="ko-KR" dirty="0"/>
              <a:t>Azure Managed Kubernetes Service</a:t>
            </a:r>
          </a:p>
          <a:p>
            <a:pPr lvl="1"/>
            <a:r>
              <a:rPr lang="en-US" altLang="ko-KR" dirty="0"/>
              <a:t>KUBEADM </a:t>
            </a:r>
            <a:r>
              <a:rPr lang="ko-KR" altLang="en-US" dirty="0"/>
              <a:t>직접 사용</a:t>
            </a:r>
            <a:endParaRPr lang="en-US" altLang="ko-KR" dirty="0"/>
          </a:p>
          <a:p>
            <a:pPr lvl="1"/>
            <a:r>
              <a:rPr lang="en-US" altLang="ko-KR" dirty="0"/>
              <a:t>KOPS </a:t>
            </a:r>
            <a:r>
              <a:rPr lang="ko-KR" altLang="en-US" dirty="0"/>
              <a:t>등 다른 설치 자동화 유틸리티 사용</a:t>
            </a:r>
          </a:p>
        </p:txBody>
      </p:sp>
    </p:spTree>
    <p:extLst>
      <p:ext uri="{BB962C8B-B14F-4D97-AF65-F5344CB8AC3E}">
        <p14:creationId xmlns:p14="http://schemas.microsoft.com/office/powerpoint/2010/main" val="189934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F110F-E81D-4FD8-9E77-F5F4A6C4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4C0BE-86E6-4374-BACE-FAFB024D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Port </a:t>
            </a:r>
            <a:r>
              <a:rPr lang="ko-KR" altLang="en-US" dirty="0"/>
              <a:t>방식은 실습 막바지에서 보신 것처럼 클라우드와 연계하기 번거롭습니다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부분을 보완해줄 수 있도록 </a:t>
            </a:r>
            <a:r>
              <a:rPr lang="en-US" altLang="ko-KR" dirty="0"/>
              <a:t>Kubernetes</a:t>
            </a:r>
            <a:r>
              <a:rPr lang="ko-KR" altLang="en-US" dirty="0"/>
              <a:t>용 </a:t>
            </a:r>
            <a:r>
              <a:rPr lang="en-US" altLang="ko-KR" dirty="0"/>
              <a:t>Azure </a:t>
            </a:r>
            <a:r>
              <a:rPr lang="ko-KR" altLang="en-US" dirty="0"/>
              <a:t>플러그인을 추가로 만들거나 외부에서 설치할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Windows </a:t>
            </a:r>
            <a:r>
              <a:rPr lang="ko-KR" altLang="en-US" dirty="0"/>
              <a:t>기반 </a:t>
            </a:r>
            <a:r>
              <a:rPr lang="en-US" altLang="ko-KR" dirty="0"/>
              <a:t>Kubernetes </a:t>
            </a:r>
            <a:r>
              <a:rPr lang="ko-KR" altLang="en-US" dirty="0"/>
              <a:t>클러스터 기술 자체는 계속 개발 중이며</a:t>
            </a:r>
            <a:r>
              <a:rPr lang="en-US" altLang="ko-KR" dirty="0"/>
              <a:t>, Azure ACS</a:t>
            </a:r>
            <a:r>
              <a:rPr lang="ko-KR" altLang="en-US" dirty="0"/>
              <a:t>에서 먼저 프로덕션용으로 데뷔했습니다</a:t>
            </a:r>
            <a:r>
              <a:rPr lang="en-US" altLang="ko-KR" dirty="0"/>
              <a:t>. </a:t>
            </a:r>
            <a:r>
              <a:rPr lang="ko-KR" altLang="en-US" dirty="0"/>
              <a:t>필요하시다면 분석해보시는 것을 권장합니다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37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B62F9-91CC-452C-B4C9-EE9C2F81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에 관하여 좀 더 알고 싶으시다면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881A81-B123-4F7B-AF61-0FEAA636D3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http://www.kyobobook.co.kr/product/detailViewKor.laf?barcode=9788960779679</a:t>
            </a:r>
            <a:endParaRPr lang="en-US" altLang="ko-KR" dirty="0"/>
          </a:p>
        </p:txBody>
      </p:sp>
      <p:pic>
        <p:nvPicPr>
          <p:cNvPr id="1026" name="Picture 2" descr="http://image.kyobobook.co.kr/images/book/xlarge/679/x9788960779679.jpg">
            <a:extLst>
              <a:ext uri="{FF2B5EF4-FFF2-40B4-BE49-F238E27FC236}">
                <a16:creationId xmlns:a16="http://schemas.microsoft.com/office/drawing/2014/main" id="{FC5374D7-037B-4936-BB39-C351112D28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29" y="1037844"/>
            <a:ext cx="2791968" cy="3486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7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마케팅 16x9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14</TotalTime>
  <Words>237</Words>
  <Application>Microsoft Office PowerPoint</Application>
  <PresentationFormat>사용자 지정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Corbel</vt:lpstr>
      <vt:lpstr>마케팅 16x9</vt:lpstr>
      <vt:lpstr>Azure, Rancher, Kubernetes (ARK) Cluster</vt:lpstr>
      <vt:lpstr>오늘 실습의 목표</vt:lpstr>
      <vt:lpstr>실습 들어가기</vt:lpstr>
      <vt:lpstr>왜 이렇게 만드는가</vt:lpstr>
      <vt:lpstr>참고할 사항</vt:lpstr>
      <vt:lpstr>Kubernetes에 관하여 좀 더 알고 싶으시다면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Azure Live 1803  내 손으로 만들어보는 Azure, Rancher, Kubernetes (ARK) 클러스터</dc:title>
  <dc:creator>남정현</dc:creator>
  <cp:lastModifiedBy>남정현</cp:lastModifiedBy>
  <cp:revision>13</cp:revision>
  <dcterms:created xsi:type="dcterms:W3CDTF">2018-03-23T22:58:32Z</dcterms:created>
  <dcterms:modified xsi:type="dcterms:W3CDTF">2018-03-24T02:29:42Z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