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93" r:id="rId13"/>
  </p:sldMasterIdLst>
  <p:sldIdLst>
    <p:sldId id="278" r:id="rId15"/>
    <p:sldId id="279" r:id="rId16"/>
    <p:sldId id="262" r:id="rId17"/>
    <p:sldId id="263" r:id="rId18"/>
    <p:sldId id="264" r:id="rId19"/>
    <p:sldId id="266" r:id="rId20"/>
    <p:sldId id="268" r:id="rId21"/>
    <p:sldId id="271" r:id="rId22"/>
    <p:sldId id="269" r:id="rId23"/>
    <p:sldId id="270" r:id="rId24"/>
    <p:sldId id="273" r:id="rId25"/>
    <p:sldId id="272" r:id="rId26"/>
    <p:sldId id="276" r:id="rId27"/>
    <p:sldId id="277" r:id="rId28"/>
    <p:sldId id="280" r:id="rId29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78"/>
            <p14:sldId id="279"/>
            <p14:sldId id="262"/>
            <p14:sldId id="263"/>
            <p14:sldId id="264"/>
            <p14:sldId id="266"/>
            <p14:sldId id="268"/>
            <p14:sldId id="271"/>
            <p14:sldId id="269"/>
            <p14:sldId id="270"/>
            <p14:sldId id="273"/>
            <p14:sldId id="272"/>
            <p14:sldId id="276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0" pos="3818" userDrawn="1">
          <p15:clr>
            <a:srgbClr val="A4A3A4"/>
          </p15:clr>
        </p15:guide>
        <p15:guide id="1" orient="horz" pos="2143" userDrawn="1">
          <p15:clr>
            <a:srgbClr val="A4A3A4"/>
          </p15:clr>
        </p15:guide>
        <p15:guide id="4" orient="horz" pos="2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432314041.png"></Relationship><Relationship Id="rId3" Type="http://schemas.openxmlformats.org/officeDocument/2006/relationships/image" Target="../media/fImage116692746962.png"></Relationship><Relationship Id="rId4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3712196334.png"></Relationship><Relationship Id="rId4" Type="http://schemas.openxmlformats.org/officeDocument/2006/relationships/image" Target="../media/fImage119572674464.png"></Relationship><Relationship Id="rId5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40461429169.png"></Relationship><Relationship Id="rId2" Type="http://schemas.openxmlformats.org/officeDocument/2006/relationships/image" Target="../media/fImage22862455724.png"></Relationship><Relationship Id="rId4" Type="http://schemas.openxmlformats.org/officeDocument/2006/relationships/image" Target="../media/fImage74372705705.png"></Relationship><Relationship Id="rId5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8642559358.png"></Relationship><Relationship Id="rId3" Type="http://schemas.openxmlformats.org/officeDocument/2006/relationships/image" Target="../media/fImage6842566962.png"></Relationship><Relationship Id="rId4" Type="http://schemas.openxmlformats.org/officeDocument/2006/relationships/image" Target="../media/fImage6792574464.png"></Relationship><Relationship Id="rId7" Type="http://schemas.openxmlformats.org/officeDocument/2006/relationships/image" Target="../media/fImage69022778145.png"></Relationship><Relationship Id="rId8" Type="http://schemas.openxmlformats.org/officeDocument/2006/relationships/image" Target="../media/fImage64402783281.png"></Relationship><Relationship Id="rId9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657214641.png"></Relationship><Relationship Id="rId2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17332038467.png"></Relationship><Relationship Id="rId3" Type="http://schemas.openxmlformats.org/officeDocument/2006/relationships/image" Target="../media/fImage342882066334.png"></Relationship><Relationship Id="rId6" Type="http://schemas.openxmlformats.org/officeDocument/2006/relationships/image" Target="../media/fImage191213741.png"></Relationship><Relationship Id="rId7" Type="http://schemas.openxmlformats.org/officeDocument/2006/relationships/image" Target="../media/fImage5861478467.png"></Relationship><Relationship Id="rId8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52741386334.png"></Relationship><Relationship Id="rId2" Type="http://schemas.openxmlformats.org/officeDocument/2006/relationships/image" Target="../media/fImage12701436500.png"></Relationship><Relationship Id="rId3" Type="http://schemas.openxmlformats.org/officeDocument/2006/relationships/image" Target="../media/fImage3692239169.png"></Relationship><Relationship Id="rId4" Type="http://schemas.openxmlformats.org/officeDocument/2006/relationships/image" Target="../media/fImage13792245724.png"></Relationship><Relationship Id="rId5" Type="http://schemas.openxmlformats.org/officeDocument/2006/relationships/image" Target="../media/fImage33642451478.png"></Relationship><Relationship Id="rId7" Type="http://schemas.openxmlformats.org/officeDocument/2006/relationships/image" Target="../media/fImage8102506962.png"></Relationship><Relationship Id="rId9" Type="http://schemas.openxmlformats.org/officeDocument/2006/relationships/image" Target="../media/fImage185425741.png"></Relationship><Relationship Id="rId10" Type="http://schemas.openxmlformats.org/officeDocument/2006/relationships/image" Target="../media/fImage23762588467.png"></Relationship><Relationship Id="rId1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405761575705.jpeg"></Relationship><Relationship Id="rId2" Type="http://schemas.openxmlformats.org/officeDocument/2006/relationships/image" Target="../media/fImage9962258145.png"></Relationship><Relationship Id="rId4" Type="http://schemas.openxmlformats.org/officeDocument/2006/relationships/image" Target="../media/fImage14122536827.png"></Relationship><Relationship Id="rId6" Type="http://schemas.openxmlformats.org/officeDocument/2006/relationships/image" Target="../media/fImage54522596334.png"></Relationship><Relationship Id="rId7" Type="http://schemas.openxmlformats.org/officeDocument/2006/relationships/image" Target="../media/fImage23882606500.png"></Relationship><Relationship Id="rId8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1437227491.png"></Relationship><Relationship Id="rId2" Type="http://schemas.openxmlformats.org/officeDocument/2006/relationships/image" Target="../media/fImage8422282995.png"></Relationship><Relationship Id="rId3" Type="http://schemas.openxmlformats.org/officeDocument/2006/relationships/image" Target="../media/fImage58552561942.png"></Relationship><Relationship Id="rId4" Type="http://schemas.openxmlformats.org/officeDocument/2006/relationships/image" Target="../media/fImage51212574827.png"></Relationship><Relationship Id="rId6" Type="http://schemas.openxmlformats.org/officeDocument/2006/relationships/image" Target="../media/fImage35232619169.png"></Relationship><Relationship Id="rId7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8522362391.png"></Relationship><Relationship Id="rId3" Type="http://schemas.openxmlformats.org/officeDocument/2006/relationships/image" Target="../media/fImage72142374604.png"></Relationship><Relationship Id="rId4" Type="http://schemas.openxmlformats.org/officeDocument/2006/relationships/image" Target="../media/fImage101852603902.png"></Relationship><Relationship Id="rId6" Type="http://schemas.openxmlformats.org/officeDocument/2006/relationships/image" Target="../media/fImage79502625724.png"></Relationship><Relationship Id="rId7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950238292.png"></Relationship><Relationship Id="rId2" Type="http://schemas.openxmlformats.org/officeDocument/2006/relationships/image" Target="../media/fImage9492392382.png"></Relationship><Relationship Id="rId5" Type="http://schemas.openxmlformats.org/officeDocument/2006/relationships/image" Target="../media/fImage89352641478.png"></Relationship><Relationship Id="rId6" Type="http://schemas.openxmlformats.org/officeDocument/2006/relationships/image" Target="../media/fImage52302769358.png"></Relationship><Relationship Id="rId7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951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304165" y="3244850"/>
            <a:ext cx="5727065" cy="8470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rPr>
              <a:t> Python 세미나</a:t>
            </a:r>
            <a:endParaRPr lang="ko-KR" altLang="en-US" sz="4900" cap="none" dirty="0" smtClean="0" b="0">
              <a:solidFill>
                <a:schemeClr val="accent1">
                  <a:lumMod val="60000"/>
                  <a:lumOff val="40000"/>
                </a:schemeClr>
              </a:solidFill>
              <a:latin typeface="굴림" charset="0"/>
              <a:ea typeface="굴림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rgbClr val="9CC3E6"/>
                  </a:solidFill>
                  <a:latin typeface="굴림" charset="0"/>
                  <a:ea typeface="굴림" charset="0"/>
                </a:rPr>
                <a:t>START</a:t>
              </a:r>
              <a:endParaRPr lang="ko-KR" altLang="en-US" sz="2400" cap="none" dirty="0" smtClean="0" b="0">
                <a:solidFill>
                  <a:srgbClr val="9CC3E6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alpha val="45922"/>
                    </a:srgbClr>
                  </a:solidFill>
                  <a:latin typeface="굴림" charset="0"/>
                  <a:ea typeface="굴림" charset="0"/>
                </a:rPr>
                <a:t>2018575057 장홍준</a:t>
              </a:r>
              <a:endParaRPr lang="ko-KR" altLang="en-US" sz="1800" cap="none" dirty="0" smtClean="0" b="0">
                <a:solidFill>
                  <a:srgbClr val="000000">
                    <a:alpha val="45922"/>
                  </a:srgbClr>
                </a:solidFill>
                <a:latin typeface="굴림" charset="0"/>
                <a:ea typeface="굴림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1015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-리스트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7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wkdgh/AppData/Roaming/PolarisOffice/ETemp/9136_54689192/fImage432314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340" y="5043170"/>
            <a:ext cx="3678555" cy="897255"/>
          </a:xfrm>
          <a:prstGeom prst="rect"/>
          <a:noFill/>
        </p:spPr>
      </p:pic>
      <p:pic>
        <p:nvPicPr>
          <p:cNvPr id="19" name="그림 18" descr="C:/Users/wkdgh/AppData/Roaming/PolarisOffice/ETemp/9136_54689192/fImage11669274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90" y="602615"/>
            <a:ext cx="2837180" cy="385445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101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-딕셔너리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pic>
        <p:nvPicPr>
          <p:cNvPr id="15" name="그림 14" descr="C:/Users/wkdgh/AppData/Roaming/PolarisOffice/ETemp/9136_54689192/fImage6371219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3705" y="5034280"/>
            <a:ext cx="5901690" cy="792480"/>
          </a:xfrm>
          <a:prstGeom prst="rect"/>
          <a:noFill/>
        </p:spPr>
      </p:pic>
      <p:pic>
        <p:nvPicPr>
          <p:cNvPr id="21" name="그림 20" descr="C:/Users/wkdgh/AppData/Roaming/PolarisOffice/ETemp/9136_54689192/fImage11957267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150" y="624205"/>
            <a:ext cx="2600960" cy="387731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grpSp>
        <p:nvGrpSpPr>
          <p:cNvPr id="22" name="그룹 21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rgbClr val="9CC3E6"/>
                  </a:solidFill>
                  <a:latin typeface="굴림" charset="0"/>
                  <a:ea typeface="굴림" charset="0"/>
                </a:rPr>
                <a:t>7</a:t>
              </a:r>
              <a:endParaRPr lang="ko-KR" altLang="en-US" sz="3000" cap="none" dirty="0" smtClean="0" b="0">
                <a:solidFill>
                  <a:srgbClr val="9CC3E6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25" name="도형 24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alpha val="45922"/>
                    </a:srgbClr>
                  </a:solidFill>
                  <a:latin typeface="굴림" charset="0"/>
                  <a:ea typeface="굴림" charset="0"/>
                </a:rPr>
                <a:t>Python 반복문</a:t>
              </a:r>
              <a:endParaRPr lang="ko-KR" altLang="en-US" sz="1800" cap="none" dirty="0" smtClean="0" b="0">
                <a:solidFill>
                  <a:srgbClr val="000000">
                    <a:alpha val="45922"/>
                  </a:srgbClr>
                </a:solidFill>
                <a:latin typeface="굴림" charset="0"/>
                <a:ea typeface="굴림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85750"/>
            <a:ext cx="501015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-for문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7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wkdgh/AppData/Roaming/PolarisOffice/ETemp/9136_54689192/fImage4046142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6245" y="3728719"/>
            <a:ext cx="1630680" cy="1706880"/>
          </a:xfrm>
          <a:prstGeom prst="rect"/>
          <a:noFill/>
        </p:spPr>
      </p:pic>
      <p:pic>
        <p:nvPicPr>
          <p:cNvPr id="18" name="그림 17" descr="C:/Users/wkdgh/AppData/Roaming/PolarisOffice/ETemp/9136_54689192/fImage228624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0690" y="5751195"/>
            <a:ext cx="1335405" cy="916305"/>
          </a:xfrm>
          <a:prstGeom prst="rect"/>
          <a:noFill/>
        </p:spPr>
      </p:pic>
      <p:pic>
        <p:nvPicPr>
          <p:cNvPr id="19" name="그림 18" descr="C:/Users/wkdgh/AppData/Roaming/PolarisOffice/ETemp/9136_54689192/fImage7437270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705" y="614680"/>
            <a:ext cx="3448685" cy="277050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10785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-while문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/>
            </a:r>
            <a:br>
              <a:rPr lang="en-US" altLang="ko-KR" sz="1800" cap="none" dirty="0" smtClean="0" b="0">
                <a:latin typeface="굴림" charset="0"/>
                <a:ea typeface="굴림" charset="0"/>
              </a:rPr>
            </a:b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-break 키워드와 continue 키워드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pic>
        <p:nvPicPr>
          <p:cNvPr id="16" name="그림 15" descr="C:/Users/wkdgh/AppData/Roaming/PolarisOffice/ETemp/9136_54689192/fImage4864255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20515" y="1930400"/>
            <a:ext cx="2555875" cy="1715770"/>
          </a:xfrm>
          <a:prstGeom prst="rect"/>
          <a:noFill/>
        </p:spPr>
      </p:pic>
      <p:pic>
        <p:nvPicPr>
          <p:cNvPr id="17" name="그림 16" descr="C:/Users/wkdgh/AppData/Roaming/PolarisOffice/ETemp/9136_54689192/fImage684256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13530" y="5177155"/>
            <a:ext cx="839470" cy="677545"/>
          </a:xfrm>
          <a:prstGeom prst="rect"/>
          <a:noFill/>
        </p:spPr>
      </p:pic>
      <p:pic>
        <p:nvPicPr>
          <p:cNvPr id="18" name="그림 17" descr="C:/Users/wkdgh/AppData/Roaming/PolarisOffice/ETemp/9136_54689192/fImage679257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15435" y="659130"/>
            <a:ext cx="2563495" cy="1220470"/>
          </a:xfrm>
          <a:prstGeom prst="rect"/>
          <a:noFill/>
        </p:spPr>
      </p:pic>
      <p:pic>
        <p:nvPicPr>
          <p:cNvPr id="28" name="그림 27" descr="C:/Users/wkdgh/AppData/Roaming/PolarisOffice/ETemp/9136_54689192/fImage69022778145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680" y="4330700"/>
            <a:ext cx="3263900" cy="228663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9" name="그림 28" descr="C:/Users/wkdgh/AppData/Roaming/PolarisOffice/ETemp/9136_54689192/fImage64402783281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1015" y="657225"/>
            <a:ext cx="3241040" cy="304927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grpSp>
        <p:nvGrpSpPr>
          <p:cNvPr id="30" name="그룹 2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rgbClr val="9CC3E6"/>
                  </a:solidFill>
                  <a:latin typeface="굴림" charset="0"/>
                  <a:ea typeface="굴림" charset="0"/>
                </a:rPr>
                <a:t>7</a:t>
              </a:r>
              <a:endParaRPr lang="ko-KR" altLang="en-US" sz="3000" cap="none" dirty="0" smtClean="0" b="0">
                <a:solidFill>
                  <a:srgbClr val="9CC3E6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3" name="도형 32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alpha val="45922"/>
                    </a:srgbClr>
                  </a:solidFill>
                  <a:latin typeface="굴림" charset="0"/>
                  <a:ea typeface="굴림" charset="0"/>
                </a:rPr>
                <a:t>Python 반복문</a:t>
              </a:r>
              <a:endParaRPr lang="ko-KR" altLang="en-US" sz="1800" cap="none" dirty="0" smtClean="0" b="0">
                <a:solidFill>
                  <a:srgbClr val="000000">
                    <a:alpha val="45922"/>
                  </a:srgbClr>
                </a:solidFill>
                <a:latin typeface="굴림" charset="0"/>
                <a:ea typeface="굴림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951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8666480" y="305435"/>
              <a:ext cx="1776730" cy="168910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8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굴림" charset="0"/>
                  <a:ea typeface="굴림" charset="0"/>
                </a:rPr>
                <a:t>Python QnA</a:t>
              </a:r>
              <a:endParaRPr lang="ko-KR" altLang="en-US" sz="1800" cap="none" dirty="0" smtClean="0" b="0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굴림" charset="0"/>
                <a:ea typeface="굴림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951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6901815" y="-43815"/>
            <a:ext cx="5295265" cy="6965315"/>
            <a:chOff x="6901815" y="-43815"/>
            <a:chExt cx="5295265" cy="6965315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6901815" y="-43815"/>
              <a:ext cx="5295265" cy="6965315"/>
            </a:xfrm>
            <a:prstGeom prst="rect"/>
            <a:solidFill>
              <a:schemeClr val="accent1">
                <a:lumMod val="75000"/>
                <a:lumOff val="0"/>
                <a:alpha val="4592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 rot="0">
              <a:off x="8666480" y="305435"/>
              <a:ext cx="1776730" cy="168910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>
                  <a:solidFill>
                    <a:srgbClr val="9CC3E6"/>
                  </a:solidFill>
                  <a:latin typeface="굴림" charset="0"/>
                  <a:ea typeface="굴림" charset="0"/>
                </a:rPr>
                <a:t>END</a:t>
              </a:r>
              <a:endParaRPr lang="ko-KR" altLang="en-US" sz="2400" cap="none" dirty="0" smtClean="0" b="0">
                <a:solidFill>
                  <a:srgbClr val="9CC3E6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0"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감사합니다</a:t>
              </a:r>
              <a:endParaRPr lang="ko-KR" altLang="en-US" sz="18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</p:grpSp>
      <p:sp>
        <p:nvSpPr>
          <p:cNvPr id="18" name="텍스트 상자 17"/>
          <p:cNvSpPr txBox="1">
            <a:spLocks/>
          </p:cNvSpPr>
          <p:nvPr/>
        </p:nvSpPr>
        <p:spPr>
          <a:xfrm rot="0">
            <a:off x="928370" y="6001385"/>
            <a:ext cx="4917440" cy="7385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서울남산체 M" charset="0"/>
                <a:ea typeface="서울남산체 M" charset="0"/>
              </a:rPr>
              <a:t>http://www.realhanbit.co.kr/books/53/pages/608/preview - 파이썬 키워드 표</a:t>
            </a:r>
            <a:endParaRPr lang="ko-KR" altLang="en-US" sz="1000" cap="none" dirty="0" smtClean="0" b="0">
              <a:solidFill>
                <a:schemeClr val="accent1">
                  <a:lumMod val="60000"/>
                  <a:lumOff val="40000"/>
                </a:schemeClr>
              </a:solidFill>
              <a:latin typeface="서울남산체 M" charset="0"/>
              <a:ea typeface="서울남산체 M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서울남산체 M" charset="0"/>
                <a:ea typeface="서울남산체 M" charset="0"/>
              </a:rPr>
              <a:t>http://www.realhanbit.co.kr/books/53/pages/608/preview - 파이썬 식별자 규칙</a:t>
            </a:r>
            <a:endParaRPr lang="ko-KR" altLang="en-US" sz="1000" cap="none" dirty="0" smtClean="0" b="0">
              <a:solidFill>
                <a:schemeClr val="accent1">
                  <a:lumMod val="60000"/>
                  <a:lumOff val="40000"/>
                </a:schemeClr>
              </a:solidFill>
              <a:latin typeface="서울남산체 M" charset="0"/>
              <a:ea typeface="서울남산체 M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서울남산체 M" charset="0"/>
                <a:ea typeface="서울남산체 M" charset="0"/>
              </a:rPr>
              <a:t>http://devanix.tistory.com/70 - 연산자 우선순위 표</a:t>
            </a:r>
            <a:endParaRPr lang="ko-KR" altLang="en-US" sz="1000" cap="none" dirty="0" smtClean="0" b="0">
              <a:solidFill>
                <a:schemeClr val="accent1">
                  <a:lumMod val="60000"/>
                  <a:lumOff val="40000"/>
                </a:schemeClr>
              </a:solidFill>
              <a:latin typeface="서울남산체 M" charset="0"/>
              <a:ea typeface="서울남산체 M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1">
                  <a:lumMod val="60000"/>
                  <a:lumOff val="40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9CC3E6"/>
                </a:solidFill>
                <a:latin typeface="굴림" charset="0"/>
                <a:ea typeface="굴림" charset="0"/>
              </a:rPr>
              <a:t>1</a:t>
            </a:r>
            <a:endParaRPr lang="ko-KR" altLang="en-US" sz="3600" cap="none" dirty="0" smtClean="0" b="0">
              <a:solidFill>
                <a:srgbClr val="9CC3E6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>
                    <a:alpha val="46707"/>
                  </a:srgbClr>
                </a:solidFill>
                <a:latin typeface="굴림" charset="0"/>
                <a:ea typeface="굴림" charset="0"/>
              </a:rPr>
              <a:t>Python 소개</a:t>
            </a:r>
            <a:endParaRPr lang="ko-KR" altLang="en-US" sz="1800" cap="none" dirty="0" smtClean="0" b="0">
              <a:solidFill>
                <a:srgbClr val="000000">
                  <a:alpha val="46707"/>
                </a:srgb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rgbClr val="9CC3E6"/>
                  </a:solidFill>
                  <a:latin typeface="굴림" charset="0"/>
                  <a:ea typeface="굴림" charset="0"/>
                </a:rPr>
                <a:t>0</a:t>
              </a:r>
              <a:endParaRPr lang="ko-KR" altLang="en-US" sz="3000" cap="none" dirty="0" smtClean="0" b="0">
                <a:solidFill>
                  <a:srgbClr val="9CC3E6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alpha val="45922"/>
                    </a:srgbClr>
                  </a:solidFill>
                  <a:latin typeface="굴림" charset="0"/>
                  <a:ea typeface="굴림" charset="0"/>
                </a:rPr>
                <a:t>목차</a:t>
              </a:r>
              <a:endParaRPr lang="ko-KR" altLang="en-US" sz="1800" cap="none" dirty="0" smtClean="0" b="0">
                <a:solidFill>
                  <a:srgbClr val="000000">
                    <a:alpha val="45922"/>
                  </a:srgbClr>
                </a:solidFill>
                <a:latin typeface="굴림" charset="0"/>
                <a:ea typeface="굴림" charset="0"/>
              </a:endParaRPr>
            </a:p>
          </p:txBody>
        </p: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481965" y="205740"/>
            <a:ext cx="5742940" cy="646112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79B4F2"/>
                </a:solidFill>
                <a:latin typeface="굴림" charset="0"/>
                <a:ea typeface="굴림" charset="0"/>
              </a:rPr>
              <a:t>1. Python 소개</a:t>
            </a: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79B4F2"/>
                </a:solidFill>
                <a:latin typeface="굴림" charset="0"/>
                <a:ea typeface="굴림" charset="0"/>
              </a:rPr>
              <a:t>2. Python 용어 정리</a:t>
            </a: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79B4F2"/>
                </a:solidFill>
                <a:latin typeface="굴림" charset="0"/>
                <a:ea typeface="굴림" charset="0"/>
              </a:rPr>
              <a:t>3. Python 문자열, 숫자 다루기</a:t>
            </a: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79B4F2"/>
                </a:solidFill>
                <a:latin typeface="굴림" charset="0"/>
                <a:ea typeface="굴림" charset="0"/>
              </a:rPr>
              <a:t>4. Python 연산자</a:t>
            </a: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79B4F2"/>
                </a:solidFill>
                <a:latin typeface="굴림" charset="0"/>
                <a:ea typeface="굴림" charset="0"/>
              </a:rPr>
              <a:t>5. Python 자료형 바꾸기</a:t>
            </a:r>
            <a:endParaRPr lang="ko-KR" altLang="en-US" sz="1800" cap="none" dirty="0" smtClean="0" b="0">
              <a:solidFill>
                <a:srgbClr val="79B4F2">
                  <a:alpha val="45922"/>
                </a:srgbClr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79B4F2"/>
                </a:solidFill>
                <a:latin typeface="굴림" charset="0"/>
                <a:ea typeface="굴림" charset="0"/>
              </a:rPr>
              <a:t>6. Python 조건문</a:t>
            </a: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79B4F2"/>
                </a:solidFill>
                <a:latin typeface="굴림" charset="0"/>
                <a:ea typeface="굴림" charset="0"/>
              </a:rPr>
              <a:t>7. Python 반복문</a:t>
            </a: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79B4F2"/>
                </a:solidFill>
                <a:latin typeface="굴림" charset="0"/>
                <a:ea typeface="굴림" charset="0"/>
              </a:rPr>
              <a:t>8. Python QnA</a:t>
            </a: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79B4F2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rPr>
              <a:t>1</a:t>
            </a:r>
            <a:endParaRPr lang="ko-KR" altLang="en-US" sz="3600" cap="none" dirty="0" smtClean="0" b="0">
              <a:solidFill>
                <a:schemeClr val="accent1">
                  <a:lumMod val="60000"/>
                  <a:lumOff val="40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>
                    <a:alpha val="46707"/>
                  </a:srgbClr>
                </a:solidFill>
                <a:latin typeface="굴림" charset="0"/>
                <a:ea typeface="굴림" charset="0"/>
              </a:rPr>
              <a:t>Python 소개</a:t>
            </a:r>
            <a:endParaRPr lang="ko-KR" altLang="en-US" sz="1800" cap="none" dirty="0" smtClean="0" b="0">
              <a:solidFill>
                <a:srgbClr val="000000">
                  <a:alpha val="46707"/>
                </a:srgb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741295"/>
            <a:ext cx="3980180" cy="1379220"/>
          </a:xfrm>
          <a:prstGeom prst="rect"/>
          <a:noFill/>
        </p:spPr>
      </p:pic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1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소개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6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-keyword 표 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668655"/>
            <a:ext cx="4566285" cy="22637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55905" y="3202940"/>
            <a:ext cx="4573905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-식별자 규칙(변수나 함수 이름으로 쓰임)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2415" y="5373370"/>
            <a:ext cx="4573905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-주석 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9080" y="3614420"/>
            <a:ext cx="5346700" cy="1395095"/>
          </a:xfrm>
          <a:prstGeom prst="rect"/>
          <a:noFill/>
        </p:spPr>
      </p:pic>
      <p:grpSp>
        <p:nvGrpSpPr>
          <p:cNvPr id="13" name="그룹 12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2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용어 정리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" name="그림 16" descr="C:/Users/wkdgh/AppData/Roaming/PolarisOffice/ETemp/9136_54689192/fImage19121374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635" y="5737225"/>
            <a:ext cx="2440305" cy="36385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8" name="그림 17" descr="C:/Users/wkdgh/AppData/Roaming/PolarisOffice/ETemp/9136_54689192/fImage5861478467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89095" y="5738495"/>
            <a:ext cx="1420495" cy="210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643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7065" cy="6461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-문자열 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	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-숫자 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-변수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-입.출력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3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>
                      <a:alpha val="45922"/>
                    </a:srgbClr>
                  </a:solidFill>
                  <a:latin typeface="굴림" charset="0"/>
                  <a:ea typeface="굴림" charset="0"/>
                </a:rPr>
                <a:t>Python 문자열,숫자 다루기</a:t>
              </a:r>
              <a:endParaRPr lang="ko-KR" altLang="en-US" sz="1800" cap="none" dirty="0" smtClean="0" b="0">
                <a:solidFill>
                  <a:srgbClr val="000000">
                    <a:alpha val="45922"/>
                  </a:srgbClr>
                </a:solidFill>
                <a:latin typeface="굴림" charset="0"/>
                <a:ea typeface="굴림" charset="0"/>
              </a:endParaRPr>
            </a:p>
          </p:txBody>
        </p:sp>
      </p:grpSp>
      <p:pic>
        <p:nvPicPr>
          <p:cNvPr id="14" name="그림 13" descr="C:/Users/wkdgh/AppData/Roaming/PolarisOffice/ETemp/9136_54689192/fImage5274138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9870" y="662305"/>
            <a:ext cx="3973830" cy="82105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9" name="그림 18" descr="C:/Users/wkdgh/AppData/Roaming/PolarisOffice/ETemp/9136_54689192/fImage1270143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610100" y="657860"/>
            <a:ext cx="1237615" cy="715645"/>
          </a:xfrm>
          <a:prstGeom prst="rect"/>
          <a:noFill/>
        </p:spPr>
      </p:pic>
      <p:pic>
        <p:nvPicPr>
          <p:cNvPr id="22" name="그림 21" descr="C:/Users/wkdgh/AppData/Roaming/PolarisOffice/ETemp/9136_54689192/fImage369223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16145" y="4015740"/>
            <a:ext cx="1134745" cy="191770"/>
          </a:xfrm>
          <a:prstGeom prst="rect"/>
          <a:noFill/>
        </p:spPr>
      </p:pic>
      <p:pic>
        <p:nvPicPr>
          <p:cNvPr id="23" name="그림 22" descr="C:/Users/wkdgh/AppData/Roaming/PolarisOffice/ETemp/9136_54689192/fImage1379224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63415" y="2405380"/>
            <a:ext cx="1382395" cy="658495"/>
          </a:xfrm>
          <a:prstGeom prst="rect"/>
          <a:noFill/>
        </p:spPr>
      </p:pic>
      <p:pic>
        <p:nvPicPr>
          <p:cNvPr id="24" name="그림 23" descr="C:/Users/wkdgh/AppData/Roaming/PolarisOffice/ETemp/9136_54689192/fImage3364245147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3680" y="2395855"/>
            <a:ext cx="2830830" cy="74485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6" name="그림 25" descr="C:/Users/wkdgh/AppData/Roaming/PolarisOffice/ETemp/9136_54689192/fImage810250696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08780" y="5485130"/>
            <a:ext cx="1754505" cy="373380"/>
          </a:xfrm>
          <a:prstGeom prst="rect"/>
          <a:noFill/>
        </p:spPr>
      </p:pic>
      <p:pic>
        <p:nvPicPr>
          <p:cNvPr id="28" name="그림 27" descr="C:/Users/wkdgh/AppData/Roaming/PolarisOffice/ETemp/9136_54689192/fImage185425741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8600" y="4009389"/>
            <a:ext cx="2611755" cy="40005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9" name="그림 28" descr="C:/Users/wkdgh/AppData/Roaming/PolarisOffice/ETemp/9136_54689192/fImage23762588467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1775" y="5478780"/>
            <a:ext cx="3599815" cy="40068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643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7065" cy="6737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-연산자 우선순위 표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-숫자 연산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-문자열 연산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4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연산자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 descr="C:/Users/wkdgh/AppData/Roaming/PolarisOffice/ETemp/9136_54689192/fImage405761575705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2890" y="657225"/>
            <a:ext cx="4287520" cy="2215515"/>
          </a:xfrm>
          <a:prstGeom prst="rect"/>
          <a:noFill/>
        </p:spPr>
      </p:pic>
      <p:pic>
        <p:nvPicPr>
          <p:cNvPr id="16" name="그림 15" descr="C:/Users/wkdgh/AppData/Roaming/PolarisOffice/ETemp/9136_54689192/fImage996225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40935" y="3431540"/>
            <a:ext cx="1506220" cy="1049020"/>
          </a:xfrm>
          <a:prstGeom prst="rect"/>
          <a:noFill/>
        </p:spPr>
      </p:pic>
      <p:pic>
        <p:nvPicPr>
          <p:cNvPr id="19" name="그림 18" descr="C:/Users/wkdgh/AppData/Roaming/PolarisOffice/ETemp/9136_54689192/fImage14122536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22115" y="5638800"/>
            <a:ext cx="2306955" cy="382905"/>
          </a:xfrm>
          <a:prstGeom prst="rect"/>
          <a:noFill/>
        </p:spPr>
      </p:pic>
      <p:pic>
        <p:nvPicPr>
          <p:cNvPr id="21" name="그림 20" descr="C:/Users/wkdgh/AppData/Roaming/PolarisOffice/ETemp/9136_54689192/fImage5452259633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985" y="3481705"/>
            <a:ext cx="3302000" cy="118173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2" name="그림 21" descr="C:/Users/wkdgh/AppData/Roaming/PolarisOffice/ETemp/9136_54689192/fImage2388260650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" y="5633720"/>
            <a:ext cx="3334385" cy="44831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643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7065" cy="5630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-int() 함수,float() 함수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-int()함수, float()함수 잘못된 예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-”{}”.format() 함수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5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자료형 바꾸기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2045" y="669925"/>
            <a:ext cx="1610360" cy="743585"/>
          </a:xfrm>
          <a:prstGeom prst="rect"/>
          <a:noFill/>
        </p:spPr>
      </p:pic>
      <p:pic>
        <p:nvPicPr>
          <p:cNvPr id="15" name="그림 14" descr="C:/Users/wkdgh/AppData/Roaming/PolarisOffice/ETemp/9136_54689192/fImage842228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00930" y="5181600"/>
            <a:ext cx="1649730" cy="38290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1620" y="666115"/>
            <a:ext cx="4335145" cy="8108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62890" y="2110740"/>
            <a:ext cx="2934970" cy="138239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9" name="그림 18" descr="C:/Users/wkdgh/AppData/Roaming/PolarisOffice/ETemp/9136_54689192/fImage35232619169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905" y="5182870"/>
            <a:ext cx="3692525" cy="58166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7291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-불(bool)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-if 조건문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6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wkdgh/AppData/Roaming/PolarisOffice/ETemp/9136_54689192/fImage185223623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37100" y="631190"/>
            <a:ext cx="1887220" cy="2533650"/>
          </a:xfrm>
          <a:prstGeom prst="rect"/>
          <a:noFill/>
        </p:spPr>
      </p:pic>
      <p:pic>
        <p:nvPicPr>
          <p:cNvPr id="15" name="그림 14" descr="C:/Users/wkdgh/AppData/Roaming/PolarisOffice/ETemp/9136_54689192/fImage721423746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639945" y="3907155"/>
            <a:ext cx="1986280" cy="2392045"/>
          </a:xfrm>
          <a:prstGeom prst="rect"/>
          <a:noFill/>
        </p:spPr>
      </p:pic>
      <p:pic>
        <p:nvPicPr>
          <p:cNvPr id="16" name="그림 15" descr="C:/Users/wkdgh/AppData/Roaming/PolarisOffice/ETemp/9136_54689192/fImage10185260390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8320" y="637540"/>
            <a:ext cx="3802380" cy="254444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18" name="그림 17" descr="C:/Users/wkdgh/AppData/Roaming/PolarisOffice/ETemp/9136_54689192/fImage7950262572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225" y="3991610"/>
            <a:ext cx="2800985" cy="2376170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-else 구문  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굴림" charset="0"/>
                <a:ea typeface="굴림" charset="0"/>
              </a:rPr>
              <a:t>-elif 구문</a:t>
            </a: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굴림" charset="0"/>
              <a:ea typeface="굴림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cap="none" dirty="0" smtClean="0" b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굴림" charset="0"/>
                  <a:ea typeface="굴림" charset="0"/>
                </a:rPr>
                <a:t>6</a:t>
              </a:r>
              <a:endParaRPr lang="ko-KR" altLang="en-US" sz="3000" cap="none" dirty="0" smtClean="0" b="0">
                <a:solidFill>
                  <a:schemeClr val="accent1">
                    <a:lumMod val="60000"/>
                    <a:lumOff val="40000"/>
                  </a:schemeClr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wkdgh/AppData/Roaming/PolarisOffice/ETemp/9136_54689192/fImage950238292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72635" y="629920"/>
            <a:ext cx="1402080" cy="392430"/>
          </a:xfrm>
          <a:prstGeom prst="rect"/>
          <a:noFill/>
        </p:spPr>
      </p:pic>
      <p:pic>
        <p:nvPicPr>
          <p:cNvPr id="15" name="그림 14" descr="C:/Users/wkdgh/AppData/Roaming/PolarisOffice/ETemp/9136_54689192/fImage949239238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70095" y="3697605"/>
            <a:ext cx="1402080" cy="401955"/>
          </a:xfrm>
          <a:prstGeom prst="rect"/>
          <a:noFill/>
        </p:spPr>
      </p:pic>
      <p:pic>
        <p:nvPicPr>
          <p:cNvPr id="19" name="그림 18" descr="C:/Users/wkdgh/AppData/Roaming/PolarisOffice/ETemp/9136_54689192/fImage8935264147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695" y="3708400"/>
            <a:ext cx="3782060" cy="192468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20" name="그림 19" descr="C:/Users/wkdgh/AppData/Roaming/PolarisOffice/ETemp/9136_54689192/fImage5230276935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880" y="629285"/>
            <a:ext cx="2905760" cy="1581785"/>
          </a:xfrm>
          <a:prstGeom prst="rect"/>
          <a:noFill/>
          <a:ln w="9525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홍준</dc:creator>
  <cp:lastModifiedBy>장 홍준</cp:lastModifiedBy>
</cp:coreProperties>
</file>