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5" r:id="rId13"/>
  </p:sldMasterIdLst>
  <p:sldIdLst>
    <p:sldId id="278" r:id="rId15"/>
    <p:sldId id="262" r:id="rId16"/>
    <p:sldId id="263" r:id="rId17"/>
    <p:sldId id="264" r:id="rId18"/>
    <p:sldId id="266" r:id="rId19"/>
    <p:sldId id="268" r:id="rId20"/>
    <p:sldId id="271" r:id="rId21"/>
    <p:sldId id="269" r:id="rId22"/>
    <p:sldId id="270" r:id="rId23"/>
    <p:sldId id="273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0" pos="3822" userDrawn="1">
          <p15:clr>
            <a:srgbClr val="A4A3A4"/>
          </p15:clr>
        </p15:guide>
        <p15:guide id="1" orient="horz" pos="2147" userDrawn="1">
          <p15:clr>
            <a:srgbClr val="A4A3A4"/>
          </p15:clr>
        </p15:guide>
        <p15:guide id="4" orient="horz" pos="2447" userDrawn="1">
          <p15:clr>
            <a:srgbClr val="A4A3A4"/>
          </p15:clr>
        </p15:guide>
        <p15:guide id="4" pos="3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3712196334.png"></Relationship><Relationship Id="rId3" Type="http://schemas.openxmlformats.org/officeDocument/2006/relationships/image" Target="../media/fImage11975222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3" Type="http://schemas.openxmlformats.org/officeDocument/2006/relationships/image" Target="../media/fImage73872461478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5" Type="http://schemas.openxmlformats.org/officeDocument/2006/relationships/image" Target="../media/fImage65232585705.png"></Relationship><Relationship Id="rId6" Type="http://schemas.openxmlformats.org/officeDocument/2006/relationships/image" Target="../media/fImage69132598145.png"></Relationship><Relationship Id="rId7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116362128467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0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2018575057 장홍준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6430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 charset="0"/>
                <a:ea typeface="D2Coding" charset="0"/>
              </a:rPr>
              <a:t>파이선 세미나</a:t>
            </a:r>
            <a:endParaRPr lang="ko-KR" altLang="en-US" sz="49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D2Coding" charset="0"/>
              <a:ea typeface="D2Coding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 descr="C:/Users/PAUL/AppData/Roaming/PolarisOffice/ETemp/1160_48387312/fImage637121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5318125"/>
            <a:ext cx="5900420" cy="791210"/>
          </a:xfrm>
          <a:prstGeom prst="rect"/>
          <a:noFill/>
        </p:spPr>
      </p:pic>
      <p:pic>
        <p:nvPicPr>
          <p:cNvPr id="16" name="그림 15" descr="C:/Users/PAUL/AppData/Roaming/PolarisOffice/ETemp/1160_48387312/fImage1197522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90" y="638175"/>
            <a:ext cx="2648585" cy="3886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245" y="2668270"/>
            <a:ext cx="1629410" cy="1705610"/>
          </a:xfrm>
          <a:prstGeom prst="rect"/>
          <a:noFill/>
        </p:spPr>
      </p:pic>
      <p:pic>
        <p:nvPicPr>
          <p:cNvPr id="18" name="그림 17" descr="C:/Users/PAUL/AppData/Roaming/PolarisOffice/ETemp/1160_48387312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325" y="4700905"/>
            <a:ext cx="1334135" cy="915035"/>
          </a:xfrm>
          <a:prstGeom prst="rect"/>
          <a:noFill/>
        </p:spPr>
      </p:pic>
      <p:pic>
        <p:nvPicPr>
          <p:cNvPr id="19" name="그림 18" descr="C:/Users/PAUL/AppData/Roaming/PolarisOffice/ETemp/1160_48387312/fImage738724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055" y="690880"/>
            <a:ext cx="3315335" cy="175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101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0515" y="2046605"/>
            <a:ext cx="2555240" cy="17151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265" y="5293360"/>
            <a:ext cx="838835" cy="6769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757555"/>
            <a:ext cx="2562860" cy="121983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748665"/>
            <a:ext cx="3267710" cy="3001010"/>
          </a:xfrm>
          <a:prstGeom prst="rect"/>
          <a:noFill/>
        </p:spPr>
      </p:pic>
      <p:pic>
        <p:nvPicPr>
          <p:cNvPr id="20" name="그림 19" descr="C:/Users/PAUL/AppData/Roaming/PolarisOffice/ETemp/10120_51544248/fImage6913259814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9420" y="4285615"/>
            <a:ext cx="3382645" cy="2344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END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QnA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1800" y="6018530"/>
            <a:ext cx="5894705" cy="738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키워드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식별자 규칙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http://devanix.tistory.com/70 - 연산자 우선순위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95" y="5808980"/>
            <a:ext cx="2439035" cy="3625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10" y="858520"/>
            <a:ext cx="3972560" cy="8197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465" y="2731770"/>
            <a:ext cx="2829560" cy="74358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4597400"/>
            <a:ext cx="2591435" cy="41021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6140450"/>
            <a:ext cx="1753235" cy="372110"/>
          </a:xfrm>
          <a:prstGeom prst="rect"/>
          <a:noFill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9395" y="6144895"/>
            <a:ext cx="3601085" cy="41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413125"/>
            <a:ext cx="3305810" cy="119126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220" y="5508625"/>
            <a:ext cx="2305685" cy="38163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505450"/>
            <a:ext cx="3420110" cy="41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9505" y="4612005"/>
            <a:ext cx="1648460" cy="38163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" y="666115"/>
            <a:ext cx="4334510" cy="8102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2110740"/>
            <a:ext cx="2934335" cy="138176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4537075"/>
            <a:ext cx="3667760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664210"/>
            <a:ext cx="3801110" cy="254317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3952875"/>
            <a:ext cx="2848610" cy="239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653415"/>
            <a:ext cx="1400810" cy="39116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840" y="3832225"/>
            <a:ext cx="1400810" cy="40068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00" y="650240"/>
            <a:ext cx="2477135" cy="13817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3835400"/>
            <a:ext cx="38106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865" y="5209540"/>
            <a:ext cx="3677285" cy="895985"/>
          </a:xfrm>
          <a:prstGeom prst="rect"/>
          <a:noFill/>
        </p:spPr>
      </p:pic>
      <p:pic>
        <p:nvPicPr>
          <p:cNvPr id="17" name="그림 16" descr="C:/Users/PAUL/AppData/Roaming/PolarisOffice/ETemp/1160_48387312/fImage116362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635000"/>
            <a:ext cx="2820035" cy="3858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