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13" r:id="rId13"/>
  </p:sldMasterIdLst>
  <p:sldIdLst>
    <p:sldId id="278" r:id="rId15"/>
    <p:sldId id="262" r:id="rId16"/>
    <p:sldId id="263" r:id="rId17"/>
    <p:sldId id="264" r:id="rId18"/>
    <p:sldId id="266" r:id="rId19"/>
    <p:sldId id="268" r:id="rId20"/>
    <p:sldId id="271" r:id="rId21"/>
    <p:sldId id="269" r:id="rId22"/>
    <p:sldId id="270" r:id="rId23"/>
    <p:sldId id="273" r:id="rId24"/>
    <p:sldId id="272" r:id="rId25"/>
    <p:sldId id="276" r:id="rId26"/>
    <p:sldId id="277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78"/>
            <p14:sldId id="262"/>
            <p14:sldId id="263"/>
            <p14:sldId id="264"/>
            <p14:sldId id="266"/>
            <p14:sldId id="268"/>
            <p14:sldId id="271"/>
            <p14:sldId id="269"/>
            <p14:sldId id="270"/>
            <p14:sldId id="273"/>
            <p14:sldId id="272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0" pos="3823" userDrawn="1">
          <p15:clr>
            <a:srgbClr val="A4A3A4"/>
          </p15:clr>
        </p15:guide>
        <p15:guide id="1" orient="horz" pos="2148" userDrawn="1">
          <p15:clr>
            <a:srgbClr val="A4A3A4"/>
          </p15:clr>
        </p15:guide>
        <p15:guide id="4" orient="horz" pos="2448" userDrawn="1">
          <p15:clr>
            <a:srgbClr val="A4A3A4"/>
          </p15:clr>
        </p15:guide>
        <p15:guide id="4" pos="3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4/3/2018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63712196334.png"></Relationship><Relationship Id="rId3" Type="http://schemas.openxmlformats.org/officeDocument/2006/relationships/image" Target="../media/fImage11975222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40461429169.png"></Relationship><Relationship Id="rId2" Type="http://schemas.openxmlformats.org/officeDocument/2006/relationships/image" Target="../media/fImage22862455724.png"></Relationship><Relationship Id="rId3" Type="http://schemas.openxmlformats.org/officeDocument/2006/relationships/image" Target="../media/fImage73872461478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8642559358.png"></Relationship><Relationship Id="rId3" Type="http://schemas.openxmlformats.org/officeDocument/2006/relationships/image" Target="../media/fImage6842566962.png"></Relationship><Relationship Id="rId4" Type="http://schemas.openxmlformats.org/officeDocument/2006/relationships/image" Target="../media/fImage6792574464.png"></Relationship><Relationship Id="rId5" Type="http://schemas.openxmlformats.org/officeDocument/2006/relationships/image" Target="../media/fImage65232585705.png"></Relationship><Relationship Id="rId6" Type="http://schemas.openxmlformats.org/officeDocument/2006/relationships/image" Target="../media/fImage6913259814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2657214641.png"></Relationship><Relationship Id="rId2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17332038467.png"></Relationship><Relationship Id="rId3" Type="http://schemas.openxmlformats.org/officeDocument/2006/relationships/image" Target="../media/fImage342882066334.png"></Relationship><Relationship Id="rId6" Type="http://schemas.openxmlformats.org/officeDocument/2006/relationships/image" Target="../media/fImage191213741.png"></Relationship><Relationship Id="rId7" Type="http://schemas.openxmlformats.org/officeDocument/2006/relationships/image" Target="../media/fImage5861478467.png"></Relationship><Relationship Id="rId8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52741386334.png"></Relationship><Relationship Id="rId2" Type="http://schemas.openxmlformats.org/officeDocument/2006/relationships/image" Target="../media/fImage12701436500.png"></Relationship><Relationship Id="rId3" Type="http://schemas.openxmlformats.org/officeDocument/2006/relationships/image" Target="../media/fImage3692239169.png"></Relationship><Relationship Id="rId4" Type="http://schemas.openxmlformats.org/officeDocument/2006/relationships/image" Target="../media/fImage13792245724.png"></Relationship><Relationship Id="rId5" Type="http://schemas.openxmlformats.org/officeDocument/2006/relationships/image" Target="../media/fImage33642451478.png"></Relationship><Relationship Id="rId6" Type="http://schemas.openxmlformats.org/officeDocument/2006/relationships/image" Target="../media/fImage18772469358.png"></Relationship><Relationship Id="rId7" Type="http://schemas.openxmlformats.org/officeDocument/2006/relationships/image" Target="../media/fImage8102506962.png"></Relationship><Relationship Id="rId8" Type="http://schemas.openxmlformats.org/officeDocument/2006/relationships/image" Target="../media/fImage23932554464.png"></Relationship><Relationship Id="rId9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05761575705.jpeg"></Relationship><Relationship Id="rId2" Type="http://schemas.openxmlformats.org/officeDocument/2006/relationships/image" Target="../media/fImage9962258145.png"></Relationship><Relationship Id="rId3" Type="http://schemas.openxmlformats.org/officeDocument/2006/relationships/image" Target="../media/fImage53732523281.png"></Relationship><Relationship Id="rId4" Type="http://schemas.openxmlformats.org/officeDocument/2006/relationships/image" Target="../media/fImage14122536827.png"></Relationship><Relationship Id="rId5" Type="http://schemas.openxmlformats.org/officeDocument/2006/relationships/image" Target="../media/fImage23342549961.png"></Relationship><Relationship Id="rId6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437227491.png"></Relationship><Relationship Id="rId2" Type="http://schemas.openxmlformats.org/officeDocument/2006/relationships/image" Target="../media/fImage8422282995.png"></Relationship><Relationship Id="rId3" Type="http://schemas.openxmlformats.org/officeDocument/2006/relationships/image" Target="../media/fImage58552561942.png"></Relationship><Relationship Id="rId4" Type="http://schemas.openxmlformats.org/officeDocument/2006/relationships/image" Target="../media/fImage51212574827.png"></Relationship><Relationship Id="rId5" Type="http://schemas.openxmlformats.org/officeDocument/2006/relationships/image" Target="../media/fImage34582595436.png"></Relationship><Relationship Id="rId6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8522362391.png"></Relationship><Relationship Id="rId3" Type="http://schemas.openxmlformats.org/officeDocument/2006/relationships/image" Target="../media/fImage72142374604.png"></Relationship><Relationship Id="rId4" Type="http://schemas.openxmlformats.org/officeDocument/2006/relationships/image" Target="../media/fImage101852603902.png"></Relationship><Relationship Id="rId5" Type="http://schemas.openxmlformats.org/officeDocument/2006/relationships/image" Target="../media/fImage8044261153.png"></Relationship><Relationship Id="rId6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950238292.png"></Relationship><Relationship Id="rId2" Type="http://schemas.openxmlformats.org/officeDocument/2006/relationships/image" Target="../media/fImage9492392382.png"></Relationship><Relationship Id="rId3" Type="http://schemas.openxmlformats.org/officeDocument/2006/relationships/image" Target="../media/fImage49652627421.png"></Relationship><Relationship Id="rId4" Type="http://schemas.openxmlformats.org/officeDocument/2006/relationships/image" Target="../media/fImage90692638716.png"></Relationship><Relationship Id="rId5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image" Target="../media/fImage432314041.png"></Relationship><Relationship Id="rId2" Type="http://schemas.openxmlformats.org/officeDocument/2006/relationships/image" Target="../media/fImage116362128467.png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0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2018575057 장홍준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" name="텍스트 상자 10"/>
          <p:cNvSpPr txBox="1">
            <a:spLocks/>
          </p:cNvSpPr>
          <p:nvPr/>
        </p:nvSpPr>
        <p:spPr>
          <a:xfrm rot="0">
            <a:off x="304165" y="3244850"/>
            <a:ext cx="5726430" cy="8470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9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D2Coding" charset="0"/>
                <a:ea typeface="D2Coding" charset="0"/>
              </a:rPr>
              <a:t>파이선 세미나</a:t>
            </a:r>
            <a:endParaRPr lang="ko-KR" altLang="en-US" sz="49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D2Coding" charset="0"/>
              <a:ea typeface="D2Coding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-딕셔너리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 descr="C:/Users/PAUL/AppData/Roaming/PolarisOffice/ETemp/1160_48387312/fImage6371219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2595" y="5318125"/>
            <a:ext cx="5900420" cy="791210"/>
          </a:xfrm>
          <a:prstGeom prst="rect"/>
          <a:noFill/>
        </p:spPr>
      </p:pic>
      <p:pic>
        <p:nvPicPr>
          <p:cNvPr id="16" name="그림 15" descr="C:/Users/PAUL/AppData/Roaming/PolarisOffice/ETemp/1160_48387312/fImage1197522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90" y="638175"/>
            <a:ext cx="2648585" cy="3886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-for문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0461429169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245" y="2668270"/>
            <a:ext cx="1629410" cy="1705610"/>
          </a:xfrm>
          <a:prstGeom prst="rect"/>
          <a:noFill/>
        </p:spPr>
      </p:pic>
      <p:pic>
        <p:nvPicPr>
          <p:cNvPr id="18" name="그림 17" descr="C:/Users/PAUL/AppData/Roaming/PolarisOffice/ETemp/1160_48387312/fImage2286245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1325" y="4700905"/>
            <a:ext cx="1334135" cy="915035"/>
          </a:xfrm>
          <a:prstGeom prst="rect"/>
          <a:noFill/>
        </p:spPr>
      </p:pic>
      <p:pic>
        <p:nvPicPr>
          <p:cNvPr id="19" name="그림 18" descr="C:/Users/PAUL/AppData/Roaming/PolarisOffice/ETemp/1160_48387312/fImage7387246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055" y="690880"/>
            <a:ext cx="3315335" cy="175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-while문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</a:b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-break 키워드와 continue 키워드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7806690" y="3820160"/>
              <a:ext cx="3479165" cy="539115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rgbClr val="000000">
                      <a:alpha val="45922"/>
                    </a:srgb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rgbClr val="000000">
                    <a:alpha val="45922"/>
                  </a:srgb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6" name="그림 15" descr="C:/Users/PAUL/AppData/Roaming/PolarisOffice/ETemp/1160_48387312/fImage4864255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0515" y="2046605"/>
            <a:ext cx="2555240" cy="1715135"/>
          </a:xfrm>
          <a:prstGeom prst="rect"/>
          <a:noFill/>
        </p:spPr>
      </p:pic>
      <p:pic>
        <p:nvPicPr>
          <p:cNvPr id="17" name="그림 16" descr="C:/Users/PAUL/AppData/Roaming/PolarisOffice/ETemp/1160_48387312/fImage684256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76265" y="5293360"/>
            <a:ext cx="838835" cy="676910"/>
          </a:xfrm>
          <a:prstGeom prst="rect"/>
          <a:noFill/>
        </p:spPr>
      </p:pic>
      <p:pic>
        <p:nvPicPr>
          <p:cNvPr id="18" name="그림 17" descr="C:/Users/PAUL/AppData/Roaming/PolarisOffice/ETemp/1160_48387312/fImage679257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4325" y="757555"/>
            <a:ext cx="2562860" cy="1219835"/>
          </a:xfrm>
          <a:prstGeom prst="rect"/>
          <a:noFill/>
        </p:spPr>
      </p:pic>
      <p:pic>
        <p:nvPicPr>
          <p:cNvPr id="19" name="그림 18" descr="C:/Users/PAUL/AppData/Roaming/PolarisOffice/ETemp/1160_48387312/fImage6523258570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748665"/>
            <a:ext cx="3267710" cy="3001010"/>
          </a:xfrm>
          <a:prstGeom prst="rect"/>
          <a:noFill/>
        </p:spPr>
      </p:pic>
      <p:pic>
        <p:nvPicPr>
          <p:cNvPr id="20" name="그림 19" descr="C:/Users/PAUL/AppData/Roaming/PolarisOffice/ETemp/1160_48387312/fImage69132598145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9420" y="4518660"/>
            <a:ext cx="3382010" cy="2343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6095" cy="1688465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8530" cy="53848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6707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6707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88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4630" cy="6964680"/>
            <a:chOff x="6901815" y="-43815"/>
            <a:chExt cx="5294630" cy="6964680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4630" cy="6964680"/>
            </a:xfrm>
            <a:prstGeom prst="rect"/>
            <a:solidFill>
              <a:schemeClr val="accent1">
                <a:lumMod val="75000"/>
                <a:lumOff val="0"/>
                <a:alpha val="46707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6095" cy="1688465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END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9800" cy="53975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4745"/>
                    </a:schemeClr>
                  </a:solidFill>
                  <a:latin typeface="맑은 고딕" charset="0"/>
                  <a:ea typeface="맑은 고딕" charset="0"/>
                </a:rPr>
                <a:t>Python QnA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4745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8666480" y="305435"/>
            <a:ext cx="1775460" cy="1687830"/>
          </a:xfrm>
          <a:prstGeom prst="ellipse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600" cap="none" dirty="0" smtClean="0" b="0" strike="noStrike">
              <a:solidFill>
                <a:schemeClr val="accent1">
                  <a:lumMod val="60000"/>
                  <a:lumOff val="4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7806690" y="3820160"/>
            <a:ext cx="3477895" cy="53784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0000">
                    <a:alpha val="47885"/>
                  </a:srgbClr>
                </a:solidFill>
                <a:latin typeface="맑은 고딕" charset="0"/>
                <a:ea typeface="맑은 고딕" charset="0"/>
              </a:rPr>
              <a:t>Python 소개</a:t>
            </a:r>
            <a:endParaRPr lang="ko-KR" altLang="en-US" sz="1800" cap="none" dirty="0" smtClean="0" b="0" strike="noStrike">
              <a:solidFill>
                <a:srgbClr val="000000">
                  <a:alpha val="47885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32435" y="267970"/>
            <a:ext cx="5008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4885" y="2741295"/>
            <a:ext cx="3980180" cy="1379220"/>
          </a:xfrm>
          <a:prstGeom prst="rect"/>
          <a:noFill/>
        </p:spPr>
      </p:pic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소개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-keyword 표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350" y="668655"/>
            <a:ext cx="4566285" cy="22637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255905" y="320294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-식별자 규칙(변수나 함수 이름으로 쓰임)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2415" y="5373370"/>
            <a:ext cx="4573270" cy="278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-주석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9080" y="3614420"/>
            <a:ext cx="5346700" cy="1395095"/>
          </a:xfrm>
          <a:prstGeom prst="rect"/>
          <a:noFill/>
        </p:spPr>
      </p:pic>
      <p:grpSp>
        <p:nvGrpSpPr>
          <p:cNvPr id="13" name="그룹 12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4" name="도형 13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용어 정리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195" y="5808980"/>
            <a:ext cx="2439035" cy="3625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05300" y="5953125"/>
            <a:ext cx="1419860" cy="21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	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-변수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-입.출력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3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문자열,숫자,다루기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910" y="858520"/>
            <a:ext cx="3972560" cy="819785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0100" y="908050"/>
            <a:ext cx="1236980" cy="715010"/>
          </a:xfrm>
          <a:prstGeom prst="rect"/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08830" y="4596130"/>
            <a:ext cx="1134110" cy="191135"/>
          </a:xfrm>
          <a:prstGeom prst="rect"/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2736215"/>
            <a:ext cx="1381760" cy="657860"/>
          </a:xfrm>
          <a:prstGeom prst="rect"/>
          <a:noFill/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1465" y="2731770"/>
            <a:ext cx="2829560" cy="743585"/>
          </a:xfrm>
          <a:prstGeom prst="rect"/>
          <a:noFill/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100" y="4597400"/>
            <a:ext cx="2591435" cy="410210"/>
          </a:xfrm>
          <a:prstGeom prst="rect"/>
          <a:noFill/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4060" y="6140450"/>
            <a:ext cx="1753235" cy="372110"/>
          </a:xfrm>
          <a:prstGeom prst="rect"/>
          <a:noFill/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9395" y="6144895"/>
            <a:ext cx="3601085" cy="410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6184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-연산자 우선순위 표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-숫자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-문자열 연산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4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연산자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666115"/>
            <a:ext cx="4286885" cy="221488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7870" y="3431540"/>
            <a:ext cx="1505585" cy="1048385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840" y="3413125"/>
            <a:ext cx="3305810" cy="1191260"/>
          </a:xfrm>
          <a:prstGeom prst="rect"/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92220" y="5508625"/>
            <a:ext cx="2305685" cy="381635"/>
          </a:xfrm>
          <a:prstGeom prst="rect"/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445" y="5505450"/>
            <a:ext cx="3420110" cy="4197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121285" y="294005"/>
            <a:ext cx="5725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121285" y="294005"/>
            <a:ext cx="572643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 함수,float()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-int()함수, float()함수 잘못된 예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D2Coding" charset="0"/>
                <a:ea typeface="D2Coding" charset="0"/>
              </a:rPr>
              <a:t>-”{}”.format() 함수</a:t>
            </a: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D2Coding" charset="0"/>
              <a:ea typeface="D2Coding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5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자료형 바꾸기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32045" y="669925"/>
            <a:ext cx="1610360" cy="74358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29505" y="4612005"/>
            <a:ext cx="1648460" cy="38163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1620" y="666115"/>
            <a:ext cx="4334510" cy="8102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890" y="2110740"/>
            <a:ext cx="2934335" cy="1381760"/>
          </a:xfrm>
          <a:prstGeom prst="rect"/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3365" y="4537075"/>
            <a:ext cx="3667760" cy="56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7014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-불(bool)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-if 조건문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01540" y="666750"/>
            <a:ext cx="1886585" cy="2533015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95495" y="3951605"/>
            <a:ext cx="1985645" cy="2391410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664210"/>
            <a:ext cx="3801110" cy="2543175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8320" y="3952875"/>
            <a:ext cx="2848610" cy="2398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888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-else 구문 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-elif 구문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6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조건문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653415"/>
            <a:ext cx="1400810" cy="391160"/>
          </a:xfrm>
          <a:prstGeom prst="rect"/>
          <a:noFill/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1840" y="3832225"/>
            <a:ext cx="1400810" cy="400685"/>
          </a:xfrm>
          <a:prstGeom prst="rect"/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8000" y="650240"/>
            <a:ext cx="2477135" cy="1381760"/>
          </a:xfrm>
          <a:prstGeom prst="rect"/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4500" y="3835400"/>
            <a:ext cx="3810635" cy="19342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>
            <a:spLocks/>
          </p:cNvSpPr>
          <p:nvPr/>
        </p:nvSpPr>
        <p:spPr>
          <a:xfrm rot="0">
            <a:off x="441325" y="267970"/>
            <a:ext cx="500951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-리스트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6901815" y="-43815"/>
            <a:ext cx="5293995" cy="6964045"/>
            <a:chOff x="6901815" y="-43815"/>
            <a:chExt cx="5293995" cy="6964045"/>
          </a:xfrm>
        </p:grpSpPr>
        <p:sp>
          <p:nvSpPr>
            <p:cNvPr id="11" name="도형 10"/>
            <p:cNvSpPr>
              <a:spLocks/>
            </p:cNvSpPr>
            <p:nvPr/>
          </p:nvSpPr>
          <p:spPr>
            <a:xfrm rot="0">
              <a:off x="6901815" y="-43815"/>
              <a:ext cx="5293995" cy="6964045"/>
            </a:xfrm>
            <a:prstGeom prst="rect"/>
            <a:solidFill>
              <a:schemeClr val="accent1">
                <a:lumMod val="75000"/>
                <a:lumOff val="0"/>
                <a:alpha val="47885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8666480" y="305435"/>
              <a:ext cx="1775460" cy="1687830"/>
            </a:xfrm>
            <a:prstGeom prst="ellipse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dirty="0" smtClean="0" b="0" strike="noStrike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맑은 고딕" charset="0"/>
                  <a:ea typeface="맑은 고딕" charset="0"/>
                </a:rPr>
                <a:t>7</a:t>
              </a:r>
              <a:endParaRPr lang="ko-KR" altLang="en-US" sz="3600" cap="none" dirty="0" smtClean="0" b="0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7806690" y="3820160"/>
              <a:ext cx="3478530" cy="538480"/>
            </a:xfrm>
            <a:prstGeom prst="rect"/>
            <a:solidFill>
              <a:schemeClr val="bg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fontAlgn="auto" defTabSz="508000" eaLnBrk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solidFill>
                    <a:schemeClr val="accent1">
                      <a:lumMod val="75000"/>
                      <a:lumOff val="0"/>
                      <a:alpha val="46707"/>
                    </a:schemeClr>
                  </a:solidFill>
                  <a:latin typeface="맑은 고딕" charset="0"/>
                  <a:ea typeface="맑은 고딕" charset="0"/>
                </a:rPr>
                <a:t>Python 반복문</a:t>
              </a:r>
              <a:endParaRPr lang="ko-KR" altLang="en-US" sz="1800" cap="none" dirty="0" smtClean="0" b="0" strike="noStrike">
                <a:solidFill>
                  <a:schemeClr val="accent1">
                    <a:lumMod val="75000"/>
                    <a:lumOff val="0"/>
                    <a:alpha val="46707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4" name="그림 13" descr="C:/Users/PAUL/AppData/Roaming/PolarisOffice/ETemp/1160_48387312/fImage432314041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3865" y="5209540"/>
            <a:ext cx="3677285" cy="895985"/>
          </a:xfrm>
          <a:prstGeom prst="rect"/>
          <a:noFill/>
        </p:spPr>
      </p:pic>
      <p:pic>
        <p:nvPicPr>
          <p:cNvPr id="17" name="그림 16" descr="C:/Users/PAUL/AppData/Roaming/PolarisOffice/ETemp/1160_48387312/fImage11636212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8785" y="635000"/>
            <a:ext cx="2820035" cy="3858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장 홍준</dc:creator>
  <cp:lastModifiedBy>장 홍준</cp:lastModifiedBy>
</cp:coreProperties>
</file>