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89" r:id="rId13"/>
  </p:sldMasterIdLst>
  <p:sldIdLst>
    <p:sldId id="262" r:id="rId15"/>
    <p:sldId id="263" r:id="rId16"/>
    <p:sldId id="264" r:id="rId17"/>
    <p:sldId id="266" r:id="rId18"/>
    <p:sldId id="268" r:id="rId19"/>
    <p:sldId id="271" r:id="rId20"/>
    <p:sldId id="269" r:id="rId21"/>
    <p:sldId id="270" r:id="rId22"/>
    <p:sldId id="272" r:id="rId23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  <p:extLst>
    <p:ext uri="{521415D9-36F7-43E2-AB2F-B90AF26B5E84}">
      <p14:sectionLst xmlns:p14="http://schemas.microsoft.com/office/powerpoint/2010/main">
        <p14:section name="기본 구역" id="{596762D4-1208-40BD-9F6F-89907E02A741}">
          <p14:sldIdLst>
            <p14:sldId id="262"/>
            <p14:sldId id="263"/>
            <p14:sldId id="264"/>
            <p14:sldId id="266"/>
            <p14:sldId id="268"/>
            <p14:sldId id="271"/>
            <p14:sldId id="269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0" pos="3825" userDrawn="1">
          <p15:clr>
            <a:srgbClr val="A4A3A4"/>
          </p15:clr>
        </p15:guide>
        <p15:guide id="1" orient="horz" pos="2150" userDrawn="1">
          <p15:clr>
            <a:srgbClr val="A4A3A4"/>
          </p15:clr>
        </p15:guide>
        <p15:guide id="4" orient="horz" pos="2450" userDrawn="1">
          <p15:clr>
            <a:srgbClr val="A4A3A4"/>
          </p15:clr>
        </p15:guide>
        <p15:guide id="4" pos="39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fImage2657214641.png"></Relationship><Relationship Id="rId2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317332038467.png"></Relationship><Relationship Id="rId3" Type="http://schemas.openxmlformats.org/officeDocument/2006/relationships/image" Target="../media/fImage342882066334.png"></Relationship><Relationship Id="rId6" Type="http://schemas.openxmlformats.org/officeDocument/2006/relationships/image" Target="../media/fImage191213741.png"></Relationship><Relationship Id="rId7" Type="http://schemas.openxmlformats.org/officeDocument/2006/relationships/image" Target="../media/fImage5861478467.png"></Relationship><Relationship Id="rId8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52741386334.png"></Relationship><Relationship Id="rId2" Type="http://schemas.openxmlformats.org/officeDocument/2006/relationships/image" Target="../media/fImage12701436500.png"></Relationship><Relationship Id="rId3" Type="http://schemas.openxmlformats.org/officeDocument/2006/relationships/image" Target="../media/fImage3692239169.png"></Relationship><Relationship Id="rId4" Type="http://schemas.openxmlformats.org/officeDocument/2006/relationships/image" Target="../media/fImage13792245724.png"></Relationship><Relationship Id="rId5" Type="http://schemas.openxmlformats.org/officeDocument/2006/relationships/image" Target="../media/fImage33642451478.png"></Relationship><Relationship Id="rId6" Type="http://schemas.openxmlformats.org/officeDocument/2006/relationships/image" Target="../media/fImage18772469358.png"></Relationship><Relationship Id="rId7" Type="http://schemas.openxmlformats.org/officeDocument/2006/relationships/image" Target="../media/fImage8102506962.png"></Relationship><Relationship Id="rId8" Type="http://schemas.openxmlformats.org/officeDocument/2006/relationships/image" Target="../media/fImage23932554464.png"></Relationship><Relationship Id="rId9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405761575705.jpeg"></Relationship><Relationship Id="rId2" Type="http://schemas.openxmlformats.org/officeDocument/2006/relationships/image" Target="../media/fImage9962258145.png"></Relationship><Relationship Id="rId3" Type="http://schemas.openxmlformats.org/officeDocument/2006/relationships/image" Target="../media/fImage53732523281.png"></Relationship><Relationship Id="rId4" Type="http://schemas.openxmlformats.org/officeDocument/2006/relationships/image" Target="../media/fImage14122536827.png"></Relationship><Relationship Id="rId5" Type="http://schemas.openxmlformats.org/officeDocument/2006/relationships/image" Target="../media/fImage23342549961.png"></Relationship><Relationship Id="rId6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1437227491.png"></Relationship><Relationship Id="rId2" Type="http://schemas.openxmlformats.org/officeDocument/2006/relationships/image" Target="../media/fImage8422282995.png"></Relationship><Relationship Id="rId3" Type="http://schemas.openxmlformats.org/officeDocument/2006/relationships/image" Target="../media/fImage58552561942.png"></Relationship><Relationship Id="rId4" Type="http://schemas.openxmlformats.org/officeDocument/2006/relationships/image" Target="../media/fImage51212574827.png"></Relationship><Relationship Id="rId5" Type="http://schemas.openxmlformats.org/officeDocument/2006/relationships/image" Target="../media/fImage34582595436.png"></Relationship><Relationship Id="rId6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8522362391.png"></Relationship><Relationship Id="rId3" Type="http://schemas.openxmlformats.org/officeDocument/2006/relationships/image" Target="../media/fImage72142374604.png"></Relationship><Relationship Id="rId4" Type="http://schemas.openxmlformats.org/officeDocument/2006/relationships/image" Target="../media/fImage101852603902.png"></Relationship><Relationship Id="rId5" Type="http://schemas.openxmlformats.org/officeDocument/2006/relationships/image" Target="../media/fImage8044261153.png"></Relationship><Relationship Id="rId6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image" Target="../media/fImage950238292.png"></Relationship><Relationship Id="rId2" Type="http://schemas.openxmlformats.org/officeDocument/2006/relationships/image" Target="../media/fImage9492392382.png"></Relationship><Relationship Id="rId3" Type="http://schemas.openxmlformats.org/officeDocument/2006/relationships/image" Target="../media/fImage49652627421.png"></Relationship><Relationship Id="rId4" Type="http://schemas.openxmlformats.org/officeDocument/2006/relationships/image" Target="../media/fImage90692638716.png"></Relationship><Relationship Id="rId5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8666480" y="305435"/>
            <a:ext cx="1775460" cy="1687830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3600" cap="none" dirty="0" smtClean="0" b="0" strike="noStrike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7806690" y="3820160"/>
            <a:ext cx="3477895" cy="53784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>
                    <a:alpha val="47885"/>
                  </a:srgbClr>
                </a:solidFill>
                <a:latin typeface="맑은 고딕" charset="0"/>
                <a:ea typeface="맑은 고딕" charset="0"/>
              </a:rPr>
              <a:t>Python 소개</a:t>
            </a:r>
            <a:endParaRPr lang="ko-KR" altLang="en-US" sz="1800" cap="none" dirty="0" smtClean="0" b="0" strike="noStrike">
              <a:solidFill>
                <a:srgbClr val="000000">
                  <a:alpha val="47885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432435" y="267970"/>
            <a:ext cx="50082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4885" y="2741295"/>
            <a:ext cx="3980180" cy="1379220"/>
          </a:xfrm>
          <a:prstGeom prst="rect"/>
          <a:noFill/>
        </p:spPr>
      </p:pic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2" name="도형 1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소개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21285" y="294005"/>
            <a:ext cx="5725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-keyword 표 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350" y="668655"/>
            <a:ext cx="4566285" cy="2263775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255905" y="3202940"/>
            <a:ext cx="4573270" cy="2781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-식별자 규칙(변수나 함수 이름으로 쓰임)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272415" y="5373370"/>
            <a:ext cx="4573270" cy="2781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-주석 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9080" y="3614420"/>
            <a:ext cx="5346700" cy="1395095"/>
          </a:xfrm>
          <a:prstGeom prst="rect"/>
          <a:noFill/>
        </p:spPr>
      </p:pic>
      <p:grpSp>
        <p:nvGrpSpPr>
          <p:cNvPr id="13" name="그룹 12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4" name="도형 13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용어 정리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3195" y="5808980"/>
            <a:ext cx="2439035" cy="362585"/>
          </a:xfrm>
          <a:prstGeom prst="rect"/>
          <a:noFill/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05300" y="5953125"/>
            <a:ext cx="1419860" cy="210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21285" y="294005"/>
            <a:ext cx="5725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21285" y="294005"/>
            <a:ext cx="5726430" cy="7014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-문자열 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	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-숫자 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-변수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-입.출력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문자열,숫자,다루기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5910" y="858520"/>
            <a:ext cx="3972560" cy="819785"/>
          </a:xfrm>
          <a:prstGeom prst="rect"/>
          <a:noFill/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10100" y="908050"/>
            <a:ext cx="1236980" cy="715010"/>
          </a:xfrm>
          <a:prstGeom prst="rect"/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08830" y="4596130"/>
            <a:ext cx="1134110" cy="191135"/>
          </a:xfrm>
          <a:prstGeom prst="rect"/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44060" y="2736215"/>
            <a:ext cx="1381760" cy="657860"/>
          </a:xfrm>
          <a:prstGeom prst="rect"/>
          <a:noFill/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1465" y="2731770"/>
            <a:ext cx="2829560" cy="743585"/>
          </a:xfrm>
          <a:prstGeom prst="rect"/>
          <a:noFill/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2100" y="4597400"/>
            <a:ext cx="2591435" cy="410210"/>
          </a:xfrm>
          <a:prstGeom prst="rect"/>
          <a:noFill/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44060" y="6140450"/>
            <a:ext cx="1753235" cy="372110"/>
          </a:xfrm>
          <a:prstGeom prst="rect"/>
          <a:noFill/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9395" y="6144895"/>
            <a:ext cx="3601085" cy="4102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21285" y="294005"/>
            <a:ext cx="5725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21285" y="294005"/>
            <a:ext cx="5726430" cy="6184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-연산자 우선순위 표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-숫자 연산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-문자열 연산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연산자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2890" y="666115"/>
            <a:ext cx="4286885" cy="2214880"/>
          </a:xfrm>
          <a:prstGeom prst="rect"/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47870" y="3431540"/>
            <a:ext cx="1505585" cy="1048385"/>
          </a:xfrm>
          <a:prstGeom prst="rect"/>
          <a:noFill/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3840" y="3413125"/>
            <a:ext cx="3305810" cy="1191260"/>
          </a:xfrm>
          <a:prstGeom prst="rect"/>
          <a:noFill/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92220" y="5508625"/>
            <a:ext cx="2305685" cy="381635"/>
          </a:xfrm>
          <a:prstGeom prst="rect"/>
          <a:noFill/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8445" y="5505450"/>
            <a:ext cx="3420110" cy="419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21285" y="294005"/>
            <a:ext cx="5725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21285" y="294005"/>
            <a:ext cx="5726430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-int() 함수,float() 함수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-int()함수, float()함수 잘못된 예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-”{}”.format() 함수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자료형 바꾸기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32045" y="669925"/>
            <a:ext cx="1610360" cy="743585"/>
          </a:xfrm>
          <a:prstGeom prst="rect"/>
          <a:noFill/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29505" y="4612005"/>
            <a:ext cx="1648460" cy="381635"/>
          </a:xfrm>
          <a:prstGeom prst="rect"/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620" y="666115"/>
            <a:ext cx="4334510" cy="810260"/>
          </a:xfrm>
          <a:prstGeom prst="rect"/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2890" y="2110740"/>
            <a:ext cx="2934335" cy="1381760"/>
          </a:xfrm>
          <a:prstGeom prst="rect"/>
          <a:noFill/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3365" y="4537075"/>
            <a:ext cx="3667760" cy="562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8880" cy="7014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-불(bool)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-if 조건문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6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조건문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01540" y="666750"/>
            <a:ext cx="1886585" cy="2533015"/>
          </a:xfrm>
          <a:prstGeom prst="rect"/>
          <a:noFill/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95495" y="3951605"/>
            <a:ext cx="1985645" cy="2391410"/>
          </a:xfrm>
          <a:prstGeom prst="rect"/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8320" y="664210"/>
            <a:ext cx="3801110" cy="2543175"/>
          </a:xfrm>
          <a:prstGeom prst="rect"/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8320" y="3952875"/>
            <a:ext cx="2848610" cy="23983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8880" cy="4246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-else 구문 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-elif 구문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6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조건문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22470" y="653415"/>
            <a:ext cx="1400810" cy="391160"/>
          </a:xfrm>
          <a:prstGeom prst="rect"/>
          <a:noFill/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61840" y="3832225"/>
            <a:ext cx="1400810" cy="400685"/>
          </a:xfrm>
          <a:prstGeom prst="rect"/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8000" y="650240"/>
            <a:ext cx="2477135" cy="1381760"/>
          </a:xfrm>
          <a:prstGeom prst="rect"/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4500" y="3835400"/>
            <a:ext cx="3810635" cy="19342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>
            <a:off x="441325" y="267970"/>
            <a:ext cx="5008880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-리스트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-딕셔너리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반복문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8880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-for문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-while문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-break 키워드와 continue 키워드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반복문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장 홍준</dc:creator>
  <cp:lastModifiedBy>장 홍준</cp:lastModifiedBy>
</cp:coreProperties>
</file>