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5" r:id="rId13"/>
  </p:sldMasterIdLst>
  <p:sldIdLst>
    <p:sldId id="262" r:id="rId15"/>
    <p:sldId id="263" r:id="rId16"/>
    <p:sldId id="264" r:id="rId17"/>
    <p:sldId id="266" r:id="rId18"/>
    <p:sldId id="268" r:id="rId19"/>
    <p:sldId id="271" r:id="rId20"/>
    <p:sldId id="269" r:id="rId21"/>
    <p:sldId id="270" r:id="rId22"/>
    <p:sldId id="272" r:id="rId2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0" pos="3824" userDrawn="1">
          <p15:clr>
            <a:srgbClr val="A4A3A4"/>
          </p15:clr>
        </p15:guide>
        <p15:guide id="1" orient="horz" pos="2149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4" pos="3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2" Type="http://schemas.openxmlformats.org/officeDocument/2006/relationships/image" Target="../media/fImage63711418467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40461426334.png"></Relationship><Relationship Id="rId2" Type="http://schemas.openxmlformats.org/officeDocument/2006/relationships/image" Target="../media/fImage21761436500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195" y="5808980"/>
            <a:ext cx="2439035" cy="3625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910" y="858520"/>
            <a:ext cx="3972560" cy="81978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465" y="2731770"/>
            <a:ext cx="2829560" cy="74358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00" y="4597400"/>
            <a:ext cx="2591435" cy="41021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6140450"/>
            <a:ext cx="1753235" cy="372110"/>
          </a:xfrm>
          <a:prstGeom prst="rect"/>
          <a:noFill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9395" y="6144895"/>
            <a:ext cx="3601085" cy="41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" y="3413125"/>
            <a:ext cx="3305810" cy="1191260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220" y="5508625"/>
            <a:ext cx="2305685" cy="38163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" y="5505450"/>
            <a:ext cx="3420110" cy="419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9505" y="4612005"/>
            <a:ext cx="1648460" cy="38163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620" y="666115"/>
            <a:ext cx="4334510" cy="8102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2110740"/>
            <a:ext cx="2934335" cy="138176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" y="4537075"/>
            <a:ext cx="3667760" cy="56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664210"/>
            <a:ext cx="3801110" cy="254317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3952875"/>
            <a:ext cx="2848610" cy="2398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653415"/>
            <a:ext cx="1400810" cy="391160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1840" y="3832225"/>
            <a:ext cx="1400810" cy="40068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000" y="650240"/>
            <a:ext cx="2477135" cy="13817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3835400"/>
            <a:ext cx="3810635" cy="1934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08880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37510" y="803275"/>
            <a:ext cx="3677285" cy="895985"/>
          </a:xfrm>
          <a:prstGeom prst="rect"/>
          <a:noFill/>
        </p:spPr>
      </p:pic>
      <p:pic>
        <p:nvPicPr>
          <p:cNvPr id="15" name="그림 14" descr="C:/Users/PAUL/AppData/Roaming/PolarisOffice/ETemp/1160_48387312/fImage637114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135" y="5409565"/>
            <a:ext cx="6210935" cy="791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441325" y="267970"/>
            <a:ext cx="5009515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046142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1295" y="266065"/>
            <a:ext cx="1629410" cy="1705610"/>
          </a:xfrm>
          <a:prstGeom prst="rect"/>
          <a:noFill/>
        </p:spPr>
      </p:pic>
      <p:pic>
        <p:nvPicPr>
          <p:cNvPr id="15" name="그림 14" descr="C:/Users/PAUL/AppData/Roaming/PolarisOffice/ETemp/1160_48387312/fImage2176143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5585" y="2495550"/>
            <a:ext cx="1429385" cy="943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