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30" r:id="rId13"/>
  </p:sldMasterIdLst>
  <p:sldIdLst>
    <p:sldId id="278" r:id="rId15"/>
    <p:sldId id="262" r:id="rId16"/>
    <p:sldId id="263" r:id="rId17"/>
    <p:sldId id="264" r:id="rId18"/>
    <p:sldId id="266" r:id="rId19"/>
    <p:sldId id="268" r:id="rId20"/>
    <p:sldId id="271" r:id="rId21"/>
    <p:sldId id="269" r:id="rId22"/>
    <p:sldId id="270" r:id="rId23"/>
    <p:sldId id="273" r:id="rId24"/>
    <p:sldId id="272" r:id="rId25"/>
    <p:sldId id="276" r:id="rId26"/>
    <p:sldId id="277" r:id="rId27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  <p:extLs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278"/>
            <p14:sldId id="262"/>
            <p14:sldId id="263"/>
            <p14:sldId id="264"/>
            <p14:sldId id="266"/>
            <p14:sldId id="268"/>
            <p14:sldId id="271"/>
            <p14:sldId id="269"/>
            <p14:sldId id="270"/>
            <p14:sldId id="273"/>
            <p14:sldId id="272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0" pos="3820" userDrawn="1">
          <p15:clr>
            <a:srgbClr val="A4A3A4"/>
          </p15:clr>
        </p15:guide>
        <p15:guide id="1" orient="horz" pos="2145" userDrawn="1">
          <p15:clr>
            <a:srgbClr val="A4A3A4"/>
          </p15:clr>
        </p15:guide>
        <p15:guide id="4" orient="horz" pos="2445" userDrawn="1">
          <p15:clr>
            <a:srgbClr val="A4A3A4"/>
          </p15:clr>
        </p15:guide>
        <p15:guide id="4" pos="3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63712196334.png"></Relationship><Relationship Id="rId3" Type="http://schemas.openxmlformats.org/officeDocument/2006/relationships/image" Target="../media/fImage119752226500.png"></Relationship><Relationship Id="rId4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fImage40461429169.png"></Relationship><Relationship Id="rId2" Type="http://schemas.openxmlformats.org/officeDocument/2006/relationships/image" Target="../media/fImage22862455724.png"></Relationship><Relationship Id="rId3" Type="http://schemas.openxmlformats.org/officeDocument/2006/relationships/image" Target="../media/fImage73872461478.png"></Relationship><Relationship Id="rId4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8642559358.png"></Relationship><Relationship Id="rId3" Type="http://schemas.openxmlformats.org/officeDocument/2006/relationships/image" Target="../media/fImage6842566962.png"></Relationship><Relationship Id="rId4" Type="http://schemas.openxmlformats.org/officeDocument/2006/relationships/image" Target="../media/fImage6792574464.png"></Relationship><Relationship Id="rId5" Type="http://schemas.openxmlformats.org/officeDocument/2006/relationships/image" Target="../media/fImage65232585705.png"></Relationship><Relationship Id="rId6" Type="http://schemas.openxmlformats.org/officeDocument/2006/relationships/image" Target="../media/fImage69132598145.png"></Relationship><Relationship Id="rId7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2657214641.png"></Relationship><Relationship Id="rId2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17332038467.png"></Relationship><Relationship Id="rId3" Type="http://schemas.openxmlformats.org/officeDocument/2006/relationships/image" Target="../media/fImage342882066334.png"></Relationship><Relationship Id="rId6" Type="http://schemas.openxmlformats.org/officeDocument/2006/relationships/image" Target="../media/fImage191213741.png"></Relationship><Relationship Id="rId7" Type="http://schemas.openxmlformats.org/officeDocument/2006/relationships/image" Target="../media/fImage5861478467.png"></Relationship><Relationship Id="rId8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52741386334.png"></Relationship><Relationship Id="rId2" Type="http://schemas.openxmlformats.org/officeDocument/2006/relationships/image" Target="../media/fImage12701436500.png"></Relationship><Relationship Id="rId3" Type="http://schemas.openxmlformats.org/officeDocument/2006/relationships/image" Target="../media/fImage3692239169.png"></Relationship><Relationship Id="rId4" Type="http://schemas.openxmlformats.org/officeDocument/2006/relationships/image" Target="../media/fImage13792245724.png"></Relationship><Relationship Id="rId5" Type="http://schemas.openxmlformats.org/officeDocument/2006/relationships/image" Target="../media/fImage33642451478.png"></Relationship><Relationship Id="rId6" Type="http://schemas.openxmlformats.org/officeDocument/2006/relationships/image" Target="../media/fImage18772469358.png"></Relationship><Relationship Id="rId7" Type="http://schemas.openxmlformats.org/officeDocument/2006/relationships/image" Target="../media/fImage8102506962.png"></Relationship><Relationship Id="rId8" Type="http://schemas.openxmlformats.org/officeDocument/2006/relationships/image" Target="../media/fImage23932554464.png"></Relationship><Relationship Id="rId9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405761575705.jpeg"></Relationship><Relationship Id="rId2" Type="http://schemas.openxmlformats.org/officeDocument/2006/relationships/image" Target="../media/fImage9962258145.png"></Relationship><Relationship Id="rId3" Type="http://schemas.openxmlformats.org/officeDocument/2006/relationships/image" Target="../media/fImage53732523281.png"></Relationship><Relationship Id="rId4" Type="http://schemas.openxmlformats.org/officeDocument/2006/relationships/image" Target="../media/fImage14122536827.png"></Relationship><Relationship Id="rId5" Type="http://schemas.openxmlformats.org/officeDocument/2006/relationships/image" Target="../media/fImage23342549961.png"></Relationship><Relationship Id="rId6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1437227491.png"></Relationship><Relationship Id="rId2" Type="http://schemas.openxmlformats.org/officeDocument/2006/relationships/image" Target="../media/fImage8422282995.png"></Relationship><Relationship Id="rId3" Type="http://schemas.openxmlformats.org/officeDocument/2006/relationships/image" Target="../media/fImage58552561942.png"></Relationship><Relationship Id="rId4" Type="http://schemas.openxmlformats.org/officeDocument/2006/relationships/image" Target="../media/fImage51212574827.png"></Relationship><Relationship Id="rId5" Type="http://schemas.openxmlformats.org/officeDocument/2006/relationships/image" Target="../media/fImage34582595436.png"></Relationship><Relationship Id="rId6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8522362391.png"></Relationship><Relationship Id="rId3" Type="http://schemas.openxmlformats.org/officeDocument/2006/relationships/image" Target="../media/fImage72142374604.png"></Relationship><Relationship Id="rId4" Type="http://schemas.openxmlformats.org/officeDocument/2006/relationships/image" Target="../media/fImage101852603902.png"></Relationship><Relationship Id="rId5" Type="http://schemas.openxmlformats.org/officeDocument/2006/relationships/image" Target="../media/fImage8044261153.png"></Relationship><Relationship Id="rId6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950238292.png"></Relationship><Relationship Id="rId2" Type="http://schemas.openxmlformats.org/officeDocument/2006/relationships/image" Target="../media/fImage9492392382.png"></Relationship><Relationship Id="rId3" Type="http://schemas.openxmlformats.org/officeDocument/2006/relationships/image" Target="../media/fImage49652627421.png"></Relationship><Relationship Id="rId4" Type="http://schemas.openxmlformats.org/officeDocument/2006/relationships/image" Target="../media/fImage90692638716.png"></Relationship><Relationship Id="rId5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432314041.png"></Relationship><Relationship Id="rId2" Type="http://schemas.openxmlformats.org/officeDocument/2006/relationships/image" Target="../media/fImage116362128467.png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666480" y="305435"/>
            <a:ext cx="1776095" cy="168846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06690" y="3820160"/>
            <a:ext cx="3478530" cy="53848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>
                    <a:alpha val="46707"/>
                  </a:srgbClr>
                </a:solidFill>
                <a:latin typeface="맑은 고딕" charset="0"/>
                <a:ea typeface="맑은 고딕" charset="0"/>
              </a:rPr>
              <a:t>Python 소개</a:t>
            </a:r>
            <a:endParaRPr lang="ko-KR" altLang="en-US" sz="1800" cap="none" dirty="0" smtClean="0" b="0" strike="noStrike">
              <a:solidFill>
                <a:srgbClr val="000000">
                  <a:alpha val="46707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8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0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7806690" y="3820160"/>
              <a:ext cx="3479800" cy="53975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4745"/>
                    </a:schemeClr>
                  </a:solidFill>
                  <a:latin typeface="맑은 고딕" charset="0"/>
                  <a:ea typeface="맑은 고딕" charset="0"/>
                </a:rPr>
                <a:t>2018575057 장홍준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4745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텍스트 상자 10"/>
          <p:cNvSpPr txBox="1">
            <a:spLocks/>
          </p:cNvSpPr>
          <p:nvPr/>
        </p:nvSpPr>
        <p:spPr>
          <a:xfrm rot="0">
            <a:off x="304165" y="3244850"/>
            <a:ext cx="5726430" cy="8470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9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D2Coding" charset="0"/>
                <a:ea typeface="D2Coding" charset="0"/>
              </a:rPr>
              <a:t>파이선 세미나</a:t>
            </a:r>
            <a:endParaRPr lang="ko-KR" altLang="en-US" sz="49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D2Coding" charset="0"/>
              <a:ea typeface="D2Coding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-딕셔너리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9800" cy="53975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4745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4745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" name="그림 14" descr="C:/Users/PAUL/AppData/Roaming/PolarisOffice/ETemp/10588_17707184/fImage6371219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2595" y="5052060"/>
            <a:ext cx="5901055" cy="791845"/>
          </a:xfrm>
          <a:prstGeom prst="rect"/>
          <a:noFill/>
        </p:spPr>
      </p:pic>
      <p:pic>
        <p:nvPicPr>
          <p:cNvPr id="16" name="그림 15" descr="C:/Users/PAUL/AppData/Roaming/PolarisOffice/ETemp/10588_17707184/fImage11975222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0690" y="638175"/>
            <a:ext cx="2649220" cy="388747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-for문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PAUL/AppData/Roaming/PolarisOffice/ETemp/10588_17707184/fImage40461429169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6245" y="2576830"/>
            <a:ext cx="1630045" cy="1706245"/>
          </a:xfrm>
          <a:prstGeom prst="rect"/>
          <a:noFill/>
        </p:spPr>
      </p:pic>
      <p:pic>
        <p:nvPicPr>
          <p:cNvPr id="18" name="그림 17" descr="C:/Users/PAUL/AppData/Roaming/PolarisOffice/ETemp/10588_17707184/fImage2286245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1325" y="4617720"/>
            <a:ext cx="1334770" cy="915670"/>
          </a:xfrm>
          <a:prstGeom prst="rect"/>
          <a:noFill/>
        </p:spPr>
      </p:pic>
      <p:pic>
        <p:nvPicPr>
          <p:cNvPr id="19" name="그림 18" descr="C:/Users/PAUL/AppData/Roaming/PolarisOffice/ETemp/10588_17707184/fImage7387246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0055" y="690880"/>
            <a:ext cx="3315970" cy="175387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>
            <a:off x="441325" y="267970"/>
            <a:ext cx="501015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-while문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</a:b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-break 키워드와 continue 키워드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9800" cy="53975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4745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4745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0515" y="2046605"/>
            <a:ext cx="2555240" cy="1715135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76265" y="5293360"/>
            <a:ext cx="838835" cy="676910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4325" y="757555"/>
            <a:ext cx="2562860" cy="1219835"/>
          </a:xfrm>
          <a:prstGeom prst="rect"/>
          <a:noFill/>
        </p:spPr>
      </p:pic>
      <p:pic>
        <p:nvPicPr>
          <p:cNvPr id="19" name="그림 18" descr="C:/Users/PAUL/AppData/Roaming/PolarisOffice/ETemp/10588_17707184/fImage65232585705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8785" y="748665"/>
            <a:ext cx="3268345" cy="300164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20" name="그림 19" descr="C:/Users/PAUL/AppData/Roaming/PolarisOffice/ETemp/10588_17707184/fImage69132598145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9420" y="4285615"/>
            <a:ext cx="3383280" cy="234505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666480" y="305435"/>
            <a:ext cx="1776095" cy="168846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06690" y="3820160"/>
            <a:ext cx="3478530" cy="53848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>
                    <a:alpha val="46707"/>
                  </a:srgbClr>
                </a:solidFill>
                <a:latin typeface="맑은 고딕" charset="0"/>
                <a:ea typeface="맑은 고딕" charset="0"/>
              </a:rPr>
              <a:t>Python 소개</a:t>
            </a:r>
            <a:endParaRPr lang="ko-KR" altLang="en-US" sz="1800" cap="none" dirty="0" smtClean="0" b="0" strike="noStrike">
              <a:solidFill>
                <a:srgbClr val="000000">
                  <a:alpha val="46707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8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END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7806690" y="3820160"/>
              <a:ext cx="3479800" cy="53975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4745"/>
                    </a:schemeClr>
                  </a:solidFill>
                  <a:latin typeface="맑은 고딕" charset="0"/>
                  <a:ea typeface="맑은 고딕" charset="0"/>
                </a:rPr>
                <a:t>Python QnA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4745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텍스트 상자 10"/>
          <p:cNvSpPr txBox="1">
            <a:spLocks/>
          </p:cNvSpPr>
          <p:nvPr/>
        </p:nvSpPr>
        <p:spPr>
          <a:xfrm rot="0">
            <a:off x="431800" y="6018530"/>
            <a:ext cx="5894705" cy="7385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http://www.realhanbit.co.kr/books/53/pages/608/preview - 파이썬 키워드 표</a:t>
            </a:r>
            <a:endParaRPr lang="ko-KR" altLang="en-US" sz="10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http://www.realhanbit.co.kr/books/53/pages/608/preview - 파이썬 식별자 규칙</a:t>
            </a:r>
            <a:endParaRPr lang="ko-KR" altLang="en-US" sz="10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http://devanix.tistory.com/70 - 연산자 우선순위 표</a:t>
            </a:r>
            <a:endParaRPr lang="ko-KR" altLang="en-US" sz="10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666480" y="305435"/>
            <a:ext cx="1775460" cy="168783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06690" y="3820160"/>
            <a:ext cx="3477895" cy="53784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>
                    <a:alpha val="47885"/>
                  </a:srgbClr>
                </a:solidFill>
                <a:latin typeface="맑은 고딕" charset="0"/>
                <a:ea typeface="맑은 고딕" charset="0"/>
              </a:rPr>
              <a:t>Python 소개</a:t>
            </a:r>
            <a:endParaRPr lang="ko-KR" altLang="en-US" sz="1800" cap="none" dirty="0" smtClean="0" b="0" strike="noStrike">
              <a:solidFill>
                <a:srgbClr val="000000">
                  <a:alpha val="47885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2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4885" y="2741295"/>
            <a:ext cx="3980180" cy="1379220"/>
          </a:xfrm>
          <a:prstGeom prst="rect"/>
          <a:noFill/>
        </p:spPr>
      </p:pic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소개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-keyword 표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350" y="668655"/>
            <a:ext cx="4566285" cy="226377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255905" y="3202940"/>
            <a:ext cx="4573270" cy="278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-식별자 규칙(변수나 함수 이름으로 쓰임)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272415" y="5373370"/>
            <a:ext cx="4573270" cy="278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-주석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9080" y="3614420"/>
            <a:ext cx="5346700" cy="1395095"/>
          </a:xfrm>
          <a:prstGeom prst="rect"/>
          <a:noFill/>
        </p:spPr>
      </p:pic>
      <p:grpSp>
        <p:nvGrpSpPr>
          <p:cNvPr id="13" name="그룹 12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용어 정리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7" name="그림 16" descr="C:/Users/PAUL/AppData/Roaming/PolarisOffice/ETemp/10588_17707184/fImage19121374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4635" y="5808980"/>
            <a:ext cx="2439670" cy="36322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05300" y="5953125"/>
            <a:ext cx="1419860" cy="210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7014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-문자열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	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-숫자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-변수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-입.출력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문자열,숫자,다루기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PAUL/AppData/Roaming/PolarisOffice/ETemp/10588_17707184/fImage5274138633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0980" y="858520"/>
            <a:ext cx="3973195" cy="82042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10100" y="908050"/>
            <a:ext cx="1236980" cy="715010"/>
          </a:xfrm>
          <a:prstGeom prst="rect"/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08830" y="4596130"/>
            <a:ext cx="1134110" cy="191135"/>
          </a:xfrm>
          <a:prstGeom prst="rect"/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4060" y="2736215"/>
            <a:ext cx="1381760" cy="657860"/>
          </a:xfrm>
          <a:prstGeom prst="rect"/>
          <a:noFill/>
        </p:spPr>
      </p:pic>
      <p:pic>
        <p:nvPicPr>
          <p:cNvPr id="24" name="그림 23" descr="C:/Users/PAUL/AppData/Roaming/PolarisOffice/ETemp/10588_17707184/fImage33642451478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4790" y="2690495"/>
            <a:ext cx="2830195" cy="74422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25" name="그림 24" descr="C:/Users/PAUL/AppData/Roaming/PolarisOffice/ETemp/10588_17707184/fImage18772469358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5425" y="4547235"/>
            <a:ext cx="2592070" cy="41084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26" name="그림 25" descr="C:/Users/PAUL/AppData/Roaming/PolarisOffice/ETemp/10588_17707184/fImage8102506962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85640" y="6057265"/>
            <a:ext cx="1753870" cy="372745"/>
          </a:xfrm>
          <a:prstGeom prst="rect"/>
          <a:noFill/>
        </p:spPr>
      </p:pic>
      <p:pic>
        <p:nvPicPr>
          <p:cNvPr id="27" name="그림 26" descr="C:/Users/PAUL/AppData/Roaming/PolarisOffice/ETemp/10588_17707184/fImage23932554464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2885" y="6019800"/>
            <a:ext cx="3601720" cy="41084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6184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-연산자 우선순위 표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-숫자 연산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-문자열 연산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연산자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890" y="666115"/>
            <a:ext cx="4286885" cy="2214880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7870" y="3431540"/>
            <a:ext cx="1505585" cy="1048385"/>
          </a:xfrm>
          <a:prstGeom prst="rect"/>
          <a:noFill/>
        </p:spPr>
      </p:pic>
      <p:pic>
        <p:nvPicPr>
          <p:cNvPr id="18" name="그림 17" descr="C:/Users/PAUL/AppData/Roaming/PolarisOffice/ETemp/10588_17707184/fImage5373252328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43840" y="3413125"/>
            <a:ext cx="3306445" cy="119189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9" name="그림 18" descr="C:/Users/PAUL/AppData/Roaming/PolarisOffice/ETemp/10588_17707184/fImage1412253682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141470" y="5201285"/>
            <a:ext cx="2306320" cy="382270"/>
          </a:xfrm>
          <a:prstGeom prst="rect"/>
          <a:noFill/>
        </p:spPr>
      </p:pic>
      <p:pic>
        <p:nvPicPr>
          <p:cNvPr id="20" name="그림 19" descr="C:/Users/PAUL/AppData/Roaming/PolarisOffice/ETemp/10588_17707184/fImage2334254996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6700" y="5164455"/>
            <a:ext cx="3420745" cy="42037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-int() 함수,float() 함수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-int()함수, float()함수 잘못된 예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-”{}”.format() 함수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자료형 바꾸기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2045" y="669925"/>
            <a:ext cx="1610360" cy="743585"/>
          </a:xfrm>
          <a:prstGeom prst="rect"/>
          <a:noFill/>
        </p:spPr>
      </p:pic>
      <p:pic>
        <p:nvPicPr>
          <p:cNvPr id="15" name="그림 14" descr="C:/Users/PAUL/AppData/Roaming/PolarisOffice/ETemp/10588_17707184/fImage842228299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838700" y="4396105"/>
            <a:ext cx="1649095" cy="382270"/>
          </a:xfrm>
          <a:prstGeom prst="rect"/>
          <a:noFill/>
        </p:spPr>
      </p:pic>
      <p:pic>
        <p:nvPicPr>
          <p:cNvPr id="16" name="그림 15" descr="C:/Users/PAUL/AppData/Roaming/PolarisOffice/ETemp/10588_17707184/fImage5855256194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1620" y="666115"/>
            <a:ext cx="4335145" cy="81089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7" name="그림 16" descr="C:/Users/PAUL/AppData/Roaming/PolarisOffice/ETemp/10588_17707184/fImage5121257482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2890" y="2110740"/>
            <a:ext cx="2934970" cy="138239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8" name="그림 17" descr="C:/Users/PAUL/AppData/Roaming/PolarisOffice/ETemp/10588_17707184/fImage3458259543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9875" y="4396105"/>
            <a:ext cx="3668395" cy="56324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8880" cy="7014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-불(bool)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-if 조건문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조건문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01540" y="666750"/>
            <a:ext cx="1886585" cy="2533015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95495" y="3951605"/>
            <a:ext cx="1985645" cy="2391410"/>
          </a:xfrm>
          <a:prstGeom prst="rect"/>
          <a:noFill/>
        </p:spPr>
      </p:pic>
      <p:pic>
        <p:nvPicPr>
          <p:cNvPr id="16" name="그림 15" descr="C:/Users/PAUL/AppData/Roaming/PolarisOffice/ETemp/10588_17707184/fImage10185260390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28320" y="664210"/>
            <a:ext cx="3801745" cy="254381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7" name="그림 16" descr="C:/Users/PAUL/AppData/Roaming/PolarisOffice/ETemp/10588_17707184/fImage804426115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20065" y="3944620"/>
            <a:ext cx="2849245" cy="239903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888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-else 구문 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-elif 구문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조건문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PAUL/AppData/Roaming/PolarisOffice/ETemp/10588_17707184/fImage950238292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572635" y="603250"/>
            <a:ext cx="1401445" cy="391795"/>
          </a:xfrm>
          <a:prstGeom prst="rect"/>
          <a:noFill/>
        </p:spPr>
      </p:pic>
      <p:pic>
        <p:nvPicPr>
          <p:cNvPr id="15" name="그림 14" descr="C:/Users/PAUL/AppData/Roaming/PolarisOffice/ETemp/10588_17707184/fImage949239238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570095" y="3716020"/>
            <a:ext cx="1401445" cy="401320"/>
          </a:xfrm>
          <a:prstGeom prst="rect"/>
          <a:noFill/>
        </p:spPr>
      </p:pic>
      <p:pic>
        <p:nvPicPr>
          <p:cNvPr id="16" name="그림 15" descr="C:/Users/PAUL/AppData/Roaming/PolarisOffice/ETemp/10588_17707184/fImage4965262742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1325" y="617220"/>
            <a:ext cx="2477770" cy="138239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7" name="그림 16" descr="C:/Users/PAUL/AppData/Roaming/PolarisOffice/ETemp/10588_17707184/fImage9069263871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4500" y="3719195"/>
            <a:ext cx="3811270" cy="193484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-리스트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PAUL/AppData/Roaming/PolarisOffice/ETemp/10588_17707184/fImage4323140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3230" y="4926965"/>
            <a:ext cx="3677920" cy="896620"/>
          </a:xfrm>
          <a:prstGeom prst="rect"/>
          <a:noFill/>
        </p:spPr>
      </p:pic>
      <p:pic>
        <p:nvPicPr>
          <p:cNvPr id="17" name="그림 16" descr="C:/Users/PAUL/AppData/Roaming/PolarisOffice/ETemp/10588_17707184/fImage11636212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8785" y="635000"/>
            <a:ext cx="2820670" cy="385889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장 홍준</dc:creator>
  <cp:lastModifiedBy>장 홍준</cp:lastModifiedBy>
</cp:coreProperties>
</file>