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6" r:id="rId13"/>
  </p:sldMasterIdLst>
  <p:sldIdLst>
    <p:sldId id="278" r:id="rId15"/>
    <p:sldId id="262" r:id="rId16"/>
    <p:sldId id="263" r:id="rId17"/>
    <p:sldId id="264" r:id="rId18"/>
    <p:sldId id="266" r:id="rId19"/>
    <p:sldId id="268" r:id="rId20"/>
    <p:sldId id="271" r:id="rId21"/>
    <p:sldId id="269" r:id="rId22"/>
    <p:sldId id="270" r:id="rId23"/>
    <p:sldId id="273" r:id="rId24"/>
    <p:sldId id="272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78"/>
            <p14:sldId id="262"/>
            <p14:sldId id="263"/>
            <p14:sldId id="264"/>
            <p14:sldId id="266"/>
            <p14:sldId id="268"/>
            <p14:sldId id="271"/>
            <p14:sldId id="269"/>
            <p14:sldId id="270"/>
            <p14:sldId id="273"/>
            <p14:sldId id="272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0" pos="3821" userDrawn="1">
          <p15:clr>
            <a:srgbClr val="A4A3A4"/>
          </p15:clr>
        </p15:guide>
        <p15:guide id="1" orient="horz" pos="2146" userDrawn="1">
          <p15:clr>
            <a:srgbClr val="A4A3A4"/>
          </p15:clr>
        </p15:guide>
        <p15:guide id="4" orient="horz" pos="2446" userDrawn="1">
          <p15:clr>
            <a:srgbClr val="A4A3A4"/>
          </p15:clr>
        </p15:guide>
        <p15:guide id="4" pos="39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63712196334.png"></Relationship><Relationship Id="rId3" Type="http://schemas.openxmlformats.org/officeDocument/2006/relationships/image" Target="../media/fImage119752226500.png"></Relationship><Relationship Id="rId4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40461429169.png"></Relationship><Relationship Id="rId2" Type="http://schemas.openxmlformats.org/officeDocument/2006/relationships/image" Target="../media/fImage22862455724.png"></Relationship><Relationship Id="rId3" Type="http://schemas.openxmlformats.org/officeDocument/2006/relationships/image" Target="../media/fImage73872461478.png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8642559358.png"></Relationship><Relationship Id="rId3" Type="http://schemas.openxmlformats.org/officeDocument/2006/relationships/image" Target="../media/fImage6842566962.png"></Relationship><Relationship Id="rId4" Type="http://schemas.openxmlformats.org/officeDocument/2006/relationships/image" Target="../media/fImage6792574464.png"></Relationship><Relationship Id="rId5" Type="http://schemas.openxmlformats.org/officeDocument/2006/relationships/image" Target="../media/fImage65232585705.png"></Relationship><Relationship Id="rId6" Type="http://schemas.openxmlformats.org/officeDocument/2006/relationships/image" Target="../media/fImage69132598145.png"></Relationship><Relationship Id="rId7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657214641.png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17332038467.png"></Relationship><Relationship Id="rId3" Type="http://schemas.openxmlformats.org/officeDocument/2006/relationships/image" Target="../media/fImage342882066334.png"></Relationship><Relationship Id="rId6" Type="http://schemas.openxmlformats.org/officeDocument/2006/relationships/image" Target="../media/fImage191213741.png"></Relationship><Relationship Id="rId7" Type="http://schemas.openxmlformats.org/officeDocument/2006/relationships/image" Target="../media/fImage5861478467.png"></Relationship><Relationship Id="rId8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52741386334.png"></Relationship><Relationship Id="rId2" Type="http://schemas.openxmlformats.org/officeDocument/2006/relationships/image" Target="../media/fImage12701436500.png"></Relationship><Relationship Id="rId3" Type="http://schemas.openxmlformats.org/officeDocument/2006/relationships/image" Target="../media/fImage3692239169.png"></Relationship><Relationship Id="rId4" Type="http://schemas.openxmlformats.org/officeDocument/2006/relationships/image" Target="../media/fImage13792245724.png"></Relationship><Relationship Id="rId5" Type="http://schemas.openxmlformats.org/officeDocument/2006/relationships/image" Target="../media/fImage33642451478.png"></Relationship><Relationship Id="rId6" Type="http://schemas.openxmlformats.org/officeDocument/2006/relationships/image" Target="../media/fImage18772469358.png"></Relationship><Relationship Id="rId7" Type="http://schemas.openxmlformats.org/officeDocument/2006/relationships/image" Target="../media/fImage8102506962.png"></Relationship><Relationship Id="rId8" Type="http://schemas.openxmlformats.org/officeDocument/2006/relationships/image" Target="../media/fImage23932554464.png"></Relationship><Relationship Id="rId9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405761575705.jpeg"></Relationship><Relationship Id="rId2" Type="http://schemas.openxmlformats.org/officeDocument/2006/relationships/image" Target="../media/fImage9962258145.png"></Relationship><Relationship Id="rId3" Type="http://schemas.openxmlformats.org/officeDocument/2006/relationships/image" Target="../media/fImage53732523281.png"></Relationship><Relationship Id="rId4" Type="http://schemas.openxmlformats.org/officeDocument/2006/relationships/image" Target="../media/fImage14122536827.png"></Relationship><Relationship Id="rId5" Type="http://schemas.openxmlformats.org/officeDocument/2006/relationships/image" Target="../media/fImage23342549961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437227491.png"></Relationship><Relationship Id="rId2" Type="http://schemas.openxmlformats.org/officeDocument/2006/relationships/image" Target="../media/fImage8422282995.png"></Relationship><Relationship Id="rId3" Type="http://schemas.openxmlformats.org/officeDocument/2006/relationships/image" Target="../media/fImage58552561942.png"></Relationship><Relationship Id="rId4" Type="http://schemas.openxmlformats.org/officeDocument/2006/relationships/image" Target="../media/fImage51212574827.png"></Relationship><Relationship Id="rId5" Type="http://schemas.openxmlformats.org/officeDocument/2006/relationships/image" Target="../media/fImage34582595436.png"></Relationship><Relationship Id="rId6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8522362391.png"></Relationship><Relationship Id="rId3" Type="http://schemas.openxmlformats.org/officeDocument/2006/relationships/image" Target="../media/fImage72142374604.png"></Relationship><Relationship Id="rId4" Type="http://schemas.openxmlformats.org/officeDocument/2006/relationships/image" Target="../media/fImage101852603902.png"></Relationship><Relationship Id="rId5" Type="http://schemas.openxmlformats.org/officeDocument/2006/relationships/image" Target="../media/fImage8044261153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950238292.png"></Relationship><Relationship Id="rId2" Type="http://schemas.openxmlformats.org/officeDocument/2006/relationships/image" Target="../media/fImage9492392382.png"></Relationship><Relationship Id="rId3" Type="http://schemas.openxmlformats.org/officeDocument/2006/relationships/image" Target="../media/fImage49652627421.png"></Relationship><Relationship Id="rId4" Type="http://schemas.openxmlformats.org/officeDocument/2006/relationships/image" Target="../media/fImage90692638716.png"></Relationship><Relationship Id="rId5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432314041.png"></Relationship><Relationship Id="rId2" Type="http://schemas.openxmlformats.org/officeDocument/2006/relationships/image" Target="../media/fImage116362128467.pn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6707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6707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0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2018575057 장홍준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텍스트 상자 10"/>
          <p:cNvSpPr txBox="1">
            <a:spLocks/>
          </p:cNvSpPr>
          <p:nvPr/>
        </p:nvSpPr>
        <p:spPr>
          <a:xfrm rot="0">
            <a:off x="304165" y="3244850"/>
            <a:ext cx="5726430" cy="8470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 charset="0"/>
                <a:ea typeface="D2Coding" charset="0"/>
              </a:rPr>
              <a:t>파이선 세미나</a:t>
            </a:r>
            <a:endParaRPr lang="ko-KR" altLang="en-US" sz="49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D2Coding" charset="0"/>
              <a:ea typeface="D2Coding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-딕셔너리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595" y="5318125"/>
            <a:ext cx="5900420" cy="79121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90" y="638175"/>
            <a:ext cx="2648585" cy="3886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-for문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160_48387312/fImage4046142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245" y="2668270"/>
            <a:ext cx="1629410" cy="1705610"/>
          </a:xfrm>
          <a:prstGeom prst="rect"/>
          <a:noFill/>
        </p:spPr>
      </p:pic>
      <p:pic>
        <p:nvPicPr>
          <p:cNvPr id="18" name="그림 17" descr="C:/Users/PAUL/AppData/Roaming/PolarisOffice/ETemp/1160_48387312/fImage228624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1325" y="4700905"/>
            <a:ext cx="1334135" cy="915035"/>
          </a:xfrm>
          <a:prstGeom prst="rect"/>
          <a:noFill/>
        </p:spPr>
      </p:pic>
      <p:pic>
        <p:nvPicPr>
          <p:cNvPr id="19" name="그림 18" descr="C:/Users/PAUL/AppData/Roaming/PolarisOffice/ETemp/1160_48387312/fImage7387246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055" y="690880"/>
            <a:ext cx="3315335" cy="1753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441325" y="267970"/>
            <a:ext cx="501015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-while문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</a:b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-break 키워드와 continue 키워드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0515" y="2046605"/>
            <a:ext cx="2555240" cy="171513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6265" y="5293360"/>
            <a:ext cx="838835" cy="67691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4325" y="757555"/>
            <a:ext cx="2562860" cy="1219835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748665"/>
            <a:ext cx="3267710" cy="3001010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9420" y="4285615"/>
            <a:ext cx="3382645" cy="2344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6707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6707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END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Python QnA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텍스트 상자 10"/>
          <p:cNvSpPr txBox="1">
            <a:spLocks/>
          </p:cNvSpPr>
          <p:nvPr/>
        </p:nvSpPr>
        <p:spPr>
          <a:xfrm rot="0">
            <a:off x="431800" y="6018530"/>
            <a:ext cx="5894705" cy="7385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http://www.realhanbit.co.kr/books/53/pages/608/preview - 파이썬 키워드 표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http://www.realhanbit.co.kr/books/53/pages/608/preview - 파이썬 식별자 규칙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http://devanix.tistory.com/70 - 연산자 우선순위 표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5460" cy="168783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7895" cy="5378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7885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885" y="2741295"/>
            <a:ext cx="3980180" cy="1379220"/>
          </a:xfrm>
          <a:prstGeom prst="rect"/>
          <a:noFill/>
        </p:spPr>
      </p:pic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소개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-keyword 표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668655"/>
            <a:ext cx="4566285" cy="22637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255905" y="320294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-식별자 규칙(변수나 함수 이름으로 쓰임)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72415" y="537337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-주석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9080" y="3614420"/>
            <a:ext cx="5346700" cy="1395095"/>
          </a:xfrm>
          <a:prstGeom prst="rect"/>
          <a:noFill/>
        </p:spPr>
      </p:pic>
      <p:grpSp>
        <p:nvGrpSpPr>
          <p:cNvPr id="13" name="그룹 12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용어 정리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195" y="5808980"/>
            <a:ext cx="2439035" cy="3625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5300" y="5953125"/>
            <a:ext cx="1419860" cy="21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	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-변수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-입.출력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문자열,숫자,다루기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910" y="858520"/>
            <a:ext cx="3972560" cy="819785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0100" y="908050"/>
            <a:ext cx="1236980" cy="7150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8830" y="4596130"/>
            <a:ext cx="1134110" cy="19113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2736215"/>
            <a:ext cx="1381760" cy="657860"/>
          </a:xfrm>
          <a:prstGeom prst="rect"/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1465" y="2731770"/>
            <a:ext cx="2829560" cy="743585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100" y="4597400"/>
            <a:ext cx="2591435" cy="410210"/>
          </a:xfrm>
          <a:prstGeom prst="rect"/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6140450"/>
            <a:ext cx="1753235" cy="372110"/>
          </a:xfrm>
          <a:prstGeom prst="rect"/>
          <a:noFill/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9395" y="6144895"/>
            <a:ext cx="3601085" cy="410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-연산자 우선순위 표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연산자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666115"/>
            <a:ext cx="4286885" cy="221488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7870" y="3431540"/>
            <a:ext cx="1505585" cy="10483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840" y="3413125"/>
            <a:ext cx="3305810" cy="1191260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2220" y="5508625"/>
            <a:ext cx="2305685" cy="38163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" y="5505450"/>
            <a:ext cx="3420110" cy="419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 함수,float()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-int()함수, float()함수 잘못된 예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-”{}”.format()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자료형 바꾸기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2045" y="669925"/>
            <a:ext cx="1610360" cy="74358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9505" y="4612005"/>
            <a:ext cx="1648460" cy="38163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620" y="666115"/>
            <a:ext cx="4334510" cy="8102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2110740"/>
            <a:ext cx="2934335" cy="138176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365" y="4537075"/>
            <a:ext cx="3667760" cy="562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-불(bool)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-if 조건문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01540" y="666750"/>
            <a:ext cx="1886585" cy="253301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5495" y="3951605"/>
            <a:ext cx="1985645" cy="239141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664210"/>
            <a:ext cx="3801110" cy="254317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3952875"/>
            <a:ext cx="2848610" cy="2398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-else 구문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-elif 구문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2470" y="653415"/>
            <a:ext cx="1400810" cy="391160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1840" y="3832225"/>
            <a:ext cx="1400810" cy="40068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000" y="650240"/>
            <a:ext cx="2477135" cy="13817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500" y="3835400"/>
            <a:ext cx="3810635" cy="1934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-리스트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160_48387312/fImage4323140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3865" y="5209540"/>
            <a:ext cx="3677285" cy="895985"/>
          </a:xfrm>
          <a:prstGeom prst="rect"/>
          <a:noFill/>
        </p:spPr>
      </p:pic>
      <p:pic>
        <p:nvPicPr>
          <p:cNvPr id="17" name="그림 16" descr="C:/Users/PAUL/AppData/Roaming/PolarisOffice/ETemp/1160_48387312/fImage1163621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635000"/>
            <a:ext cx="2820035" cy="3858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 홍준</dc:creator>
  <cp:lastModifiedBy>장 홍준</cp:lastModifiedBy>
</cp:coreProperties>
</file>