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8063"/>
    <p:restoredTop sz="96391"/>
  </p:normalViewPr>
  <p:slideViewPr>
    <p:cSldViewPr snapToGrid="0" snapToObjects="1">
      <p:cViewPr>
        <p:scale>
          <a:sx n="100" d="100"/>
          <a:sy n="100" d="100"/>
        </p:scale>
        <p:origin x="0" y="0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2023-03-02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2023-03-02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body" sz="quarter" idx="14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2023-03-02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2023-03-02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2023-03-02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2023-03-02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2023-03-02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2023-03-02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2023-03-02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2023-03-02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2023-03-02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"/>
          <p:cNvGrpSpPr/>
          <p:nvPr/>
        </p:nvGrpSpPr>
        <p:grpSpPr>
          <a:xfrm rot="0"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2023-03-02</a:t>
            </a:fld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2023-03-02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2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32.png"  /><Relationship Id="rId3" Type="http://schemas.openxmlformats.org/officeDocument/2006/relationships/image" Target="../media/image33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34.png"  /><Relationship Id="rId3" Type="http://schemas.openxmlformats.org/officeDocument/2006/relationships/image" Target="../media/image35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36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37.png"  /><Relationship Id="rId3" Type="http://schemas.openxmlformats.org/officeDocument/2006/relationships/image" Target="../media/image38.png"  /><Relationship Id="rId4" Type="http://schemas.openxmlformats.org/officeDocument/2006/relationships/image" Target="../media/image39.png"  /><Relationship Id="rId5" Type="http://schemas.openxmlformats.org/officeDocument/2006/relationships/image" Target="../media/image4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41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42.png"  /><Relationship Id="rId3" Type="http://schemas.openxmlformats.org/officeDocument/2006/relationships/image" Target="../media/image43.png"  /><Relationship Id="rId4" Type="http://schemas.openxmlformats.org/officeDocument/2006/relationships/image" Target="../media/image44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Relationship Id="rId6" Type="http://schemas.openxmlformats.org/officeDocument/2006/relationships/image" Target="../media/image14.png"  /><Relationship Id="rId7" Type="http://schemas.openxmlformats.org/officeDocument/2006/relationships/image" Target="../media/image15.png"  /><Relationship Id="rId8" Type="http://schemas.openxmlformats.org/officeDocument/2006/relationships/image" Target="../media/image1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1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3995575" y="1836073"/>
            <a:ext cx="7459894" cy="957706"/>
          </a:xfrm>
        </p:spPr>
        <p:txBody>
          <a:bodyPr>
            <a:normAutofit fontScale="90000"/>
          </a:bodyPr>
          <a:lstStyle/>
          <a:p>
            <a:pPr algn="r">
              <a:defRPr/>
            </a:pPr>
            <a:r>
              <a:rPr lang="en-US" altLang="ko-KR" sz="5000"/>
              <a:t>Visual Studio Code</a:t>
            </a:r>
            <a:r>
              <a:rPr lang="ko-KR" altLang="en-US" sz="5000"/>
              <a:t>를 활용한</a:t>
            </a:r>
            <a:endParaRPr lang="ko-KR" altLang="en-US"/>
          </a:p>
          <a:p>
            <a:pPr algn="r">
              <a:defRPr/>
            </a:pPr>
            <a:r>
              <a:rPr lang="ko-KR" altLang="en-US"/>
              <a:t>홈페이지 만들기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767242" y="4565967"/>
            <a:ext cx="3688227" cy="1752600"/>
          </a:xfrm>
        </p:spPr>
        <p:txBody>
          <a:bodyPr/>
          <a:lstStyle/>
          <a:p>
            <a:pPr algn="r">
              <a:defRPr/>
            </a:pPr>
            <a:r>
              <a:rPr lang="en-US" altLang="ko-KR"/>
              <a:t>Web</a:t>
            </a:r>
            <a:r>
              <a:rPr lang="ko-KR" altLang="en-US"/>
              <a:t> 기반 인공지능 </a:t>
            </a:r>
            <a:endParaRPr lang="ko-KR" altLang="en-US"/>
          </a:p>
          <a:p>
            <a:pPr algn="r">
              <a:defRPr/>
            </a:pPr>
            <a:r>
              <a:rPr lang="ko-KR" altLang="en-US"/>
              <a:t>개발자 과정 교육생</a:t>
            </a:r>
            <a:endParaRPr lang="ko-KR" altLang="en-US"/>
          </a:p>
          <a:p>
            <a:pPr algn="r">
              <a:defRPr/>
            </a:pPr>
            <a:r>
              <a:rPr lang="en-US" altLang="ko-KR"/>
              <a:t>-</a:t>
            </a:r>
            <a:r>
              <a:rPr lang="ko-KR" altLang="en-US"/>
              <a:t>장호성</a:t>
            </a:r>
            <a:r>
              <a:rPr lang="en-US" altLang="ko-KR"/>
              <a:t>-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184779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2222"/>
              <a:t>Freeboard</a:t>
            </a:r>
            <a:endParaRPr lang="en-US" altLang="ko-KR" sz="2222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21802" y="910667"/>
            <a:ext cx="5852358" cy="5036664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3055" y="910668"/>
            <a:ext cx="5942944" cy="5036664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648509" y="6174176"/>
            <a:ext cx="4915797" cy="36759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자유게시판 메인화면</a:t>
            </a:r>
            <a:endParaRPr lang="ko-KR" altLang="en-US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6816" y="910668"/>
            <a:ext cx="5979184" cy="5036664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6690082" y="6179029"/>
            <a:ext cx="4915798" cy="362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자유 게시판 내용보기 및 수정</a:t>
            </a:r>
            <a:r>
              <a:rPr lang="en-US" altLang="ko-KR"/>
              <a:t>,</a:t>
            </a:r>
            <a:r>
              <a:rPr lang="ko-KR" altLang="en-US"/>
              <a:t>삭제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184779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2222"/>
              <a:t>Freeboard</a:t>
            </a:r>
            <a:endParaRPr lang="en-US" altLang="ko-KR" sz="2222"/>
          </a:p>
        </p:txBody>
      </p:sp>
      <p:sp>
        <p:nvSpPr>
          <p:cNvPr id="8" name=""/>
          <p:cNvSpPr txBox="1"/>
          <p:nvPr/>
        </p:nvSpPr>
        <p:spPr>
          <a:xfrm>
            <a:off x="648509" y="6174176"/>
            <a:ext cx="4915797" cy="36759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자유게시판 글쓰기</a:t>
            </a: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6690082" y="6179029"/>
            <a:ext cx="4915798" cy="362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자유 게시판 수정</a:t>
            </a:r>
            <a:endParaRPr lang="ko-KR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9575" y="756279"/>
            <a:ext cx="5826425" cy="5124912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13974" y="756279"/>
            <a:ext cx="5706410" cy="51249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184779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2222"/>
              <a:t> </a:t>
            </a:r>
            <a:r>
              <a:rPr lang="en-US" altLang="ko-KR" sz="2222"/>
              <a:t>Code</a:t>
            </a:r>
            <a:endParaRPr lang="ko-KR" altLang="en-US" sz="2222"/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5440" y="927853"/>
            <a:ext cx="5380559" cy="4553000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71656" y="927853"/>
            <a:ext cx="4610743" cy="4553000"/>
          </a:xfrm>
          <a:prstGeom prst="rect">
            <a:avLst/>
          </a:prstGeom>
        </p:spPr>
      </p:pic>
      <p:sp>
        <p:nvSpPr>
          <p:cNvPr id="23" name=""/>
          <p:cNvSpPr txBox="1"/>
          <p:nvPr/>
        </p:nvSpPr>
        <p:spPr>
          <a:xfrm>
            <a:off x="2223098" y="5855180"/>
            <a:ext cx="8392784" cy="36274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게시판 페이지 연결</a:t>
            </a:r>
            <a:endParaRPr lang="ko-KR" altLang="en-US"/>
          </a:p>
        </p:txBody>
      </p:sp>
      <p:sp>
        <p:nvSpPr>
          <p:cNvPr id="24" name=""/>
          <p:cNvSpPr txBox="1"/>
          <p:nvPr/>
        </p:nvSpPr>
        <p:spPr>
          <a:xfrm>
            <a:off x="4047225" y="1425155"/>
            <a:ext cx="2587925" cy="3350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600"/>
              <a:t>/freeboard/****</a:t>
            </a:r>
            <a:r>
              <a:rPr lang="ko-KR" altLang="en-US" sz="1600"/>
              <a:t> 로 연결</a:t>
            </a:r>
            <a:endParaRPr lang="ko-KR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184779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2222"/>
              <a:t>게시판 </a:t>
            </a:r>
            <a:r>
              <a:rPr lang="en-US" altLang="ko-KR" sz="2222"/>
              <a:t>DB</a:t>
            </a:r>
            <a:r>
              <a:rPr lang="ko-KR" altLang="en-US" sz="2222"/>
              <a:t>연결</a:t>
            </a:r>
            <a:endParaRPr lang="ko-KR" altLang="en-US" sz="2222"/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1" y="1164721"/>
            <a:ext cx="7650553" cy="4528557"/>
          </a:xfrm>
          <a:prstGeom prst="rect">
            <a:avLst/>
          </a:prstGeom>
        </p:spPr>
      </p:pic>
      <p:sp>
        <p:nvSpPr>
          <p:cNvPr id="20" name=""/>
          <p:cNvSpPr txBox="1"/>
          <p:nvPr/>
        </p:nvSpPr>
        <p:spPr>
          <a:xfrm>
            <a:off x="3755186" y="5998952"/>
            <a:ext cx="4681628" cy="3629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도커의 활용</a:t>
            </a:r>
            <a:endParaRPr lang="ko-KR" altLang="en-US"/>
          </a:p>
        </p:txBody>
      </p:sp>
      <p:sp>
        <p:nvSpPr>
          <p:cNvPr id="21" name=""/>
          <p:cNvSpPr txBox="1"/>
          <p:nvPr/>
        </p:nvSpPr>
        <p:spPr>
          <a:xfrm>
            <a:off x="8436814" y="1164721"/>
            <a:ext cx="3347228" cy="201472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개발과 운영 환경의 통합</a:t>
            </a: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많은 설정을 콘테이너로 통합하여 </a:t>
            </a:r>
            <a:r>
              <a:rPr lang="en-US" altLang="ko-KR"/>
              <a:t>PC</a:t>
            </a:r>
            <a:r>
              <a:rPr lang="ko-KR" altLang="en-US"/>
              <a:t>관리가 용이함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도커 이미지로 배포하여 동일한 환경에서 서버 운영가능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184779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2222"/>
              <a:t>게시판 </a:t>
            </a:r>
            <a:r>
              <a:rPr lang="en-US" altLang="ko-KR" sz="2222"/>
              <a:t>DB</a:t>
            </a:r>
            <a:r>
              <a:rPr lang="ko-KR" altLang="en-US" sz="2222"/>
              <a:t>연결</a:t>
            </a:r>
            <a:endParaRPr lang="ko-KR" altLang="en-US" sz="2222"/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1164721"/>
            <a:ext cx="5851333" cy="4528557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6674" y="1164721"/>
            <a:ext cx="5712050" cy="4528558"/>
          </a:xfrm>
          <a:prstGeom prst="rect">
            <a:avLst/>
          </a:prstGeom>
        </p:spPr>
      </p:pic>
      <p:sp>
        <p:nvSpPr>
          <p:cNvPr id="21" name=""/>
          <p:cNvSpPr txBox="1"/>
          <p:nvPr/>
        </p:nvSpPr>
        <p:spPr>
          <a:xfrm>
            <a:off x="1153206" y="5909095"/>
            <a:ext cx="3818987" cy="36651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도커 </a:t>
            </a:r>
            <a:r>
              <a:rPr lang="en-US" altLang="ko-KR"/>
              <a:t>yml</a:t>
            </a:r>
            <a:r>
              <a:rPr lang="ko-KR" altLang="en-US"/>
              <a:t>파일로 </a:t>
            </a:r>
            <a:r>
              <a:rPr lang="en-US" altLang="ko-KR"/>
              <a:t>mysql</a:t>
            </a:r>
            <a:r>
              <a:rPr lang="ko-KR" altLang="en-US"/>
              <a:t>연결</a:t>
            </a:r>
            <a:endParaRPr lang="ko-KR" altLang="en-US"/>
          </a:p>
        </p:txBody>
      </p:sp>
      <p:sp>
        <p:nvSpPr>
          <p:cNvPr id="22" name=""/>
          <p:cNvSpPr txBox="1"/>
          <p:nvPr/>
        </p:nvSpPr>
        <p:spPr>
          <a:xfrm>
            <a:off x="7907419" y="5909095"/>
            <a:ext cx="2228493" cy="3659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heidiSQL</a:t>
            </a:r>
            <a:r>
              <a:rPr lang="ko-KR" altLang="en-US"/>
              <a:t>로 연결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184779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2222"/>
              <a:t> </a:t>
            </a:r>
            <a:r>
              <a:rPr lang="en-US" altLang="ko-KR" sz="2222"/>
              <a:t>Code</a:t>
            </a:r>
            <a:endParaRPr lang="ko-KR" altLang="en-US" sz="2222"/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74134" y="756279"/>
            <a:ext cx="4378175" cy="5096772"/>
          </a:xfrm>
          <a:prstGeom prst="rect">
            <a:avLst/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09662" y="756279"/>
            <a:ext cx="3872996" cy="5213588"/>
          </a:xfrm>
          <a:prstGeom prst="rect">
            <a:avLst/>
          </a:prstGeom>
        </p:spPr>
      </p:pic>
      <p:sp>
        <p:nvSpPr>
          <p:cNvPr id="24" name=""/>
          <p:cNvSpPr txBox="1"/>
          <p:nvPr/>
        </p:nvSpPr>
        <p:spPr>
          <a:xfrm>
            <a:off x="2771235" y="5969867"/>
            <a:ext cx="7035923" cy="36486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 MySQL</a:t>
            </a:r>
            <a:r>
              <a:rPr lang="ko-KR" altLang="en-US"/>
              <a:t>연결 및 게시판 </a:t>
            </a:r>
            <a:r>
              <a:rPr lang="en-US" altLang="ko-KR"/>
              <a:t>DB</a:t>
            </a:r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25" name=""/>
          <p:cNvSpPr txBox="1"/>
          <p:nvPr/>
        </p:nvSpPr>
        <p:spPr>
          <a:xfrm>
            <a:off x="2366871" y="756279"/>
            <a:ext cx="2981075" cy="31960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500"/>
              <a:t>MySQL</a:t>
            </a:r>
            <a:r>
              <a:rPr lang="ko-KR" altLang="en-US" sz="1500"/>
              <a:t> 연결</a:t>
            </a:r>
            <a:endParaRPr lang="ko-KR" altLang="en-US" sz="1500"/>
          </a:p>
        </p:txBody>
      </p:sp>
      <p:sp>
        <p:nvSpPr>
          <p:cNvPr id="26" name=""/>
          <p:cNvSpPr txBox="1"/>
          <p:nvPr/>
        </p:nvSpPr>
        <p:spPr>
          <a:xfrm>
            <a:off x="3857408" y="4633103"/>
            <a:ext cx="1894902" cy="31799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500"/>
              <a:t>게시판 데이터입력</a:t>
            </a:r>
            <a:endParaRPr lang="ko-KR" altLang="en-US" sz="1500"/>
          </a:p>
        </p:txBody>
      </p:sp>
      <p:sp>
        <p:nvSpPr>
          <p:cNvPr id="27" name=""/>
          <p:cNvSpPr txBox="1"/>
          <p:nvPr/>
        </p:nvSpPr>
        <p:spPr>
          <a:xfrm>
            <a:off x="10299904" y="916083"/>
            <a:ext cx="1600596" cy="317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/>
              <a:t>데이터 삭제</a:t>
            </a:r>
            <a:endParaRPr lang="ko-KR" altLang="en-US" sz="1500"/>
          </a:p>
        </p:txBody>
      </p:sp>
      <p:sp>
        <p:nvSpPr>
          <p:cNvPr id="28" name=""/>
          <p:cNvSpPr txBox="1"/>
          <p:nvPr/>
        </p:nvSpPr>
        <p:spPr>
          <a:xfrm>
            <a:off x="10299904" y="2398389"/>
            <a:ext cx="1600596" cy="317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/>
              <a:t>데이터</a:t>
            </a:r>
            <a:r>
              <a:rPr lang="en-US" altLang="ko-KR" sz="1500"/>
              <a:t> </a:t>
            </a:r>
            <a:r>
              <a:rPr lang="ko-KR" altLang="en-US" sz="1500"/>
              <a:t>수정</a:t>
            </a:r>
            <a:endParaRPr lang="ko-KR" altLang="en-US" sz="1500"/>
          </a:p>
        </p:txBody>
      </p:sp>
      <p:sp>
        <p:nvSpPr>
          <p:cNvPr id="29" name=""/>
          <p:cNvSpPr txBox="1"/>
          <p:nvPr/>
        </p:nvSpPr>
        <p:spPr>
          <a:xfrm>
            <a:off x="10660812" y="4354542"/>
            <a:ext cx="1239688" cy="3108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500"/>
              <a:t>페이지 이동</a:t>
            </a:r>
            <a:endParaRPr lang="ko-KR" altLang="en-US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184779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2222"/>
              <a:t> </a:t>
            </a:r>
            <a:r>
              <a:rPr lang="en-US" altLang="ko-KR" sz="2222"/>
              <a:t>Code</a:t>
            </a:r>
            <a:endParaRPr lang="ko-KR" altLang="en-US" sz="2222"/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1320" y="1104477"/>
            <a:ext cx="5606605" cy="4877646"/>
          </a:xfrm>
          <a:prstGeom prst="rect">
            <a:avLst/>
          </a:prstGeom>
        </p:spPr>
      </p:pic>
      <p:sp>
        <p:nvSpPr>
          <p:cNvPr id="22" name=""/>
          <p:cNvSpPr txBox="1"/>
          <p:nvPr/>
        </p:nvSpPr>
        <p:spPr>
          <a:xfrm>
            <a:off x="1285874" y="5982123"/>
            <a:ext cx="3457575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메인화면</a:t>
            </a:r>
            <a:r>
              <a:rPr lang="en-US" altLang="ko-KR"/>
              <a:t>(select)</a:t>
            </a:r>
            <a:r>
              <a:rPr lang="ko-KR" altLang="en-US"/>
              <a:t>만들기</a:t>
            </a:r>
            <a:endParaRPr lang="ko-KR" altLang="en-US"/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95899" y="1275927"/>
            <a:ext cx="5982618" cy="3962756"/>
          </a:xfrm>
          <a:prstGeom prst="rect">
            <a:avLst/>
          </a:prstGeom>
        </p:spPr>
      </p:pic>
      <p:sp>
        <p:nvSpPr>
          <p:cNvPr id="24" name=""/>
          <p:cNvSpPr txBox="1"/>
          <p:nvPr/>
        </p:nvSpPr>
        <p:spPr>
          <a:xfrm>
            <a:off x="6657976" y="5982123"/>
            <a:ext cx="4620541" cy="36004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자유 게시판 내용보기 및 수정</a:t>
            </a:r>
            <a:r>
              <a:rPr lang="en-US" altLang="ko-KR"/>
              <a:t>,</a:t>
            </a:r>
            <a:r>
              <a:rPr lang="ko-KR" altLang="en-US"/>
              <a:t>삭제 만들기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184779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2222"/>
              <a:t> </a:t>
            </a:r>
            <a:r>
              <a:rPr lang="en-US" altLang="ko-KR" sz="2222"/>
              <a:t>Code</a:t>
            </a:r>
            <a:endParaRPr lang="ko-KR" altLang="en-US" sz="2222"/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8466" y="1085588"/>
            <a:ext cx="9974067" cy="1876686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8466" y="3733634"/>
            <a:ext cx="9726382" cy="2552865"/>
          </a:xfrm>
          <a:prstGeom prst="rect">
            <a:avLst/>
          </a:prstGeom>
        </p:spPr>
      </p:pic>
      <p:sp>
        <p:nvSpPr>
          <p:cNvPr id="23" name=""/>
          <p:cNvSpPr txBox="1"/>
          <p:nvPr/>
        </p:nvSpPr>
        <p:spPr>
          <a:xfrm>
            <a:off x="2647931" y="2962275"/>
            <a:ext cx="6267450" cy="36766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자유게시판 글쓰기</a:t>
            </a:r>
            <a:endParaRPr lang="ko-KR" altLang="en-US"/>
          </a:p>
        </p:txBody>
      </p:sp>
      <p:sp>
        <p:nvSpPr>
          <p:cNvPr id="24" name=""/>
          <p:cNvSpPr txBox="1"/>
          <p:nvPr/>
        </p:nvSpPr>
        <p:spPr>
          <a:xfrm>
            <a:off x="3448050" y="6286499"/>
            <a:ext cx="5295900" cy="36004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자유게시판 수정</a:t>
            </a:r>
            <a:endParaRPr lang="ko-KR" altLang="en-US"/>
          </a:p>
        </p:txBody>
      </p:sp>
      <p:sp>
        <p:nvSpPr>
          <p:cNvPr id="25" name=""/>
          <p:cNvSpPr txBox="1"/>
          <p:nvPr/>
        </p:nvSpPr>
        <p:spPr>
          <a:xfrm>
            <a:off x="3563100" y="1246875"/>
            <a:ext cx="1868400" cy="3133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anchor="t">
            <a:spAutoFit/>
          </a:bodyPr>
          <a:p>
            <a:pPr>
              <a:defRPr/>
            </a:pPr>
            <a:r>
              <a:rPr lang="en-US" altLang="ko-KR" sz="1500"/>
              <a:t>&lt;--insertproc</a:t>
            </a:r>
            <a:r>
              <a:rPr lang="ko-KR" altLang="en-US" sz="1500"/>
              <a:t> 사용</a:t>
            </a:r>
            <a:endParaRPr lang="ko-KR" altLang="en-US" sz="1500"/>
          </a:p>
        </p:txBody>
      </p:sp>
      <p:sp>
        <p:nvSpPr>
          <p:cNvPr id="27" name=""/>
          <p:cNvSpPr txBox="1"/>
          <p:nvPr/>
        </p:nvSpPr>
        <p:spPr>
          <a:xfrm>
            <a:off x="3182100" y="3913875"/>
            <a:ext cx="2125575" cy="3133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sz="1500"/>
              <a:t>&lt;--updateproc</a:t>
            </a:r>
            <a:r>
              <a:rPr lang="ko-KR" altLang="en-US" sz="1500"/>
              <a:t> 사용</a:t>
            </a:r>
            <a:endParaRPr lang="ko-KR" altLang="en-US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184779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2222"/>
              <a:t>웹크롤링 자료 구현</a:t>
            </a:r>
            <a:endParaRPr lang="ko-KR" altLang="en-US" sz="2222"/>
          </a:p>
        </p:txBody>
      </p:sp>
      <p:sp>
        <p:nvSpPr>
          <p:cNvPr id="14" name=""/>
          <p:cNvSpPr txBox="1"/>
          <p:nvPr/>
        </p:nvSpPr>
        <p:spPr>
          <a:xfrm>
            <a:off x="9360402" y="1166139"/>
            <a:ext cx="3785040" cy="5750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600"/>
              <a:t>연금보험료에 따른 매월 지급액</a:t>
            </a:r>
            <a:endParaRPr lang="ko-KR" altLang="en-US" sz="1600"/>
          </a:p>
          <a:p>
            <a:pPr>
              <a:defRPr/>
            </a:pPr>
            <a:r>
              <a:rPr lang="ko-KR" altLang="en-US" sz="1600"/>
              <a:t>팝업 형태로 구현</a:t>
            </a:r>
            <a:endParaRPr lang="ko-KR" altLang="en-US" sz="1600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31597" y="1166139"/>
            <a:ext cx="6528805" cy="45257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184779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2222"/>
              <a:t> </a:t>
            </a:r>
            <a:r>
              <a:rPr lang="en-US" altLang="ko-KR" sz="2222"/>
              <a:t>Code</a:t>
            </a:r>
            <a:endParaRPr lang="ko-KR" altLang="en-US" sz="2222"/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2229" y="5086619"/>
            <a:ext cx="4744111" cy="1305141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42229" y="756279"/>
            <a:ext cx="5763429" cy="3848637"/>
          </a:xfrm>
          <a:prstGeom prst="rect">
            <a:avLst/>
          </a:prstGeom>
        </p:spPr>
      </p:pic>
      <p:sp>
        <p:nvSpPr>
          <p:cNvPr id="23" name=""/>
          <p:cNvSpPr txBox="1"/>
          <p:nvPr/>
        </p:nvSpPr>
        <p:spPr>
          <a:xfrm>
            <a:off x="1962150" y="4424893"/>
            <a:ext cx="4133850" cy="36427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웹 크롤링</a:t>
            </a:r>
            <a:endParaRPr lang="ko-KR" altLang="en-US"/>
          </a:p>
        </p:txBody>
      </p:sp>
      <p:sp>
        <p:nvSpPr>
          <p:cNvPr id="24" name=""/>
          <p:cNvSpPr txBox="1"/>
          <p:nvPr/>
        </p:nvSpPr>
        <p:spPr>
          <a:xfrm>
            <a:off x="2800350" y="6240779"/>
            <a:ext cx="2457450" cy="36576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연결</a:t>
            </a:r>
            <a:endParaRPr lang="ko-KR" altLang="en-US"/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05659" y="5086619"/>
            <a:ext cx="4744112" cy="752580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758060" y="756279"/>
            <a:ext cx="3915234" cy="3848637"/>
          </a:xfrm>
          <a:prstGeom prst="rect">
            <a:avLst/>
          </a:prstGeom>
        </p:spPr>
      </p:pic>
      <p:sp>
        <p:nvSpPr>
          <p:cNvPr id="27" name=""/>
          <p:cNvSpPr txBox="1"/>
          <p:nvPr/>
        </p:nvSpPr>
        <p:spPr>
          <a:xfrm>
            <a:off x="7872814" y="4719223"/>
            <a:ext cx="2209800" cy="36739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table</a:t>
            </a:r>
            <a:r>
              <a:rPr lang="ko-KR" altLang="en-US"/>
              <a:t>형식으로 구현</a:t>
            </a:r>
            <a:endParaRPr lang="ko-KR" altLang="en-US"/>
          </a:p>
        </p:txBody>
      </p:sp>
      <p:sp>
        <p:nvSpPr>
          <p:cNvPr id="28" name=""/>
          <p:cNvSpPr txBox="1"/>
          <p:nvPr/>
        </p:nvSpPr>
        <p:spPr>
          <a:xfrm>
            <a:off x="7094182" y="6211738"/>
            <a:ext cx="3767065" cy="36004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팝업창 만들기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177143" y="700991"/>
            <a:ext cx="7837714" cy="1143000"/>
          </a:xfrm>
        </p:spPr>
        <p:txBody>
          <a:bodyPr/>
          <a:lstStyle/>
          <a:p>
            <a:pPr algn="ctr">
              <a:defRPr/>
            </a:pPr>
            <a:r>
              <a:rPr lang="ko-KR" altLang="en-US" sz="5000"/>
              <a:t>목     차</a:t>
            </a:r>
            <a:endParaRPr lang="ko-KR" altLang="en-US" sz="500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4688201" y="2077447"/>
            <a:ext cx="2815596" cy="3698584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ko-KR" altLang="en-US" sz="2700"/>
              <a:t>활용 도구</a:t>
            </a:r>
            <a:endParaRPr lang="ko-KR" altLang="en-US" sz="2700"/>
          </a:p>
          <a:p>
            <a:pPr>
              <a:defRPr/>
            </a:pPr>
            <a:r>
              <a:rPr lang="ko-KR" altLang="en-US" sz="2700"/>
              <a:t>프로젝트 개요</a:t>
            </a:r>
            <a:endParaRPr lang="ko-KR" altLang="en-US" sz="2700"/>
          </a:p>
          <a:p>
            <a:pPr>
              <a:defRPr/>
            </a:pPr>
            <a:r>
              <a:rPr lang="ko-KR" altLang="en-US" sz="2700"/>
              <a:t>역할 소개</a:t>
            </a:r>
            <a:endParaRPr lang="ko-KR" altLang="en-US" sz="2700"/>
          </a:p>
          <a:p>
            <a:pPr>
              <a:defRPr/>
            </a:pPr>
            <a:r>
              <a:rPr lang="ko-KR" altLang="en-US" sz="2700"/>
              <a:t>프로젝트 결과</a:t>
            </a:r>
            <a:endParaRPr lang="ko-KR" altLang="en-US" sz="2700"/>
          </a:p>
          <a:p>
            <a:pPr>
              <a:buNone/>
              <a:defRPr/>
            </a:pPr>
            <a:r>
              <a:rPr lang="ko-KR" altLang="en-US" sz="2700"/>
              <a:t>	게시판구현</a:t>
            </a:r>
            <a:endParaRPr lang="ko-KR" altLang="en-US" sz="2700"/>
          </a:p>
          <a:p>
            <a:pPr>
              <a:buNone/>
              <a:defRPr/>
            </a:pPr>
            <a:r>
              <a:rPr lang="ko-KR" altLang="en-US" sz="2700"/>
              <a:t>    </a:t>
            </a:r>
            <a:r>
              <a:rPr lang="en-US" altLang="ko-KR" sz="2700"/>
              <a:t>-(DB</a:t>
            </a:r>
            <a:r>
              <a:rPr lang="ko-KR" altLang="en-US" sz="2700"/>
              <a:t>연결</a:t>
            </a:r>
            <a:r>
              <a:rPr lang="en-US" altLang="ko-KR" sz="2700"/>
              <a:t>)</a:t>
            </a:r>
            <a:endParaRPr lang="en-US" altLang="ko-KR" sz="2700"/>
          </a:p>
          <a:p>
            <a:pPr>
              <a:buNone/>
              <a:defRPr/>
            </a:pPr>
            <a:r>
              <a:rPr lang="ko-KR" altLang="en-US" sz="2700"/>
              <a:t>	</a:t>
            </a:r>
            <a:r>
              <a:rPr lang="en-US" altLang="ko-KR" sz="2700"/>
              <a:t>-</a:t>
            </a:r>
            <a:r>
              <a:rPr lang="ko-KR" altLang="en-US" sz="2700"/>
              <a:t>웹 크롤링</a:t>
            </a:r>
            <a:endParaRPr lang="ko-KR" altLang="en-US" sz="2700"/>
          </a:p>
          <a:p>
            <a:pPr>
              <a:buNone/>
              <a:defRPr/>
            </a:pPr>
            <a:r>
              <a:rPr lang="ko-KR" altLang="en-US" sz="2700"/>
              <a:t> </a:t>
            </a:r>
            <a:r>
              <a:rPr lang="en-US" altLang="ko-KR" sz="2700"/>
              <a:t>&lt;</a:t>
            </a:r>
            <a:r>
              <a:rPr lang="ko-KR" altLang="en-US" sz="2700"/>
              <a:t> 자체의견 </a:t>
            </a:r>
            <a:r>
              <a:rPr lang="en-US" altLang="ko-KR" sz="2700"/>
              <a:t>&gt;</a:t>
            </a:r>
            <a:endParaRPr lang="en-US" altLang="ko-KR" sz="2700"/>
          </a:p>
          <a:p>
            <a:pPr>
              <a:buNone/>
              <a:defRPr/>
            </a:pPr>
            <a:endParaRPr lang="ko-KR" altLang="en-US" sz="2700"/>
          </a:p>
          <a:p>
            <a:pPr>
              <a:buNone/>
              <a:defRPr/>
            </a:pPr>
            <a:r>
              <a:rPr lang="ko-KR" altLang="en-US" sz="2700"/>
              <a:t>	</a:t>
            </a:r>
            <a:endParaRPr lang="ko-KR" altLang="en-US" sz="2700"/>
          </a:p>
          <a:p>
            <a:pPr>
              <a:defRPr/>
            </a:pPr>
            <a:endParaRPr lang="en-US" altLang="ko-KR" sz="2700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184779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2222"/>
              <a:t>웹크롤링 자료 구현</a:t>
            </a:r>
            <a:endParaRPr lang="ko-KR" altLang="en-US" sz="2222"/>
          </a:p>
        </p:txBody>
      </p:sp>
      <p:sp>
        <p:nvSpPr>
          <p:cNvPr id="14" name=""/>
          <p:cNvSpPr txBox="1"/>
          <p:nvPr/>
        </p:nvSpPr>
        <p:spPr>
          <a:xfrm>
            <a:off x="9689879" y="1082457"/>
            <a:ext cx="3785040" cy="57298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600"/>
              <a:t>웹크롤링을 통해 </a:t>
            </a:r>
            <a:endParaRPr lang="ko-KR" altLang="en-US" sz="1600"/>
          </a:p>
          <a:p>
            <a:pPr>
              <a:defRPr/>
            </a:pPr>
            <a:r>
              <a:rPr lang="ko-KR" altLang="en-US" sz="1600"/>
              <a:t>매주 갱신 할 수 있게 구현</a:t>
            </a:r>
            <a:endParaRPr lang="ko-KR" altLang="en-US" sz="1600"/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06343" y="1082457"/>
            <a:ext cx="6979314" cy="49446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184779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2222"/>
              <a:t> </a:t>
            </a:r>
            <a:r>
              <a:rPr lang="en-US" altLang="ko-KR" sz="2222"/>
              <a:t>Code</a:t>
            </a:r>
            <a:endParaRPr lang="ko-KR" altLang="en-US" sz="2222"/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1" y="756279"/>
            <a:ext cx="5486399" cy="5191819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2385054"/>
            <a:ext cx="5486399" cy="3563044"/>
          </a:xfrm>
          <a:prstGeom prst="rect">
            <a:avLst/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1123842"/>
            <a:ext cx="5335035" cy="1097179"/>
          </a:xfrm>
          <a:prstGeom prst="rect">
            <a:avLst/>
          </a:prstGeom>
        </p:spPr>
      </p:pic>
      <p:sp>
        <p:nvSpPr>
          <p:cNvPr id="24" name=""/>
          <p:cNvSpPr txBox="1"/>
          <p:nvPr/>
        </p:nvSpPr>
        <p:spPr>
          <a:xfrm>
            <a:off x="1038225" y="6229350"/>
            <a:ext cx="3190875" cy="36004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웹 크롤링</a:t>
            </a:r>
            <a:endParaRPr lang="ko-KR" altLang="en-US"/>
          </a:p>
        </p:txBody>
      </p:sp>
      <p:sp>
        <p:nvSpPr>
          <p:cNvPr id="25" name=""/>
          <p:cNvSpPr txBox="1"/>
          <p:nvPr/>
        </p:nvSpPr>
        <p:spPr>
          <a:xfrm>
            <a:off x="7219950" y="6229350"/>
            <a:ext cx="3781424" cy="36004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연결 및 </a:t>
            </a:r>
            <a:r>
              <a:rPr lang="en-US" altLang="ko-KR"/>
              <a:t>CSS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177143" y="411271"/>
            <a:ext cx="7837714" cy="1143000"/>
          </a:xfrm>
        </p:spPr>
        <p:txBody>
          <a:bodyPr/>
          <a:lstStyle/>
          <a:p>
            <a:pPr algn="ctr">
              <a:defRPr/>
            </a:pPr>
            <a:r>
              <a:rPr lang="ko-KR" altLang="en-US"/>
              <a:t>자체 의견</a:t>
            </a:r>
            <a:endParaRPr lang="ko-KR" altLang="en-US"/>
          </a:p>
        </p:txBody>
      </p:sp>
      <p:sp>
        <p:nvSpPr>
          <p:cNvPr id="29" name=""/>
          <p:cNvSpPr txBox="1"/>
          <p:nvPr/>
        </p:nvSpPr>
        <p:spPr>
          <a:xfrm>
            <a:off x="3629025" y="1554271"/>
            <a:ext cx="4933950" cy="3377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수업하면서 잘 이해 안가는 내용이 프로젝트를 통해서 완성되가는 느낌이라 좋았다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프로젝트하면서 어떤 부분이 모자라고 어떤 부분을 더 잘 할 수 있는지 알수 있었다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팀프로젝트를 하면서 서로 모르는 부분을 같이 공부하면서 조금씩 배워 나갈 수 있었다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조금 더 깔끔한 페이지를 만들고 싶은 욕심이 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177143" y="411271"/>
            <a:ext cx="7837714" cy="1143000"/>
          </a:xfrm>
        </p:spPr>
        <p:txBody>
          <a:bodyPr/>
          <a:lstStyle/>
          <a:p>
            <a:pPr algn="ctr">
              <a:defRPr/>
            </a:pPr>
            <a:r>
              <a:rPr lang="ko-KR" altLang="en-US"/>
              <a:t>활용 도구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None/>
              <a:defRPr/>
            </a:pPr>
            <a:endParaRPr lang="ko-KR" altLang="en-US"/>
          </a:p>
          <a:p>
            <a:pPr>
              <a:buNone/>
              <a:defRPr/>
            </a:pP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819349" y="4471358"/>
            <a:ext cx="2521932" cy="3654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grpSp>
        <p:nvGrpSpPr>
          <p:cNvPr id="20" name=""/>
          <p:cNvGrpSpPr/>
          <p:nvPr/>
        </p:nvGrpSpPr>
        <p:grpSpPr>
          <a:xfrm rot="0">
            <a:off x="4504526" y="1344929"/>
            <a:ext cx="3182948" cy="2084071"/>
            <a:chOff x="2710907" y="2571749"/>
            <a:chExt cx="3182948" cy="208407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105668" y="2571749"/>
              <a:ext cx="2393427" cy="1714504"/>
            </a:xfrm>
            <a:prstGeom prst="rect">
              <a:avLst/>
            </a:prstGeom>
          </p:spPr>
        </p:pic>
        <p:sp>
          <p:nvSpPr>
            <p:cNvPr id="10" name=""/>
            <p:cNvSpPr txBox="1"/>
            <p:nvPr/>
          </p:nvSpPr>
          <p:spPr>
            <a:xfrm>
              <a:off x="2710907" y="4290382"/>
              <a:ext cx="3182948" cy="36543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en-US" altLang="ko-KR"/>
                <a:t>Python</a:t>
              </a:r>
              <a:endParaRPr lang="en-US" altLang="ko-KR"/>
            </a:p>
          </p:txBody>
        </p:sp>
      </p:grpSp>
      <p:grpSp>
        <p:nvGrpSpPr>
          <p:cNvPr id="21" name=""/>
          <p:cNvGrpSpPr/>
          <p:nvPr/>
        </p:nvGrpSpPr>
        <p:grpSpPr>
          <a:xfrm rot="0">
            <a:off x="8859502" y="1554271"/>
            <a:ext cx="2572182" cy="1874729"/>
            <a:chOff x="5000008" y="2781091"/>
            <a:chExt cx="2572182" cy="1874729"/>
          </a:xfrm>
        </p:grpSpPr>
        <p:pic>
          <p:nvPicPr>
            <p:cNvPr id="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499095" y="2781091"/>
              <a:ext cx="1629002" cy="1505160"/>
            </a:xfrm>
            <a:prstGeom prst="rect">
              <a:avLst/>
            </a:prstGeom>
          </p:spPr>
        </p:pic>
        <p:sp>
          <p:nvSpPr>
            <p:cNvPr id="11" name=""/>
            <p:cNvSpPr txBox="1"/>
            <p:nvPr/>
          </p:nvSpPr>
          <p:spPr>
            <a:xfrm>
              <a:off x="5000008" y="4290383"/>
              <a:ext cx="2572182" cy="3654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/>
                <a:t>Chrome</a:t>
              </a:r>
              <a:endParaRPr lang="en-US" altLang="ko-KR"/>
            </a:p>
          </p:txBody>
        </p:sp>
      </p:grpSp>
      <p:grpSp>
        <p:nvGrpSpPr>
          <p:cNvPr id="19" name=""/>
          <p:cNvGrpSpPr/>
          <p:nvPr/>
        </p:nvGrpSpPr>
        <p:grpSpPr>
          <a:xfrm rot="0">
            <a:off x="716404" y="1554271"/>
            <a:ext cx="3182948" cy="2079427"/>
            <a:chOff x="488840" y="2576393"/>
            <a:chExt cx="3182948" cy="2079427"/>
          </a:xfrm>
        </p:grpSpPr>
        <p:pic>
          <p:nvPicPr>
            <p:cNvPr id="5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71157" y="2576393"/>
              <a:ext cx="2286319" cy="1705213"/>
            </a:xfrm>
            <a:prstGeom prst="rect">
              <a:avLst/>
            </a:prstGeom>
          </p:spPr>
        </p:pic>
        <p:sp>
          <p:nvSpPr>
            <p:cNvPr id="13" name=""/>
            <p:cNvSpPr txBox="1"/>
            <p:nvPr/>
          </p:nvSpPr>
          <p:spPr>
            <a:xfrm>
              <a:off x="488840" y="4288639"/>
              <a:ext cx="3182948" cy="3671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/>
                <a:t>Visual studio code</a:t>
              </a:r>
              <a:endParaRPr lang="en-US" altLang="ko-KR"/>
            </a:p>
          </p:txBody>
        </p:sp>
      </p:grpSp>
      <p:grpSp>
        <p:nvGrpSpPr>
          <p:cNvPr id="22" name=""/>
          <p:cNvGrpSpPr/>
          <p:nvPr/>
        </p:nvGrpSpPr>
        <p:grpSpPr>
          <a:xfrm rot="0">
            <a:off x="716404" y="4242491"/>
            <a:ext cx="2466367" cy="1800125"/>
            <a:chOff x="7128097" y="2855698"/>
            <a:chExt cx="2466367" cy="1800125"/>
          </a:xfrm>
        </p:grpSpPr>
        <p:pic>
          <p:nvPicPr>
            <p:cNvPr id="14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7128097" y="2855698"/>
              <a:ext cx="2466367" cy="1355946"/>
            </a:xfrm>
            <a:prstGeom prst="rect">
              <a:avLst/>
            </a:prstGeom>
          </p:spPr>
        </p:pic>
        <p:sp>
          <p:nvSpPr>
            <p:cNvPr id="15" name=""/>
            <p:cNvSpPr txBox="1"/>
            <p:nvPr/>
          </p:nvSpPr>
          <p:spPr>
            <a:xfrm>
              <a:off x="7572190" y="4290383"/>
              <a:ext cx="2022274" cy="36544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en-US" altLang="ko-KR"/>
                <a:t> Flask</a:t>
              </a:r>
              <a:endParaRPr lang="en-US" altLang="ko-KR"/>
            </a:p>
          </p:txBody>
        </p:sp>
      </p:grpSp>
      <p:grpSp>
        <p:nvGrpSpPr>
          <p:cNvPr id="23" name=""/>
          <p:cNvGrpSpPr/>
          <p:nvPr/>
        </p:nvGrpSpPr>
        <p:grpSpPr>
          <a:xfrm rot="0">
            <a:off x="9010703" y="4216812"/>
            <a:ext cx="2269780" cy="1825803"/>
            <a:chOff x="9787432" y="2830016"/>
            <a:chExt cx="2269780" cy="1825803"/>
          </a:xfrm>
        </p:grpSpPr>
        <p:pic>
          <p:nvPicPr>
            <p:cNvPr id="16" name="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9787432" y="2830016"/>
              <a:ext cx="2269780" cy="1451591"/>
            </a:xfrm>
            <a:prstGeom prst="rect">
              <a:avLst/>
            </a:prstGeom>
          </p:spPr>
        </p:pic>
        <p:sp>
          <p:nvSpPr>
            <p:cNvPr id="17" name=""/>
            <p:cNvSpPr txBox="1"/>
            <p:nvPr/>
          </p:nvSpPr>
          <p:spPr>
            <a:xfrm>
              <a:off x="10010258" y="4290382"/>
              <a:ext cx="1824128" cy="36543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en-US" altLang="ko-KR"/>
                <a:t> MySQL</a:t>
              </a:r>
              <a:endParaRPr lang="en-US" altLang="ko-KR"/>
            </a:p>
          </p:txBody>
        </p:sp>
      </p:grpSp>
      <p:grpSp>
        <p:nvGrpSpPr>
          <p:cNvPr id="25" name=""/>
          <p:cNvGrpSpPr/>
          <p:nvPr/>
        </p:nvGrpSpPr>
        <p:grpSpPr>
          <a:xfrm rot="0">
            <a:off x="4635995" y="3999552"/>
            <a:ext cx="3181480" cy="2043063"/>
            <a:chOff x="3531684" y="4108181"/>
            <a:chExt cx="3181480" cy="2043063"/>
          </a:xfrm>
        </p:grpSpPr>
        <p:pic>
          <p:nvPicPr>
            <p:cNvPr id="18" name="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3531685" y="4108181"/>
              <a:ext cx="3181479" cy="1857374"/>
            </a:xfrm>
            <a:prstGeom prst="rect">
              <a:avLst/>
            </a:prstGeom>
          </p:spPr>
        </p:pic>
        <p:sp>
          <p:nvSpPr>
            <p:cNvPr id="24" name=""/>
            <p:cNvSpPr txBox="1"/>
            <p:nvPr/>
          </p:nvSpPr>
          <p:spPr>
            <a:xfrm>
              <a:off x="3531684" y="5784580"/>
              <a:ext cx="3139273" cy="36666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en-US" altLang="ko-KR"/>
                <a:t>docker</a:t>
              </a:r>
              <a:endParaRPr lang="en-US" altLang="ko-KR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프로젝트 개요</a:t>
            </a:r>
            <a:endParaRPr lang="ko-KR" altLang="en-US"/>
          </a:p>
        </p:txBody>
      </p:sp>
      <p:sp>
        <p:nvSpPr>
          <p:cNvPr id="3" name="텍스트 개체 틀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홈페이지 구조를 이해</a:t>
            </a:r>
            <a:endParaRPr lang="ko-KR" altLang="en-US"/>
          </a:p>
          <a:p>
            <a:pPr>
              <a:defRPr/>
            </a:pPr>
            <a:r>
              <a:rPr lang="ko-KR" altLang="en-US"/>
              <a:t>게시판 구현</a:t>
            </a:r>
            <a:endParaRPr lang="ko-KR" altLang="en-US"/>
          </a:p>
          <a:p>
            <a:pPr>
              <a:buNone/>
              <a:defRPr/>
            </a:pPr>
            <a:r>
              <a:rPr lang="ko-KR" altLang="en-US"/>
              <a:t>	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docker</a:t>
            </a:r>
            <a:r>
              <a:rPr lang="ko-KR" altLang="en-US"/>
              <a:t>를 통한 통합환경 구축</a:t>
            </a:r>
            <a:endParaRPr lang="ko-KR" altLang="en-US"/>
          </a:p>
          <a:p>
            <a:pPr>
              <a:buNone/>
              <a:defRPr/>
            </a:pPr>
            <a:r>
              <a:rPr lang="ko-KR" altLang="en-US"/>
              <a:t>	</a:t>
            </a:r>
            <a:r>
              <a:rPr lang="en-US" altLang="ko-KR"/>
              <a:t>- db</a:t>
            </a:r>
            <a:r>
              <a:rPr lang="ko-KR" altLang="en-US"/>
              <a:t>활용</a:t>
            </a:r>
            <a:r>
              <a:rPr lang="en-US" altLang="ko-KR"/>
              <a:t>(MySQL)</a:t>
            </a:r>
            <a:endParaRPr lang="en-US" altLang="ko-KR"/>
          </a:p>
          <a:p>
            <a:pPr>
              <a:defRPr/>
            </a:pPr>
            <a:r>
              <a:rPr lang="ko-KR" altLang="en-US"/>
              <a:t>웹크롤링으로 데이터를 페이지에 맞게 구성</a:t>
            </a: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819349" y="4471358"/>
            <a:ext cx="2521932" cy="3654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016401" y="0"/>
            <a:ext cx="7837714" cy="1143000"/>
          </a:xfrm>
        </p:spPr>
        <p:txBody>
          <a:bodyPr/>
          <a:lstStyle/>
          <a:p>
            <a:pPr algn="ctr">
              <a:defRPr/>
            </a:pPr>
            <a:r>
              <a:rPr lang="ko-KR" altLang="en-US" sz="2400"/>
              <a:t>분석 참고 자료</a:t>
            </a:r>
            <a:endParaRPr lang="ko-KR" alt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1634713" y="6315075"/>
            <a:ext cx="3341078" cy="542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/>
              <a:t>https://www.nps.or.kr/jsppage/app/etc/simpleExpect.jsp</a:t>
            </a:r>
            <a:endParaRPr lang="ko-KR" altLang="en-US" sz="1500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60495" y="978143"/>
            <a:ext cx="3894514" cy="5336931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6660494" y="6315075"/>
            <a:ext cx="3894516" cy="54101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500"/>
              <a:t>https://dhlottery.co.kr/gameResult.do?method=byWin&amp;drwNo=</a:t>
            </a:r>
            <a:endParaRPr lang="ko-KR" altLang="en-US" sz="1500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94761" y="978144"/>
            <a:ext cx="4020980" cy="53369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184779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2222"/>
              <a:t>Main</a:t>
            </a:r>
            <a:endParaRPr lang="en-US" altLang="ko-KR" sz="2222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24910" y="910419"/>
            <a:ext cx="9342178" cy="50371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184779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2222"/>
              <a:t> </a:t>
            </a:r>
            <a:r>
              <a:rPr lang="en-US" altLang="ko-KR" sz="2222"/>
              <a:t>Code</a:t>
            </a:r>
            <a:endParaRPr lang="ko-KR" altLang="en-US" sz="2222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1" y="968296"/>
            <a:ext cx="4848901" cy="266737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5601778" y="920015"/>
            <a:ext cx="5112948" cy="3639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주요 </a:t>
            </a:r>
            <a:r>
              <a:rPr lang="en-US" altLang="ko-KR"/>
              <a:t>css</a:t>
            </a:r>
            <a:r>
              <a:rPr lang="ko-KR" altLang="en-US"/>
              <a:t>들은 페이지를 따로 만들어 관리 </a:t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1" y="2327659"/>
            <a:ext cx="7167454" cy="495369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8027958" y="1590820"/>
            <a:ext cx="3423610" cy="3599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헤드부분 눈이오는 영상 삽입</a:t>
            </a:r>
            <a:endParaRPr lang="ko-KR" altLang="en-US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1" y="1590820"/>
            <a:ext cx="7418357" cy="590632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9601" y="2975076"/>
            <a:ext cx="7418357" cy="453923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8158252" y="2975076"/>
            <a:ext cx="2853008" cy="36629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네비게이션바 만들기</a:t>
            </a:r>
            <a:endParaRPr lang="ko-KR" altLang="en-US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09601" y="3630982"/>
            <a:ext cx="3230949" cy="1294364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09601" y="4925346"/>
            <a:ext cx="7418357" cy="781159"/>
          </a:xfrm>
          <a:prstGeom prst="rect">
            <a:avLst/>
          </a:prstGeom>
        </p:spPr>
      </p:pic>
      <p:sp>
        <p:nvSpPr>
          <p:cNvPr id="15" name=""/>
          <p:cNvSpPr txBox="1"/>
          <p:nvPr/>
        </p:nvSpPr>
        <p:spPr>
          <a:xfrm>
            <a:off x="8158252" y="4949177"/>
            <a:ext cx="3203456" cy="36674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footer</a:t>
            </a:r>
            <a:r>
              <a:rPr lang="ko-KR" altLang="en-US"/>
              <a:t> 고정시키기</a:t>
            </a:r>
            <a:endParaRPr lang="ko-KR" altLang="en-US"/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09601" y="5767235"/>
            <a:ext cx="2800741" cy="10907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184779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2222"/>
              <a:t> </a:t>
            </a:r>
            <a:r>
              <a:rPr lang="en-US" altLang="ko-KR" sz="2222"/>
              <a:t>Code</a:t>
            </a:r>
            <a:endParaRPr lang="ko-KR" altLang="en-US" sz="2222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04891" y="936755"/>
            <a:ext cx="2391108" cy="714474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04891" y="2601659"/>
            <a:ext cx="1457528" cy="181000"/>
          </a:xfrm>
          <a:prstGeom prst="rect">
            <a:avLst/>
          </a:prstGeom>
        </p:spPr>
      </p:pic>
      <p:sp>
        <p:nvSpPr>
          <p:cNvPr id="19" name=""/>
          <p:cNvSpPr txBox="1"/>
          <p:nvPr/>
        </p:nvSpPr>
        <p:spPr>
          <a:xfrm>
            <a:off x="3704890" y="1847489"/>
            <a:ext cx="3442018" cy="36040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solidFill>
                  <a:srgbClr val="ff0000"/>
                </a:solidFill>
              </a:rPr>
              <a:t>내용</a:t>
            </a:r>
            <a:r>
              <a:rPr lang="en-US" altLang="ko-KR">
                <a:solidFill>
                  <a:srgbClr val="ff0000"/>
                </a:solidFill>
              </a:rPr>
              <a:t>(contents)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7146907" y="928227"/>
            <a:ext cx="4465968" cy="36576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페이지 이동시 같은 </a:t>
            </a:r>
            <a:r>
              <a:rPr lang="en-US" altLang="ko-KR"/>
              <a:t>CSS </a:t>
            </a:r>
            <a:r>
              <a:rPr lang="ko-KR" altLang="en-US"/>
              <a:t>적용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184779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2222"/>
              <a:t> </a:t>
            </a:r>
            <a:r>
              <a:rPr lang="en-US" altLang="ko-KR" sz="2222"/>
              <a:t>Code</a:t>
            </a:r>
            <a:endParaRPr lang="ko-KR" altLang="en-US" sz="2222"/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43048" y="756279"/>
            <a:ext cx="7705906" cy="5737003"/>
          </a:xfrm>
          <a:prstGeom prst="rect">
            <a:avLst/>
          </a:prstGeom>
        </p:spPr>
      </p:pic>
      <p:sp>
        <p:nvSpPr>
          <p:cNvPr id="22" name=""/>
          <p:cNvSpPr txBox="1"/>
          <p:nvPr/>
        </p:nvSpPr>
        <p:spPr>
          <a:xfrm>
            <a:off x="3737214" y="6493282"/>
            <a:ext cx="4717572" cy="36471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파이썬 플라스크를 통해 각 페이지를 연결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249</ep:Words>
  <ep:PresentationFormat>화면 슬라이드 쇼(4:3)</ep:PresentationFormat>
  <ep:Paragraphs>87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교차</vt:lpstr>
      <vt:lpstr>Visual Studio Code를 활용한 홈페이지 만들기</vt:lpstr>
      <vt:lpstr>목     차</vt:lpstr>
      <vt:lpstr>활용 도구</vt:lpstr>
      <vt:lpstr>프로젝트 개요</vt:lpstr>
      <vt:lpstr>분석 참고 자료</vt:lpstr>
      <vt:lpstr>Main</vt:lpstr>
      <vt:lpstr>Code</vt:lpstr>
      <vt:lpstr>Code</vt:lpstr>
      <vt:lpstr>Code</vt:lpstr>
      <vt:lpstr>Freeboard</vt:lpstr>
      <vt:lpstr>Freeboard</vt:lpstr>
      <vt:lpstr>Code</vt:lpstr>
      <vt:lpstr>게시판 DB연결</vt:lpstr>
      <vt:lpstr>게시판 DB연결</vt:lpstr>
      <vt:lpstr>Code</vt:lpstr>
      <vt:lpstr>Code</vt:lpstr>
      <vt:lpstr>Code</vt:lpstr>
      <vt:lpstr>웹크롤링 자료 구현</vt:lpstr>
      <vt:lpstr>Code</vt:lpstr>
      <vt:lpstr>웹크롤링 자료 구현</vt:lpstr>
      <vt:lpstr>Code</vt:lpstr>
      <vt:lpstr>자체 의견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2023-02-27T06:56:36.379</dcterms:created>
  <dc:creator>User</dc:creator>
  <cp:lastModifiedBy>User</cp:lastModifiedBy>
  <dcterms:modified xsi:type="dcterms:W3CDTF">2023-03-02T02:24:17.413</dcterms:modified>
  <cp:revision>41</cp:revision>
  <dc:title>Visual Studio Code를 활용한 홈페이지 만들기</dc:title>
  <cp:version>0906.0100.01</cp:version>
</cp:coreProperties>
</file>