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2C8E-B07C-4230-B861-E41AA3576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129AE4-A1F5-46E0-9342-E3E4B1F3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E3C84-8BA2-4664-9208-36925B79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7E684-D1E2-4169-A2A4-AD211BEB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C542A-77F5-40CC-B154-F851B760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1BB77-5189-49CC-8ECF-D3D167E3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70FFB3-EBC4-4451-B256-6AD78A8BA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216F0-2B74-4DDD-99BF-AAFA72CB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7C26-6065-4E28-AC27-F87FF9C3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787C4-A517-4719-AFAA-2939C2A9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3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6655DC-0701-41C8-BA53-9E82C63C2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F64C11-E0FB-4ED5-83AA-A28986799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4F6CA-1DC9-4FEF-A84B-8B5627C0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291E7-0E2C-4355-97D8-05A23D89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17D56-176F-42A1-B146-F2130E74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F4533-DC80-475B-9E0B-848DA94C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3BC98-6D3C-4022-940A-C74BC918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B879C-38F1-4BBB-8E93-DE699B52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31690-AB1C-4E6E-B037-6DF51A5F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92849-F925-4D79-A2A1-8C750DD9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1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2216D-7E01-4745-8479-8E8083F1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ED8E7-1AA2-4B0C-9702-800B543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275F-40A6-4417-ACD3-AF19E4B3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A5E5-7A74-4227-8A17-0EA35598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2318E-A3B1-468F-97E4-E18BE6C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34F07-3A99-49DA-8833-1FCB2995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FA1F4-DF28-48F1-BD93-C4F22FB16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BD56C-C897-4227-81AE-773FBA4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308647-519A-4210-9C3C-DEF9C541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9F7FA-B4D6-434C-A475-76CB00B9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D59EB-0054-4F5A-BDEA-769E38C1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0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6ECE5-B607-4F77-AAE5-7A9C2A6B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499A5-FF5E-4658-B884-E26CDEF2D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13350-F8E4-4B1D-A1F4-F3DA8BFD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98BDC5-2612-49AA-B7CB-5AF09E985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E4B67-B588-4589-8AB6-4172838DC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AAA80-B880-4B12-9614-AC547692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B1596-8D2C-4592-A8B0-5F46D410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E504B5-4A97-46CA-862E-89B7AB32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6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109FA-AB06-432F-98AC-FD17B391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FCC072-3EBB-4D85-B757-7C27306B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7CE529-1710-46E5-ACB3-2EC5C76D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2D9BE-8F1B-401B-8EAA-C288D623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1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95D791-85F1-42DF-96CB-2B3ED278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88CD37-3355-4A2B-9788-483F51F8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8CC96-4D40-4362-AC5B-C14DFF87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7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282AD-1636-4EB4-9841-F4D3119B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B46FF-5102-432D-90EA-8302AEEA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C3BB2-B157-4BEA-A6E5-54E399CF7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9AC4C-2F37-4B5B-BCFC-7B385C03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9C12C-F179-4323-9752-688B654D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B7016-5C75-491B-80B6-740FCC10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2800-E8E7-4489-B994-A6B9CB81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AE62B1-6242-44CC-A825-0DCF178DE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6ABF6-51DE-4491-95FB-67138B5C9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56F97-E35A-4226-96B0-C49A900A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00638-C3E5-456E-8F71-28BF7106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8A2C7-BB0A-49FE-A763-A2908F8D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5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E2E3E8-4A89-4AE3-8141-D2AD3CD5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6BB90-A26F-4870-AD02-BA3A5E70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392A7-3C3D-472D-9D2C-85179C687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C792-003E-47B3-BD60-AA88D63777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2B47F-B44D-45BA-AF34-ADDDB3BC7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133C9-6420-49F9-A290-A6900746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25C4-0B8E-4AA7-AB66-633E69F5A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9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63611B9D-54C0-48DE-B9F5-D3949B1A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2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55810D3-806D-411F-A836-72DAAC004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46DE0C8-3689-41F9-8162-44DB71F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66581F7-9867-409E-B7E1-0297F3B95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8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, 앉아있는, 컴퓨터, 냉장고이(가) 표시된 사진&#10;&#10;자동 생성된 설명">
            <a:extLst>
              <a:ext uri="{FF2B5EF4-FFF2-40B4-BE49-F238E27FC236}">
                <a16:creationId xmlns:a16="http://schemas.microsoft.com/office/drawing/2014/main" id="{1DC3953D-397E-427D-AE51-8952BAEB4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6B5065-E13C-47C6-B316-ABCFB7A5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5519FB-6A2F-44C4-86AB-74D7439D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9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음식, 냉장고이(가) 표시된 사진&#10;&#10;자동 생성된 설명">
            <a:extLst>
              <a:ext uri="{FF2B5EF4-FFF2-40B4-BE49-F238E27FC236}">
                <a16:creationId xmlns:a16="http://schemas.microsoft.com/office/drawing/2014/main" id="{F6E58183-8D96-48F9-BF1A-1C1C8F83C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1111FC0E-FF8B-48C6-8CE5-62238E7B2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E5033B-7A52-4530-8314-258AB3626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5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F1D794-6078-4556-80B4-3ED9D67EF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8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디스플레이이(가) 표시된 사진&#10;&#10;자동 생성된 설명">
            <a:extLst>
              <a:ext uri="{FF2B5EF4-FFF2-40B4-BE49-F238E27FC236}">
                <a16:creationId xmlns:a16="http://schemas.microsoft.com/office/drawing/2014/main" id="{5B761701-38AD-45D8-8602-75523E1E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3A38F1-842D-4967-B021-80835C2A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디스플레이, 시계이(가) 표시된 사진&#10;&#10;자동 생성된 설명">
            <a:extLst>
              <a:ext uri="{FF2B5EF4-FFF2-40B4-BE49-F238E27FC236}">
                <a16:creationId xmlns:a16="http://schemas.microsoft.com/office/drawing/2014/main" id="{C92E3C57-3E95-4178-8DB6-1885FAFD7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훈</dc:creator>
  <cp:lastModifiedBy>장 훈</cp:lastModifiedBy>
  <cp:revision>3</cp:revision>
  <dcterms:created xsi:type="dcterms:W3CDTF">2019-12-01T04:10:19Z</dcterms:created>
  <dcterms:modified xsi:type="dcterms:W3CDTF">2019-12-01T04:13:40Z</dcterms:modified>
</cp:coreProperties>
</file>