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6" Type="http://schemas.openxmlformats.org/officeDocument/2006/relationships/extended-properties" Target="docProps/app.xml"/><Relationship Id="rId5" Type="http://schemas.openxmlformats.org/package/2006/relationships/metadata/core-properties" Target="docProps/core.xml"/><Relationship Id="rId4" Type="http://schemas.microsoft.com/office/2006/relationships/ui/userCustomization" Target="userCustomization/customUI5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5" r:id="rId2"/>
    <p:sldId id="277" r:id="rId3"/>
    <p:sldId id="336" r:id="rId4"/>
    <p:sldId id="309" r:id="rId5"/>
    <p:sldId id="322" r:id="rId6"/>
    <p:sldId id="330" r:id="rId7"/>
    <p:sldId id="339" r:id="rId8"/>
    <p:sldId id="337" r:id="rId9"/>
    <p:sldId id="338" r:id="rId10"/>
    <p:sldId id="340" r:id="rId11"/>
    <p:sldId id="341" r:id="rId12"/>
    <p:sldId id="342" r:id="rId13"/>
    <p:sldId id="343" r:id="rId14"/>
    <p:sldId id="344" r:id="rId15"/>
    <p:sldId id="345" r:id="rId16"/>
    <p:sldId id="2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1439"/>
    <a:srgbClr val="DD1F28"/>
    <a:srgbClr val="BCB89B"/>
    <a:srgbClr val="FBD9DB"/>
    <a:srgbClr val="4472C4"/>
    <a:srgbClr val="00677B"/>
    <a:srgbClr val="F9BFC2"/>
    <a:srgbClr val="E66066"/>
    <a:srgbClr val="DA2127"/>
    <a:srgbClr val="C48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0" autoAdjust="0"/>
    <p:restoredTop sz="94077" autoAdjust="0"/>
  </p:normalViewPr>
  <p:slideViewPr>
    <p:cSldViewPr snapToGrid="0" showGuides="1">
      <p:cViewPr varScale="1">
        <p:scale>
          <a:sx n="73" d="100"/>
          <a:sy n="73" d="100"/>
        </p:scale>
        <p:origin x="1068" y="6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33701-F6AF-4C9B-A66A-E11938A72BE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15DD0-657D-4F6F-AEC8-2D1C47AF4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25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15DD0-657D-4F6F-AEC8-2D1C47AF45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2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14B84-8385-4AFF-A0A6-C4B354B5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55A76E-582E-4848-8ACB-C22404122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72517-8B18-4169-9FAF-1DC13BC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14-5132-48AC-845F-88BBE66743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DF0BD-6EEC-430C-9EFB-A65A620C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ED632-E16D-4550-8DC1-22BE729B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0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E1641-B1E6-44A6-B7C1-CDA2C94B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C0F5CC-5DDA-46A4-8E94-735F813C7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362A0-663B-45D3-828D-0A60ECAA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14-5132-48AC-845F-88BBE66743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369E0-BDA5-4205-9484-88D53910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690EE-6CBF-4433-8D90-787FCDD5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4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A76DC1-7E3E-43BC-B675-BA902A63D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7B7AEA-387B-4AE1-9CC6-FF4803772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201CA-AA4B-42E8-A4EB-8BC03012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14-5132-48AC-845F-88BBE66743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24400-10D6-4E25-BB93-C1CB6178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C7925-DFEA-445D-8952-6D881DDE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52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65AB1C-0B3D-47C0-9703-9EF36DB9AF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6096000" y="2286000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AAE080-8D2A-4AD6-8DC0-F36EFD41B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233" y="6536241"/>
            <a:ext cx="2320931" cy="1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76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4B12545-5A08-4926-BB6A-77CC0A1E0F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V="1">
            <a:off x="8800664" y="-2"/>
            <a:ext cx="3391337" cy="14924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D5A2F5-D5C8-4020-874F-1207E88BFC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3093" y="6533829"/>
            <a:ext cx="2004907" cy="17269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74DFE2-6635-433E-829D-EFC75844BCB8}"/>
              </a:ext>
            </a:extLst>
          </p:cNvPr>
          <p:cNvCxnSpPr>
            <a:cxnSpLocks/>
          </p:cNvCxnSpPr>
          <p:nvPr userDrawn="1"/>
        </p:nvCxnSpPr>
        <p:spPr>
          <a:xfrm>
            <a:off x="288000" y="6422990"/>
            <a:ext cx="1152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D977DE41-F078-4C3F-BC4F-2BA67BC1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1621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ADD5A9D-D08D-461C-9A50-E2568218B5D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7F1915-0ADB-4A32-9EB0-5200DA1D20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400000">
            <a:off x="6042618" y="-3522710"/>
            <a:ext cx="13039" cy="89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50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D7861-A7B7-4C93-AA8E-3EE80DA8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357A8-4F9D-4AF0-A588-018E9A79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03933-A2A5-48DA-8DA7-D4745635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14-5132-48AC-845F-88BBE66743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D7D8C-7817-42AA-A793-42AFDB5B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77EBE-F843-43B0-BA7F-69DF4BD5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6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81AE3-7114-42A8-8F87-48C62F6A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926EB-89A6-41C8-8E5A-151C1D2D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B08B7-E836-499B-B5CC-285F45DD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14-5132-48AC-845F-88BBE66743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BEFEB-F0C0-4C3A-91FB-AD8B5EB1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B1B58-13CE-4E4F-A0B3-7EB89DD4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30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41AF6-8C51-401C-B0DD-AA0FB237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5AA0A-4D65-42F4-86F5-854FD7604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38989D-DC74-4E79-B805-749395576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9440D-974E-4917-B09A-64871EBA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14-5132-48AC-845F-88BBE66743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CEC176-060E-4B2A-B257-EE79451D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EDFD21-D7D0-423F-B7C0-13319CF3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84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9BC1B-5BDA-4E67-86B2-7A481DDF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69693C-9A07-458D-9DB9-0C65D6C89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21CF3A-8CB9-4480-88A8-270BA8863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DB5AF9-C34B-4A30-9E52-6BE6E0098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348A02-0ADD-47B7-8920-E2A28E8D1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0CA035-76EE-43DA-865C-C6159D15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14-5132-48AC-845F-88BBE66743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4E03D4-8E48-4F82-BB12-824067CF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7E8D6E-28A8-4AF6-9CD2-BD2261BF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7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C79C5-147C-4A90-B03F-3E7CE75F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6871B0-65FE-438E-B427-7F62625F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14-5132-48AC-845F-88BBE66743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A1EC44-8D51-4592-9FF6-40F50BCC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9A5911-32BD-4C1D-983C-4B123A20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3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8ACF2F-EC48-42E8-9DCC-A08C2D26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14-5132-48AC-845F-88BBE66743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AF138-8B99-4FCD-BF5B-0FE80775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C7CB59-FD8C-4DF0-836A-DE0C44B5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3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E126E-7967-47E5-B25D-C3978F7D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312C31-2DE7-4FE0-9424-6522492D1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BF1120-89A5-4314-B1C3-C440CDA04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20D4E-5587-4247-BB68-208BDE51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14-5132-48AC-845F-88BBE66743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D9A28-0319-439D-98EA-29920E82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9F9F65-3222-4023-90CA-79CE7566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0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D91D2-9FF4-4FDE-ADA3-2D35C79B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A92F62-2D67-4DCE-8508-F2544B4F5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C9572A-8BB5-4609-8DF5-9AF59736A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5B2FA-A3D9-47AE-9C45-39148730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14-5132-48AC-845F-88BBE66743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34754-5CBE-484E-BE76-016D7168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C4BD74-A047-4E17-81E4-5655CC71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8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658BB5-82FD-41B8-94C6-24A7250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B48DB4-3CCB-41D3-A413-3B62B0E70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DBB2A-283E-4D7F-877B-E4807FCAB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8014-5132-48AC-845F-88BBE66743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6ECE0-6FF9-41FE-AE50-5C779FF48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15206-164D-42D8-9A72-F9BEEA065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67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30647" cy="689329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95D6EE5-4937-461F-AD1E-FD960D29D45E}"/>
              </a:ext>
            </a:extLst>
          </p:cNvPr>
          <p:cNvSpPr/>
          <p:nvPr/>
        </p:nvSpPr>
        <p:spPr>
          <a:xfrm>
            <a:off x="0" y="1637553"/>
            <a:ext cx="12230647" cy="236749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6A33C-99C6-4374-B9CE-A988DBCCF7E4}"/>
              </a:ext>
            </a:extLst>
          </p:cNvPr>
          <p:cNvSpPr txBox="1"/>
          <p:nvPr/>
        </p:nvSpPr>
        <p:spPr>
          <a:xfrm>
            <a:off x="1338824" y="1638476"/>
            <a:ext cx="9186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  <a:cs typeface="조선일보명조" panose="02030304000000000000" pitchFamily="18" charset="-127"/>
              </a:rPr>
              <a:t>인디언 포커</a:t>
            </a:r>
            <a:endParaRPr lang="ko-KR" altLang="en-US" sz="5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376A6-3344-4B4E-85A4-5C085A227982}"/>
              </a:ext>
            </a:extLst>
          </p:cNvPr>
          <p:cNvSpPr txBox="1"/>
          <p:nvPr/>
        </p:nvSpPr>
        <p:spPr>
          <a:xfrm>
            <a:off x="1474951" y="2927062"/>
            <a:ext cx="91862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rgbClr val="BCB8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사용자 및 설치 </a:t>
            </a:r>
            <a:r>
              <a:rPr lang="en-US" altLang="ko-KR" sz="2500" dirty="0" smtClean="0">
                <a:solidFill>
                  <a:srgbClr val="BCB8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MANUAL</a:t>
            </a:r>
            <a:endParaRPr lang="en-US" altLang="ko-KR" sz="2500" dirty="0">
              <a:solidFill>
                <a:srgbClr val="BCB8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376A6-3344-4B4E-85A4-5C085A227982}"/>
              </a:ext>
            </a:extLst>
          </p:cNvPr>
          <p:cNvSpPr txBox="1"/>
          <p:nvPr/>
        </p:nvSpPr>
        <p:spPr>
          <a:xfrm>
            <a:off x="6859208" y="5741090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팀장 강 석 민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팀원 김 동 진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       김 보 성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	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장     혁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2EA4AB2-3073-4F5F-8E2B-71871F5508B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8" y="120076"/>
            <a:ext cx="2414671" cy="2779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46A33C-99C6-4374-B9CE-A988DBCCF7E4}"/>
              </a:ext>
            </a:extLst>
          </p:cNvPr>
          <p:cNvSpPr txBox="1"/>
          <p:nvPr/>
        </p:nvSpPr>
        <p:spPr>
          <a:xfrm>
            <a:off x="1300178" y="1620970"/>
            <a:ext cx="9186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  <a:cs typeface="조선일보명조" panose="02030304000000000000" pitchFamily="18" charset="-127"/>
              </a:rPr>
              <a:t>인디언 포커 </a:t>
            </a:r>
            <a:endParaRPr lang="ko-KR" altLang="en-US" sz="54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09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1512641" y="128735"/>
            <a:ext cx="4604146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인디언 포커 사용자 </a:t>
            </a:r>
            <a:r>
              <a:rPr lang="en-US" altLang="ko-KR" sz="2400" b="1" dirty="0" smtClean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Manual -5-</a:t>
            </a:r>
            <a:endParaRPr lang="en-US" altLang="ko-KR" sz="2400" b="1" dirty="0">
              <a:solidFill>
                <a:srgbClr val="3C3B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8FFF86-544D-4041-B3A6-3335B28091FF}"/>
              </a:ext>
            </a:extLst>
          </p:cNvPr>
          <p:cNvSpPr txBox="1"/>
          <p:nvPr/>
        </p:nvSpPr>
        <p:spPr>
          <a:xfrm>
            <a:off x="1034290" y="5644126"/>
            <a:ext cx="1016499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상대방의 카드와 칩 개수는 표시되지만</a:t>
            </a:r>
            <a:r>
              <a:rPr lang="en-US" altLang="ko-KR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제가 들고있는 카드의 숫자가 몇인지는 알 수가 없습니다</a:t>
            </a:r>
            <a:r>
              <a:rPr lang="en-US" altLang="ko-KR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제가 처음에 가지는 칩은 </a:t>
            </a:r>
            <a:r>
              <a:rPr lang="en-US" altLang="ko-KR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개이며 베팅 할 수 있습니다</a:t>
            </a:r>
            <a:r>
              <a:rPr lang="en-US" altLang="ko-KR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800" b="1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35" y="1004181"/>
            <a:ext cx="7714984" cy="463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52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1512641" y="128735"/>
            <a:ext cx="4604146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인디언 포커 사용자 </a:t>
            </a:r>
            <a:r>
              <a:rPr lang="en-US" altLang="ko-KR" sz="2400" b="1" dirty="0" smtClean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Manual -6-</a:t>
            </a:r>
            <a:endParaRPr lang="en-US" altLang="ko-KR" sz="2400" b="1" dirty="0">
              <a:solidFill>
                <a:srgbClr val="3C3B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8FFF86-544D-4041-B3A6-3335B28091FF}"/>
              </a:ext>
            </a:extLst>
          </p:cNvPr>
          <p:cNvSpPr txBox="1"/>
          <p:nvPr/>
        </p:nvSpPr>
        <p:spPr>
          <a:xfrm>
            <a:off x="1034290" y="5920417"/>
            <a:ext cx="101649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베팅을 하면</a:t>
            </a:r>
            <a:r>
              <a:rPr lang="en-US" altLang="ko-KR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상대방의 턴으로 넘어가고 또</a:t>
            </a:r>
            <a:r>
              <a:rPr lang="en-US" altLang="ko-KR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상대방은 베팅을 하게 됩니다</a:t>
            </a:r>
            <a:r>
              <a:rPr lang="en-US" altLang="ko-KR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b="1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21" y="1002577"/>
            <a:ext cx="8177049" cy="491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44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1512641" y="128735"/>
            <a:ext cx="4604146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인디언 포커 사용자 </a:t>
            </a:r>
            <a:r>
              <a:rPr lang="en-US" altLang="ko-KR" sz="2400" b="1" dirty="0" smtClean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Manual -7-</a:t>
            </a:r>
            <a:endParaRPr lang="en-US" altLang="ko-KR" sz="2400" b="1" dirty="0">
              <a:solidFill>
                <a:srgbClr val="3C3B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8FFF86-544D-4041-B3A6-3335B28091FF}"/>
              </a:ext>
            </a:extLst>
          </p:cNvPr>
          <p:cNvSpPr txBox="1"/>
          <p:nvPr/>
        </p:nvSpPr>
        <p:spPr>
          <a:xfrm>
            <a:off x="9556955" y="1409313"/>
            <a:ext cx="2366113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앞선 부분과 같이 상대방이 베팅한 숫자는 알 수 있습니다</a:t>
            </a:r>
            <a:r>
              <a:rPr lang="en-US" altLang="ko-KR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l"/>
            <a:endParaRPr lang="en-US" altLang="ko-KR" sz="1800" b="1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제가 들고있는 카드의 수는 알 수</a:t>
            </a:r>
            <a:r>
              <a:rPr lang="en-US" altLang="ko-KR" sz="1800" b="1" dirty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없습니다</a:t>
            </a:r>
            <a:r>
              <a:rPr lang="en-US" altLang="ko-KR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800" b="1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게임에서 가장중요한것은 </a:t>
            </a:r>
            <a:r>
              <a:rPr lang="en-US" altLang="ko-KR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</a:t>
            </a:r>
            <a:r>
              <a:rPr lang="en-US" altLang="ko-KR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l"/>
            <a:endParaRPr lang="en-US" altLang="ko-KR" sz="1800" b="1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상대방의 심리를 꿰뚫어야 게임에서 이길</a:t>
            </a:r>
            <a:r>
              <a:rPr lang="en-US" altLang="ko-KR" sz="1800" b="1" dirty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확률이 높아집니다</a:t>
            </a:r>
            <a:r>
              <a:rPr lang="en-US" altLang="ko-KR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b="1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9" y="966130"/>
            <a:ext cx="8996516" cy="541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52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1512641" y="128735"/>
            <a:ext cx="4604146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인디언 포커 사용자 </a:t>
            </a:r>
            <a:r>
              <a:rPr lang="en-US" altLang="ko-KR" sz="2400" b="1" dirty="0" smtClean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Manual -9-</a:t>
            </a:r>
            <a:endParaRPr lang="en-US" altLang="ko-KR" sz="2400" b="1" dirty="0">
              <a:solidFill>
                <a:srgbClr val="3C3B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41" y="990005"/>
            <a:ext cx="8319055" cy="5003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4714" y="5993250"/>
            <a:ext cx="32215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결과를 확인하는 과정 입니다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6599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1512641" y="128735"/>
            <a:ext cx="4604146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인디언 포커 사용자 </a:t>
            </a:r>
            <a:r>
              <a:rPr lang="en-US" altLang="ko-KR" sz="2400" b="1" dirty="0" smtClean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Manual -8-</a:t>
            </a:r>
            <a:endParaRPr lang="en-US" altLang="ko-KR" sz="2400" b="1" dirty="0">
              <a:solidFill>
                <a:srgbClr val="3C3B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8FFF86-544D-4041-B3A6-3335B28091FF}"/>
              </a:ext>
            </a:extLst>
          </p:cNvPr>
          <p:cNvSpPr txBox="1"/>
          <p:nvPr/>
        </p:nvSpPr>
        <p:spPr>
          <a:xfrm>
            <a:off x="3053635" y="5972662"/>
            <a:ext cx="52916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가지고있는 칩을 다 써서 패배한 경우입니다</a:t>
            </a:r>
            <a:r>
              <a:rPr lang="en-US" altLang="ko-KR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33" y="977918"/>
            <a:ext cx="8304920" cy="49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41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1512641" y="128735"/>
            <a:ext cx="4604146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인디언 포커 사용자 </a:t>
            </a:r>
            <a:r>
              <a:rPr lang="en-US" altLang="ko-KR" sz="2400" b="1" dirty="0" smtClean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Manual -8-</a:t>
            </a:r>
            <a:endParaRPr lang="en-US" altLang="ko-KR" sz="2400" b="1" dirty="0">
              <a:solidFill>
                <a:srgbClr val="3C3B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8FFF86-544D-4041-B3A6-3335B28091FF}"/>
              </a:ext>
            </a:extLst>
          </p:cNvPr>
          <p:cNvSpPr txBox="1"/>
          <p:nvPr/>
        </p:nvSpPr>
        <p:spPr>
          <a:xfrm>
            <a:off x="3008425" y="6022328"/>
            <a:ext cx="56993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상대방이 가지고있는 칩을 다 써서 이긴 경우 입니다</a:t>
            </a:r>
            <a:r>
              <a:rPr lang="en-US" altLang="ko-KR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861" y="1000974"/>
            <a:ext cx="8349165" cy="50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73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CFFD501F-9E11-4C3F-902E-DE2DDF170E77}"/>
              </a:ext>
            </a:extLst>
          </p:cNvPr>
          <p:cNvSpPr/>
          <p:nvPr/>
        </p:nvSpPr>
        <p:spPr>
          <a:xfrm flipH="1">
            <a:off x="6275386" y="0"/>
            <a:ext cx="2647952" cy="6858000"/>
          </a:xfrm>
          <a:prstGeom prst="parallelogram">
            <a:avLst>
              <a:gd name="adj" fmla="val 66390"/>
            </a:avLst>
          </a:prstGeom>
          <a:gradFill flip="none" rotWithShape="1">
            <a:gsLst>
              <a:gs pos="0">
                <a:srgbClr val="CB1F24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1E1EEDBA-31CB-49C4-BA26-07B97A66E205}"/>
              </a:ext>
            </a:extLst>
          </p:cNvPr>
          <p:cNvSpPr/>
          <p:nvPr/>
        </p:nvSpPr>
        <p:spPr>
          <a:xfrm flipH="1">
            <a:off x="6618288" y="0"/>
            <a:ext cx="5573712" cy="6858000"/>
          </a:xfrm>
          <a:custGeom>
            <a:avLst/>
            <a:gdLst>
              <a:gd name="connsiteX0" fmla="*/ 0 w 5337175"/>
              <a:gd name="connsiteY0" fmla="*/ 0 h 6858000"/>
              <a:gd name="connsiteX1" fmla="*/ 5337175 w 5337175"/>
              <a:gd name="connsiteY1" fmla="*/ 0 h 6858000"/>
              <a:gd name="connsiteX2" fmla="*/ 3622675 w 5337175"/>
              <a:gd name="connsiteY2" fmla="*/ 6858000 h 6858000"/>
              <a:gd name="connsiteX3" fmla="*/ 0 w 5337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7175" h="6858000">
                <a:moveTo>
                  <a:pt x="0" y="0"/>
                </a:moveTo>
                <a:lnTo>
                  <a:pt x="5337175" y="0"/>
                </a:lnTo>
                <a:lnTo>
                  <a:pt x="362267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CB1F24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827DDDE-F69D-47FE-856A-B58B7433E0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7" y="203199"/>
            <a:ext cx="2209264" cy="300669"/>
          </a:xfrm>
          <a:prstGeom prst="rect">
            <a:avLst/>
          </a:prstGeom>
        </p:spPr>
      </p:pic>
      <p:sp>
        <p:nvSpPr>
          <p:cNvPr id="6" name="Freeform 41">
            <a:extLst>
              <a:ext uri="{FF2B5EF4-FFF2-40B4-BE49-F238E27FC236}">
                <a16:creationId xmlns:a16="http://schemas.microsoft.com/office/drawing/2014/main" id="{9988A08C-AE9B-4F7C-8530-0FB9F4057F53}"/>
              </a:ext>
            </a:extLst>
          </p:cNvPr>
          <p:cNvSpPr>
            <a:spLocks noEditPoints="1"/>
          </p:cNvSpPr>
          <p:nvPr/>
        </p:nvSpPr>
        <p:spPr bwMode="auto">
          <a:xfrm>
            <a:off x="8658539" y="1929384"/>
            <a:ext cx="2825094" cy="2777957"/>
          </a:xfrm>
          <a:custGeom>
            <a:avLst/>
            <a:gdLst>
              <a:gd name="T0" fmla="*/ 686 w 1614"/>
              <a:gd name="T1" fmla="*/ 784 h 1587"/>
              <a:gd name="T2" fmla="*/ 686 w 1614"/>
              <a:gd name="T3" fmla="*/ 714 h 1587"/>
              <a:gd name="T4" fmla="*/ 926 w 1614"/>
              <a:gd name="T5" fmla="*/ 714 h 1587"/>
              <a:gd name="T6" fmla="*/ 679 w 1614"/>
              <a:gd name="T7" fmla="*/ 1012 h 1587"/>
              <a:gd name="T8" fmla="*/ 919 w 1614"/>
              <a:gd name="T9" fmla="*/ 986 h 1587"/>
              <a:gd name="T10" fmla="*/ 904 w 1614"/>
              <a:gd name="T11" fmla="*/ 869 h 1587"/>
              <a:gd name="T12" fmla="*/ 708 w 1614"/>
              <a:gd name="T13" fmla="*/ 869 h 1587"/>
              <a:gd name="T14" fmla="*/ 938 w 1614"/>
              <a:gd name="T15" fmla="*/ 544 h 1587"/>
              <a:gd name="T16" fmla="*/ 847 w 1614"/>
              <a:gd name="T17" fmla="*/ 528 h 1587"/>
              <a:gd name="T18" fmla="*/ 711 w 1614"/>
              <a:gd name="T19" fmla="*/ 955 h 1587"/>
              <a:gd name="T20" fmla="*/ 711 w 1614"/>
              <a:gd name="T21" fmla="*/ 914 h 1587"/>
              <a:gd name="T22" fmla="*/ 983 w 1614"/>
              <a:gd name="T23" fmla="*/ 1141 h 1587"/>
              <a:gd name="T24" fmla="*/ 641 w 1614"/>
              <a:gd name="T25" fmla="*/ 1170 h 1587"/>
              <a:gd name="T26" fmla="*/ 1147 w 1614"/>
              <a:gd name="T27" fmla="*/ 806 h 1587"/>
              <a:gd name="T28" fmla="*/ 1106 w 1614"/>
              <a:gd name="T29" fmla="*/ 891 h 1587"/>
              <a:gd name="T30" fmla="*/ 1128 w 1614"/>
              <a:gd name="T31" fmla="*/ 626 h 1587"/>
              <a:gd name="T32" fmla="*/ 1043 w 1614"/>
              <a:gd name="T33" fmla="*/ 667 h 1587"/>
              <a:gd name="T34" fmla="*/ 1611 w 1614"/>
              <a:gd name="T35" fmla="*/ 585 h 1587"/>
              <a:gd name="T36" fmla="*/ 1283 w 1614"/>
              <a:gd name="T37" fmla="*/ 389 h 1587"/>
              <a:gd name="T38" fmla="*/ 831 w 1614"/>
              <a:gd name="T39" fmla="*/ 13 h 1587"/>
              <a:gd name="T40" fmla="*/ 803 w 1614"/>
              <a:gd name="T41" fmla="*/ 0 h 1587"/>
              <a:gd name="T42" fmla="*/ 784 w 1614"/>
              <a:gd name="T43" fmla="*/ 10 h 1587"/>
              <a:gd name="T44" fmla="*/ 464 w 1614"/>
              <a:gd name="T45" fmla="*/ 376 h 1587"/>
              <a:gd name="T46" fmla="*/ 3 w 1614"/>
              <a:gd name="T47" fmla="*/ 582 h 1587"/>
              <a:gd name="T48" fmla="*/ 6 w 1614"/>
              <a:gd name="T49" fmla="*/ 613 h 1587"/>
              <a:gd name="T50" fmla="*/ 227 w 1614"/>
              <a:gd name="T51" fmla="*/ 1157 h 1587"/>
              <a:gd name="T52" fmla="*/ 303 w 1614"/>
              <a:gd name="T53" fmla="*/ 1527 h 1587"/>
              <a:gd name="T54" fmla="*/ 809 w 1614"/>
              <a:gd name="T55" fmla="*/ 1429 h 1587"/>
              <a:gd name="T56" fmla="*/ 1286 w 1614"/>
              <a:gd name="T57" fmla="*/ 1536 h 1587"/>
              <a:gd name="T58" fmla="*/ 1308 w 1614"/>
              <a:gd name="T59" fmla="*/ 1527 h 1587"/>
              <a:gd name="T60" fmla="*/ 1317 w 1614"/>
              <a:gd name="T61" fmla="*/ 1508 h 1587"/>
              <a:gd name="T62" fmla="*/ 1460 w 1614"/>
              <a:gd name="T63" fmla="*/ 936 h 1587"/>
              <a:gd name="T64" fmla="*/ 1614 w 1614"/>
              <a:gd name="T65" fmla="*/ 594 h 1587"/>
              <a:gd name="T66" fmla="*/ 720 w 1614"/>
              <a:gd name="T67" fmla="*/ 120 h 1587"/>
              <a:gd name="T68" fmla="*/ 1039 w 1614"/>
              <a:gd name="T69" fmla="*/ 294 h 1587"/>
              <a:gd name="T70" fmla="*/ 209 w 1614"/>
              <a:gd name="T71" fmla="*/ 901 h 1587"/>
              <a:gd name="T72" fmla="*/ 142 w 1614"/>
              <a:gd name="T73" fmla="*/ 541 h 1587"/>
              <a:gd name="T74" fmla="*/ 294 w 1614"/>
              <a:gd name="T75" fmla="*/ 847 h 1587"/>
              <a:gd name="T76" fmla="*/ 515 w 1614"/>
              <a:gd name="T77" fmla="*/ 1508 h 1587"/>
              <a:gd name="T78" fmla="*/ 284 w 1614"/>
              <a:gd name="T79" fmla="*/ 1186 h 1587"/>
              <a:gd name="T80" fmla="*/ 806 w 1614"/>
              <a:gd name="T81" fmla="*/ 1299 h 1587"/>
              <a:gd name="T82" fmla="*/ 1346 w 1614"/>
              <a:gd name="T83" fmla="*/ 1328 h 1587"/>
              <a:gd name="T84" fmla="*/ 967 w 1614"/>
              <a:gd name="T85" fmla="*/ 1448 h 1587"/>
              <a:gd name="T86" fmla="*/ 1330 w 1614"/>
              <a:gd name="T87" fmla="*/ 1186 h 1587"/>
              <a:gd name="T88" fmla="*/ 1406 w 1614"/>
              <a:gd name="T89" fmla="*/ 898 h 1587"/>
              <a:gd name="T90" fmla="*/ 1289 w 1614"/>
              <a:gd name="T91" fmla="*/ 455 h 1587"/>
              <a:gd name="T92" fmla="*/ 986 w 1614"/>
              <a:gd name="T93" fmla="*/ 1201 h 1587"/>
              <a:gd name="T94" fmla="*/ 986 w 1614"/>
              <a:gd name="T95" fmla="*/ 1239 h 1587"/>
              <a:gd name="T96" fmla="*/ 951 w 1614"/>
              <a:gd name="T97" fmla="*/ 1097 h 1587"/>
              <a:gd name="T98" fmla="*/ 651 w 1614"/>
              <a:gd name="T99" fmla="*/ 1072 h 1587"/>
              <a:gd name="T100" fmla="*/ 739 w 1614"/>
              <a:gd name="T101" fmla="*/ 594 h 1587"/>
              <a:gd name="T102" fmla="*/ 695 w 1614"/>
              <a:gd name="T103" fmla="*/ 512 h 1587"/>
              <a:gd name="T104" fmla="*/ 553 w 1614"/>
              <a:gd name="T105" fmla="*/ 591 h 1587"/>
              <a:gd name="T106" fmla="*/ 540 w 1614"/>
              <a:gd name="T107" fmla="*/ 686 h 1587"/>
              <a:gd name="T108" fmla="*/ 506 w 1614"/>
              <a:gd name="T109" fmla="*/ 812 h 1587"/>
              <a:gd name="T110" fmla="*/ 439 w 1614"/>
              <a:gd name="T111" fmla="*/ 879 h 1587"/>
              <a:gd name="T112" fmla="*/ 506 w 1614"/>
              <a:gd name="T113" fmla="*/ 81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4" h="1587">
                <a:moveTo>
                  <a:pt x="926" y="800"/>
                </a:moveTo>
                <a:lnTo>
                  <a:pt x="926" y="784"/>
                </a:lnTo>
                <a:cubicBezTo>
                  <a:pt x="926" y="778"/>
                  <a:pt x="923" y="771"/>
                  <a:pt x="913" y="771"/>
                </a:cubicBezTo>
                <a:lnTo>
                  <a:pt x="698" y="771"/>
                </a:lnTo>
                <a:cubicBezTo>
                  <a:pt x="692" y="771"/>
                  <a:pt x="686" y="778"/>
                  <a:pt x="686" y="784"/>
                </a:cubicBezTo>
                <a:lnTo>
                  <a:pt x="686" y="800"/>
                </a:lnTo>
                <a:cubicBezTo>
                  <a:pt x="686" y="806"/>
                  <a:pt x="692" y="812"/>
                  <a:pt x="698" y="812"/>
                </a:cubicBezTo>
                <a:lnTo>
                  <a:pt x="913" y="812"/>
                </a:lnTo>
                <a:cubicBezTo>
                  <a:pt x="923" y="812"/>
                  <a:pt x="926" y="806"/>
                  <a:pt x="926" y="800"/>
                </a:cubicBezTo>
                <a:close/>
                <a:moveTo>
                  <a:pt x="686" y="714"/>
                </a:moveTo>
                <a:lnTo>
                  <a:pt x="686" y="727"/>
                </a:lnTo>
                <a:cubicBezTo>
                  <a:pt x="686" y="733"/>
                  <a:pt x="692" y="740"/>
                  <a:pt x="698" y="740"/>
                </a:cubicBezTo>
                <a:lnTo>
                  <a:pt x="913" y="740"/>
                </a:lnTo>
                <a:cubicBezTo>
                  <a:pt x="923" y="740"/>
                  <a:pt x="926" y="733"/>
                  <a:pt x="926" y="727"/>
                </a:cubicBezTo>
                <a:lnTo>
                  <a:pt x="926" y="714"/>
                </a:lnTo>
                <a:cubicBezTo>
                  <a:pt x="926" y="705"/>
                  <a:pt x="923" y="699"/>
                  <a:pt x="913" y="699"/>
                </a:cubicBezTo>
                <a:lnTo>
                  <a:pt x="698" y="699"/>
                </a:lnTo>
                <a:cubicBezTo>
                  <a:pt x="692" y="699"/>
                  <a:pt x="686" y="705"/>
                  <a:pt x="686" y="714"/>
                </a:cubicBezTo>
                <a:close/>
                <a:moveTo>
                  <a:pt x="679" y="999"/>
                </a:moveTo>
                <a:lnTo>
                  <a:pt x="679" y="1012"/>
                </a:lnTo>
                <a:cubicBezTo>
                  <a:pt x="679" y="1021"/>
                  <a:pt x="686" y="1024"/>
                  <a:pt x="692" y="1024"/>
                </a:cubicBezTo>
                <a:lnTo>
                  <a:pt x="919" y="1024"/>
                </a:lnTo>
                <a:cubicBezTo>
                  <a:pt x="926" y="1024"/>
                  <a:pt x="932" y="1021"/>
                  <a:pt x="932" y="1012"/>
                </a:cubicBezTo>
                <a:lnTo>
                  <a:pt x="932" y="999"/>
                </a:lnTo>
                <a:cubicBezTo>
                  <a:pt x="932" y="993"/>
                  <a:pt x="926" y="986"/>
                  <a:pt x="919" y="986"/>
                </a:cubicBezTo>
                <a:lnTo>
                  <a:pt x="692" y="986"/>
                </a:lnTo>
                <a:cubicBezTo>
                  <a:pt x="686" y="986"/>
                  <a:pt x="679" y="993"/>
                  <a:pt x="679" y="999"/>
                </a:cubicBezTo>
                <a:close/>
                <a:moveTo>
                  <a:pt x="720" y="882"/>
                </a:moveTo>
                <a:lnTo>
                  <a:pt x="891" y="882"/>
                </a:lnTo>
                <a:cubicBezTo>
                  <a:pt x="897" y="882"/>
                  <a:pt x="904" y="876"/>
                  <a:pt x="904" y="869"/>
                </a:cubicBezTo>
                <a:lnTo>
                  <a:pt x="904" y="857"/>
                </a:lnTo>
                <a:cubicBezTo>
                  <a:pt x="904" y="850"/>
                  <a:pt x="897" y="844"/>
                  <a:pt x="891" y="844"/>
                </a:cubicBezTo>
                <a:lnTo>
                  <a:pt x="720" y="844"/>
                </a:lnTo>
                <a:cubicBezTo>
                  <a:pt x="714" y="844"/>
                  <a:pt x="708" y="850"/>
                  <a:pt x="708" y="857"/>
                </a:cubicBezTo>
                <a:lnTo>
                  <a:pt x="708" y="869"/>
                </a:lnTo>
                <a:cubicBezTo>
                  <a:pt x="708" y="876"/>
                  <a:pt x="714" y="882"/>
                  <a:pt x="720" y="882"/>
                </a:cubicBezTo>
                <a:close/>
                <a:moveTo>
                  <a:pt x="878" y="594"/>
                </a:moveTo>
                <a:lnTo>
                  <a:pt x="910" y="569"/>
                </a:lnTo>
                <a:lnTo>
                  <a:pt x="951" y="582"/>
                </a:lnTo>
                <a:lnTo>
                  <a:pt x="938" y="544"/>
                </a:lnTo>
                <a:lnTo>
                  <a:pt x="964" y="512"/>
                </a:lnTo>
                <a:lnTo>
                  <a:pt x="923" y="512"/>
                </a:lnTo>
                <a:lnTo>
                  <a:pt x="897" y="477"/>
                </a:lnTo>
                <a:lnTo>
                  <a:pt x="885" y="515"/>
                </a:lnTo>
                <a:lnTo>
                  <a:pt x="847" y="528"/>
                </a:lnTo>
                <a:lnTo>
                  <a:pt x="878" y="553"/>
                </a:lnTo>
                <a:lnTo>
                  <a:pt x="878" y="594"/>
                </a:lnTo>
                <a:close/>
                <a:moveTo>
                  <a:pt x="698" y="926"/>
                </a:moveTo>
                <a:lnTo>
                  <a:pt x="698" y="942"/>
                </a:lnTo>
                <a:cubicBezTo>
                  <a:pt x="698" y="948"/>
                  <a:pt x="701" y="955"/>
                  <a:pt x="711" y="955"/>
                </a:cubicBezTo>
                <a:lnTo>
                  <a:pt x="904" y="955"/>
                </a:lnTo>
                <a:cubicBezTo>
                  <a:pt x="910" y="955"/>
                  <a:pt x="916" y="948"/>
                  <a:pt x="916" y="942"/>
                </a:cubicBezTo>
                <a:lnTo>
                  <a:pt x="916" y="926"/>
                </a:lnTo>
                <a:cubicBezTo>
                  <a:pt x="916" y="920"/>
                  <a:pt x="910" y="914"/>
                  <a:pt x="904" y="914"/>
                </a:cubicBezTo>
                <a:lnTo>
                  <a:pt x="711" y="914"/>
                </a:lnTo>
                <a:cubicBezTo>
                  <a:pt x="701" y="914"/>
                  <a:pt x="698" y="920"/>
                  <a:pt x="698" y="926"/>
                </a:cubicBezTo>
                <a:close/>
                <a:moveTo>
                  <a:pt x="641" y="1170"/>
                </a:moveTo>
                <a:lnTo>
                  <a:pt x="970" y="1170"/>
                </a:lnTo>
                <a:cubicBezTo>
                  <a:pt x="979" y="1170"/>
                  <a:pt x="983" y="1163"/>
                  <a:pt x="983" y="1157"/>
                </a:cubicBezTo>
                <a:lnTo>
                  <a:pt x="983" y="1141"/>
                </a:lnTo>
                <a:cubicBezTo>
                  <a:pt x="983" y="1135"/>
                  <a:pt x="979" y="1129"/>
                  <a:pt x="970" y="1129"/>
                </a:cubicBezTo>
                <a:lnTo>
                  <a:pt x="641" y="1129"/>
                </a:lnTo>
                <a:cubicBezTo>
                  <a:pt x="635" y="1129"/>
                  <a:pt x="629" y="1135"/>
                  <a:pt x="629" y="1141"/>
                </a:cubicBezTo>
                <a:lnTo>
                  <a:pt x="629" y="1157"/>
                </a:lnTo>
                <a:cubicBezTo>
                  <a:pt x="629" y="1163"/>
                  <a:pt x="635" y="1170"/>
                  <a:pt x="641" y="1170"/>
                </a:cubicBezTo>
                <a:close/>
                <a:moveTo>
                  <a:pt x="1137" y="866"/>
                </a:moveTo>
                <a:lnTo>
                  <a:pt x="1178" y="879"/>
                </a:lnTo>
                <a:lnTo>
                  <a:pt x="1163" y="841"/>
                </a:lnTo>
                <a:lnTo>
                  <a:pt x="1188" y="806"/>
                </a:lnTo>
                <a:lnTo>
                  <a:pt x="1147" y="806"/>
                </a:lnTo>
                <a:lnTo>
                  <a:pt x="1125" y="774"/>
                </a:lnTo>
                <a:lnTo>
                  <a:pt x="1112" y="812"/>
                </a:lnTo>
                <a:lnTo>
                  <a:pt x="1071" y="825"/>
                </a:lnTo>
                <a:lnTo>
                  <a:pt x="1106" y="850"/>
                </a:lnTo>
                <a:lnTo>
                  <a:pt x="1106" y="891"/>
                </a:lnTo>
                <a:lnTo>
                  <a:pt x="1137" y="866"/>
                </a:lnTo>
                <a:close/>
                <a:moveTo>
                  <a:pt x="1077" y="686"/>
                </a:moveTo>
                <a:lnTo>
                  <a:pt x="1115" y="699"/>
                </a:lnTo>
                <a:lnTo>
                  <a:pt x="1103" y="661"/>
                </a:lnTo>
                <a:lnTo>
                  <a:pt x="1128" y="626"/>
                </a:lnTo>
                <a:lnTo>
                  <a:pt x="1087" y="626"/>
                </a:lnTo>
                <a:lnTo>
                  <a:pt x="1062" y="591"/>
                </a:lnTo>
                <a:lnTo>
                  <a:pt x="1049" y="632"/>
                </a:lnTo>
                <a:lnTo>
                  <a:pt x="1011" y="645"/>
                </a:lnTo>
                <a:lnTo>
                  <a:pt x="1043" y="667"/>
                </a:lnTo>
                <a:lnTo>
                  <a:pt x="1043" y="708"/>
                </a:lnTo>
                <a:lnTo>
                  <a:pt x="1077" y="686"/>
                </a:lnTo>
                <a:close/>
                <a:moveTo>
                  <a:pt x="1614" y="591"/>
                </a:moveTo>
                <a:lnTo>
                  <a:pt x="1611" y="588"/>
                </a:lnTo>
                <a:lnTo>
                  <a:pt x="1611" y="585"/>
                </a:lnTo>
                <a:cubicBezTo>
                  <a:pt x="1611" y="579"/>
                  <a:pt x="1605" y="572"/>
                  <a:pt x="1599" y="569"/>
                </a:cubicBezTo>
                <a:lnTo>
                  <a:pt x="1592" y="566"/>
                </a:lnTo>
                <a:cubicBezTo>
                  <a:pt x="1545" y="547"/>
                  <a:pt x="1539" y="534"/>
                  <a:pt x="1529" y="512"/>
                </a:cubicBezTo>
                <a:cubicBezTo>
                  <a:pt x="1520" y="493"/>
                  <a:pt x="1507" y="468"/>
                  <a:pt x="1475" y="436"/>
                </a:cubicBezTo>
                <a:cubicBezTo>
                  <a:pt x="1403" y="364"/>
                  <a:pt x="1317" y="379"/>
                  <a:pt x="1283" y="389"/>
                </a:cubicBezTo>
                <a:cubicBezTo>
                  <a:pt x="1232" y="364"/>
                  <a:pt x="1185" y="364"/>
                  <a:pt x="1150" y="373"/>
                </a:cubicBezTo>
                <a:cubicBezTo>
                  <a:pt x="1150" y="335"/>
                  <a:pt x="1134" y="294"/>
                  <a:pt x="1093" y="256"/>
                </a:cubicBezTo>
                <a:cubicBezTo>
                  <a:pt x="1093" y="218"/>
                  <a:pt x="1081" y="130"/>
                  <a:pt x="989" y="85"/>
                </a:cubicBezTo>
                <a:cubicBezTo>
                  <a:pt x="948" y="63"/>
                  <a:pt x="923" y="60"/>
                  <a:pt x="900" y="57"/>
                </a:cubicBezTo>
                <a:cubicBezTo>
                  <a:pt x="875" y="54"/>
                  <a:pt x="863" y="51"/>
                  <a:pt x="831" y="13"/>
                </a:cubicBezTo>
                <a:lnTo>
                  <a:pt x="825" y="6"/>
                </a:lnTo>
                <a:cubicBezTo>
                  <a:pt x="821" y="3"/>
                  <a:pt x="815" y="0"/>
                  <a:pt x="812" y="0"/>
                </a:cubicBezTo>
                <a:lnTo>
                  <a:pt x="809" y="0"/>
                </a:lnTo>
                <a:lnTo>
                  <a:pt x="806" y="0"/>
                </a:lnTo>
                <a:lnTo>
                  <a:pt x="803" y="0"/>
                </a:lnTo>
                <a:lnTo>
                  <a:pt x="799" y="0"/>
                </a:lnTo>
                <a:lnTo>
                  <a:pt x="796" y="0"/>
                </a:lnTo>
                <a:lnTo>
                  <a:pt x="793" y="3"/>
                </a:lnTo>
                <a:lnTo>
                  <a:pt x="787" y="6"/>
                </a:lnTo>
                <a:lnTo>
                  <a:pt x="784" y="10"/>
                </a:lnTo>
                <a:lnTo>
                  <a:pt x="780" y="13"/>
                </a:lnTo>
                <a:cubicBezTo>
                  <a:pt x="749" y="51"/>
                  <a:pt x="736" y="54"/>
                  <a:pt x="711" y="57"/>
                </a:cubicBezTo>
                <a:cubicBezTo>
                  <a:pt x="689" y="60"/>
                  <a:pt x="663" y="63"/>
                  <a:pt x="622" y="85"/>
                </a:cubicBezTo>
                <a:cubicBezTo>
                  <a:pt x="534" y="130"/>
                  <a:pt x="521" y="218"/>
                  <a:pt x="518" y="256"/>
                </a:cubicBezTo>
                <a:cubicBezTo>
                  <a:pt x="477" y="294"/>
                  <a:pt x="464" y="335"/>
                  <a:pt x="464" y="376"/>
                </a:cubicBezTo>
                <a:cubicBezTo>
                  <a:pt x="427" y="364"/>
                  <a:pt x="382" y="364"/>
                  <a:pt x="332" y="392"/>
                </a:cubicBezTo>
                <a:cubicBezTo>
                  <a:pt x="297" y="379"/>
                  <a:pt x="212" y="367"/>
                  <a:pt x="139" y="439"/>
                </a:cubicBezTo>
                <a:cubicBezTo>
                  <a:pt x="107" y="468"/>
                  <a:pt x="95" y="493"/>
                  <a:pt x="85" y="512"/>
                </a:cubicBezTo>
                <a:cubicBezTo>
                  <a:pt x="73" y="534"/>
                  <a:pt x="70" y="547"/>
                  <a:pt x="22" y="566"/>
                </a:cubicBezTo>
                <a:cubicBezTo>
                  <a:pt x="13" y="569"/>
                  <a:pt x="6" y="575"/>
                  <a:pt x="3" y="582"/>
                </a:cubicBezTo>
                <a:lnTo>
                  <a:pt x="3" y="585"/>
                </a:lnTo>
                <a:lnTo>
                  <a:pt x="0" y="588"/>
                </a:lnTo>
                <a:lnTo>
                  <a:pt x="0" y="591"/>
                </a:lnTo>
                <a:lnTo>
                  <a:pt x="0" y="594"/>
                </a:lnTo>
                <a:cubicBezTo>
                  <a:pt x="0" y="601"/>
                  <a:pt x="3" y="607"/>
                  <a:pt x="6" y="613"/>
                </a:cubicBezTo>
                <a:cubicBezTo>
                  <a:pt x="35" y="654"/>
                  <a:pt x="32" y="667"/>
                  <a:pt x="25" y="692"/>
                </a:cubicBezTo>
                <a:cubicBezTo>
                  <a:pt x="22" y="714"/>
                  <a:pt x="19" y="743"/>
                  <a:pt x="25" y="784"/>
                </a:cubicBezTo>
                <a:cubicBezTo>
                  <a:pt x="41" y="885"/>
                  <a:pt x="120" y="923"/>
                  <a:pt x="155" y="936"/>
                </a:cubicBezTo>
                <a:cubicBezTo>
                  <a:pt x="180" y="989"/>
                  <a:pt x="215" y="1015"/>
                  <a:pt x="253" y="1027"/>
                </a:cubicBezTo>
                <a:cubicBezTo>
                  <a:pt x="231" y="1059"/>
                  <a:pt x="215" y="1100"/>
                  <a:pt x="227" y="1157"/>
                </a:cubicBezTo>
                <a:cubicBezTo>
                  <a:pt x="205" y="1189"/>
                  <a:pt x="164" y="1265"/>
                  <a:pt x="212" y="1356"/>
                </a:cubicBezTo>
                <a:cubicBezTo>
                  <a:pt x="231" y="1397"/>
                  <a:pt x="250" y="1416"/>
                  <a:pt x="265" y="1429"/>
                </a:cubicBezTo>
                <a:cubicBezTo>
                  <a:pt x="284" y="1448"/>
                  <a:pt x="294" y="1457"/>
                  <a:pt x="297" y="1508"/>
                </a:cubicBezTo>
                <a:cubicBezTo>
                  <a:pt x="297" y="1511"/>
                  <a:pt x="297" y="1517"/>
                  <a:pt x="300" y="1521"/>
                </a:cubicBezTo>
                <a:lnTo>
                  <a:pt x="303" y="1527"/>
                </a:lnTo>
                <a:cubicBezTo>
                  <a:pt x="310" y="1536"/>
                  <a:pt x="322" y="1540"/>
                  <a:pt x="335" y="1536"/>
                </a:cubicBezTo>
                <a:cubicBezTo>
                  <a:pt x="385" y="1524"/>
                  <a:pt x="398" y="1530"/>
                  <a:pt x="420" y="1543"/>
                </a:cubicBezTo>
                <a:cubicBezTo>
                  <a:pt x="439" y="1552"/>
                  <a:pt x="461" y="1565"/>
                  <a:pt x="506" y="1571"/>
                </a:cubicBezTo>
                <a:cubicBezTo>
                  <a:pt x="607" y="1587"/>
                  <a:pt x="667" y="1524"/>
                  <a:pt x="692" y="1495"/>
                </a:cubicBezTo>
                <a:cubicBezTo>
                  <a:pt x="749" y="1489"/>
                  <a:pt x="784" y="1461"/>
                  <a:pt x="809" y="1429"/>
                </a:cubicBezTo>
                <a:cubicBezTo>
                  <a:pt x="831" y="1461"/>
                  <a:pt x="866" y="1486"/>
                  <a:pt x="923" y="1492"/>
                </a:cubicBezTo>
                <a:cubicBezTo>
                  <a:pt x="945" y="1521"/>
                  <a:pt x="1008" y="1587"/>
                  <a:pt x="1109" y="1571"/>
                </a:cubicBezTo>
                <a:cubicBezTo>
                  <a:pt x="1150" y="1562"/>
                  <a:pt x="1175" y="1549"/>
                  <a:pt x="1194" y="1540"/>
                </a:cubicBezTo>
                <a:cubicBezTo>
                  <a:pt x="1216" y="1527"/>
                  <a:pt x="1229" y="1521"/>
                  <a:pt x="1276" y="1536"/>
                </a:cubicBezTo>
                <a:lnTo>
                  <a:pt x="1286" y="1536"/>
                </a:lnTo>
                <a:lnTo>
                  <a:pt x="1295" y="1536"/>
                </a:lnTo>
                <a:lnTo>
                  <a:pt x="1302" y="1533"/>
                </a:lnTo>
                <a:lnTo>
                  <a:pt x="1305" y="1530"/>
                </a:lnTo>
                <a:lnTo>
                  <a:pt x="1308" y="1530"/>
                </a:lnTo>
                <a:lnTo>
                  <a:pt x="1308" y="1527"/>
                </a:lnTo>
                <a:lnTo>
                  <a:pt x="1311" y="1524"/>
                </a:lnTo>
                <a:lnTo>
                  <a:pt x="1311" y="1521"/>
                </a:lnTo>
                <a:lnTo>
                  <a:pt x="1314" y="1521"/>
                </a:lnTo>
                <a:lnTo>
                  <a:pt x="1317" y="1514"/>
                </a:lnTo>
                <a:lnTo>
                  <a:pt x="1317" y="1508"/>
                </a:lnTo>
                <a:cubicBezTo>
                  <a:pt x="1321" y="1454"/>
                  <a:pt x="1330" y="1448"/>
                  <a:pt x="1349" y="1429"/>
                </a:cubicBezTo>
                <a:cubicBezTo>
                  <a:pt x="1362" y="1413"/>
                  <a:pt x="1384" y="1394"/>
                  <a:pt x="1403" y="1356"/>
                </a:cubicBezTo>
                <a:cubicBezTo>
                  <a:pt x="1450" y="1265"/>
                  <a:pt x="1409" y="1186"/>
                  <a:pt x="1387" y="1157"/>
                </a:cubicBezTo>
                <a:cubicBezTo>
                  <a:pt x="1400" y="1100"/>
                  <a:pt x="1384" y="1056"/>
                  <a:pt x="1362" y="1027"/>
                </a:cubicBezTo>
                <a:cubicBezTo>
                  <a:pt x="1400" y="1015"/>
                  <a:pt x="1434" y="986"/>
                  <a:pt x="1460" y="936"/>
                </a:cubicBezTo>
                <a:cubicBezTo>
                  <a:pt x="1494" y="923"/>
                  <a:pt x="1573" y="885"/>
                  <a:pt x="1589" y="784"/>
                </a:cubicBezTo>
                <a:cubicBezTo>
                  <a:pt x="1596" y="740"/>
                  <a:pt x="1589" y="714"/>
                  <a:pt x="1586" y="692"/>
                </a:cubicBezTo>
                <a:cubicBezTo>
                  <a:pt x="1583" y="667"/>
                  <a:pt x="1580" y="654"/>
                  <a:pt x="1608" y="613"/>
                </a:cubicBezTo>
                <a:lnTo>
                  <a:pt x="1611" y="607"/>
                </a:lnTo>
                <a:cubicBezTo>
                  <a:pt x="1611" y="601"/>
                  <a:pt x="1614" y="598"/>
                  <a:pt x="1614" y="594"/>
                </a:cubicBezTo>
                <a:lnTo>
                  <a:pt x="1614" y="591"/>
                </a:lnTo>
                <a:close/>
                <a:moveTo>
                  <a:pt x="572" y="294"/>
                </a:moveTo>
                <a:cubicBezTo>
                  <a:pt x="581" y="288"/>
                  <a:pt x="585" y="278"/>
                  <a:pt x="585" y="266"/>
                </a:cubicBezTo>
                <a:cubicBezTo>
                  <a:pt x="585" y="262"/>
                  <a:pt x="575" y="180"/>
                  <a:pt x="654" y="142"/>
                </a:cubicBezTo>
                <a:cubicBezTo>
                  <a:pt x="682" y="126"/>
                  <a:pt x="701" y="123"/>
                  <a:pt x="720" y="120"/>
                </a:cubicBezTo>
                <a:cubicBezTo>
                  <a:pt x="752" y="117"/>
                  <a:pt x="774" y="111"/>
                  <a:pt x="806" y="79"/>
                </a:cubicBezTo>
                <a:cubicBezTo>
                  <a:pt x="837" y="111"/>
                  <a:pt x="863" y="117"/>
                  <a:pt x="894" y="120"/>
                </a:cubicBezTo>
                <a:cubicBezTo>
                  <a:pt x="910" y="123"/>
                  <a:pt x="929" y="126"/>
                  <a:pt x="960" y="142"/>
                </a:cubicBezTo>
                <a:cubicBezTo>
                  <a:pt x="1036" y="180"/>
                  <a:pt x="1030" y="262"/>
                  <a:pt x="1030" y="266"/>
                </a:cubicBezTo>
                <a:cubicBezTo>
                  <a:pt x="1027" y="278"/>
                  <a:pt x="1033" y="288"/>
                  <a:pt x="1039" y="294"/>
                </a:cubicBezTo>
                <a:cubicBezTo>
                  <a:pt x="1099" y="341"/>
                  <a:pt x="1087" y="392"/>
                  <a:pt x="1077" y="417"/>
                </a:cubicBezTo>
                <a:cubicBezTo>
                  <a:pt x="998" y="367"/>
                  <a:pt x="904" y="338"/>
                  <a:pt x="806" y="338"/>
                </a:cubicBezTo>
                <a:cubicBezTo>
                  <a:pt x="705" y="338"/>
                  <a:pt x="613" y="367"/>
                  <a:pt x="534" y="417"/>
                </a:cubicBezTo>
                <a:cubicBezTo>
                  <a:pt x="524" y="389"/>
                  <a:pt x="515" y="338"/>
                  <a:pt x="572" y="294"/>
                </a:cubicBezTo>
                <a:close/>
                <a:moveTo>
                  <a:pt x="209" y="901"/>
                </a:moveTo>
                <a:cubicBezTo>
                  <a:pt x="205" y="888"/>
                  <a:pt x="196" y="882"/>
                  <a:pt x="186" y="879"/>
                </a:cubicBezTo>
                <a:cubicBezTo>
                  <a:pt x="183" y="879"/>
                  <a:pt x="101" y="860"/>
                  <a:pt x="88" y="774"/>
                </a:cubicBezTo>
                <a:cubicBezTo>
                  <a:pt x="82" y="743"/>
                  <a:pt x="85" y="724"/>
                  <a:pt x="88" y="705"/>
                </a:cubicBezTo>
                <a:cubicBezTo>
                  <a:pt x="95" y="673"/>
                  <a:pt x="95" y="648"/>
                  <a:pt x="76" y="610"/>
                </a:cubicBezTo>
                <a:cubicBezTo>
                  <a:pt x="117" y="588"/>
                  <a:pt x="130" y="569"/>
                  <a:pt x="142" y="541"/>
                </a:cubicBezTo>
                <a:cubicBezTo>
                  <a:pt x="152" y="525"/>
                  <a:pt x="158" y="506"/>
                  <a:pt x="183" y="484"/>
                </a:cubicBezTo>
                <a:cubicBezTo>
                  <a:pt x="243" y="424"/>
                  <a:pt x="319" y="455"/>
                  <a:pt x="322" y="455"/>
                </a:cubicBezTo>
                <a:cubicBezTo>
                  <a:pt x="335" y="458"/>
                  <a:pt x="344" y="458"/>
                  <a:pt x="354" y="452"/>
                </a:cubicBezTo>
                <a:cubicBezTo>
                  <a:pt x="414" y="414"/>
                  <a:pt x="458" y="436"/>
                  <a:pt x="480" y="455"/>
                </a:cubicBezTo>
                <a:cubicBezTo>
                  <a:pt x="367" y="550"/>
                  <a:pt x="294" y="689"/>
                  <a:pt x="294" y="847"/>
                </a:cubicBezTo>
                <a:cubicBezTo>
                  <a:pt x="294" y="891"/>
                  <a:pt x="300" y="933"/>
                  <a:pt x="310" y="971"/>
                </a:cubicBezTo>
                <a:cubicBezTo>
                  <a:pt x="281" y="974"/>
                  <a:pt x="234" y="964"/>
                  <a:pt x="209" y="901"/>
                </a:cubicBezTo>
                <a:close/>
                <a:moveTo>
                  <a:pt x="673" y="1432"/>
                </a:moveTo>
                <a:cubicBezTo>
                  <a:pt x="660" y="1432"/>
                  <a:pt x="651" y="1438"/>
                  <a:pt x="645" y="1448"/>
                </a:cubicBezTo>
                <a:cubicBezTo>
                  <a:pt x="645" y="1451"/>
                  <a:pt x="600" y="1521"/>
                  <a:pt x="515" y="1508"/>
                </a:cubicBezTo>
                <a:cubicBezTo>
                  <a:pt x="483" y="1505"/>
                  <a:pt x="464" y="1495"/>
                  <a:pt x="449" y="1486"/>
                </a:cubicBezTo>
                <a:cubicBezTo>
                  <a:pt x="420" y="1470"/>
                  <a:pt x="398" y="1461"/>
                  <a:pt x="354" y="1467"/>
                </a:cubicBezTo>
                <a:cubicBezTo>
                  <a:pt x="348" y="1426"/>
                  <a:pt x="332" y="1407"/>
                  <a:pt x="310" y="1385"/>
                </a:cubicBezTo>
                <a:cubicBezTo>
                  <a:pt x="297" y="1372"/>
                  <a:pt x="281" y="1356"/>
                  <a:pt x="269" y="1328"/>
                </a:cubicBezTo>
                <a:cubicBezTo>
                  <a:pt x="227" y="1252"/>
                  <a:pt x="281" y="1189"/>
                  <a:pt x="284" y="1186"/>
                </a:cubicBezTo>
                <a:cubicBezTo>
                  <a:pt x="291" y="1176"/>
                  <a:pt x="294" y="1167"/>
                  <a:pt x="291" y="1157"/>
                </a:cubicBezTo>
                <a:cubicBezTo>
                  <a:pt x="272" y="1087"/>
                  <a:pt x="306" y="1053"/>
                  <a:pt x="332" y="1037"/>
                </a:cubicBezTo>
                <a:cubicBezTo>
                  <a:pt x="404" y="1217"/>
                  <a:pt x="572" y="1344"/>
                  <a:pt x="771" y="1356"/>
                </a:cubicBezTo>
                <a:cubicBezTo>
                  <a:pt x="765" y="1385"/>
                  <a:pt x="742" y="1429"/>
                  <a:pt x="673" y="1432"/>
                </a:cubicBezTo>
                <a:close/>
                <a:moveTo>
                  <a:pt x="806" y="1299"/>
                </a:moveTo>
                <a:cubicBezTo>
                  <a:pt x="556" y="1299"/>
                  <a:pt x="354" y="1097"/>
                  <a:pt x="354" y="847"/>
                </a:cubicBezTo>
                <a:cubicBezTo>
                  <a:pt x="354" y="598"/>
                  <a:pt x="556" y="395"/>
                  <a:pt x="806" y="395"/>
                </a:cubicBezTo>
                <a:cubicBezTo>
                  <a:pt x="1055" y="395"/>
                  <a:pt x="1257" y="598"/>
                  <a:pt x="1257" y="847"/>
                </a:cubicBezTo>
                <a:cubicBezTo>
                  <a:pt x="1257" y="1097"/>
                  <a:pt x="1055" y="1299"/>
                  <a:pt x="806" y="1299"/>
                </a:cubicBezTo>
                <a:close/>
                <a:moveTo>
                  <a:pt x="1346" y="1328"/>
                </a:moveTo>
                <a:cubicBezTo>
                  <a:pt x="1330" y="1356"/>
                  <a:pt x="1317" y="1369"/>
                  <a:pt x="1305" y="1381"/>
                </a:cubicBezTo>
                <a:cubicBezTo>
                  <a:pt x="1283" y="1404"/>
                  <a:pt x="1267" y="1423"/>
                  <a:pt x="1257" y="1467"/>
                </a:cubicBezTo>
                <a:cubicBezTo>
                  <a:pt x="1216" y="1461"/>
                  <a:pt x="1191" y="1470"/>
                  <a:pt x="1166" y="1486"/>
                </a:cubicBezTo>
                <a:cubicBezTo>
                  <a:pt x="1147" y="1492"/>
                  <a:pt x="1131" y="1502"/>
                  <a:pt x="1096" y="1508"/>
                </a:cubicBezTo>
                <a:cubicBezTo>
                  <a:pt x="1014" y="1521"/>
                  <a:pt x="970" y="1448"/>
                  <a:pt x="967" y="1448"/>
                </a:cubicBezTo>
                <a:cubicBezTo>
                  <a:pt x="964" y="1438"/>
                  <a:pt x="954" y="1432"/>
                  <a:pt x="942" y="1432"/>
                </a:cubicBezTo>
                <a:cubicBezTo>
                  <a:pt x="872" y="1429"/>
                  <a:pt x="850" y="1385"/>
                  <a:pt x="844" y="1356"/>
                </a:cubicBezTo>
                <a:cubicBezTo>
                  <a:pt x="1043" y="1344"/>
                  <a:pt x="1210" y="1214"/>
                  <a:pt x="1280" y="1034"/>
                </a:cubicBezTo>
                <a:cubicBezTo>
                  <a:pt x="1302" y="1050"/>
                  <a:pt x="1343" y="1084"/>
                  <a:pt x="1321" y="1154"/>
                </a:cubicBezTo>
                <a:cubicBezTo>
                  <a:pt x="1317" y="1167"/>
                  <a:pt x="1321" y="1176"/>
                  <a:pt x="1330" y="1186"/>
                </a:cubicBezTo>
                <a:cubicBezTo>
                  <a:pt x="1330" y="1186"/>
                  <a:pt x="1384" y="1252"/>
                  <a:pt x="1346" y="1328"/>
                </a:cubicBezTo>
                <a:close/>
                <a:moveTo>
                  <a:pt x="1523" y="705"/>
                </a:moveTo>
                <a:cubicBezTo>
                  <a:pt x="1529" y="721"/>
                  <a:pt x="1532" y="740"/>
                  <a:pt x="1526" y="774"/>
                </a:cubicBezTo>
                <a:cubicBezTo>
                  <a:pt x="1513" y="857"/>
                  <a:pt x="1431" y="879"/>
                  <a:pt x="1428" y="879"/>
                </a:cubicBezTo>
                <a:cubicBezTo>
                  <a:pt x="1419" y="882"/>
                  <a:pt x="1409" y="888"/>
                  <a:pt x="1406" y="898"/>
                </a:cubicBezTo>
                <a:cubicBezTo>
                  <a:pt x="1381" y="967"/>
                  <a:pt x="1327" y="974"/>
                  <a:pt x="1299" y="971"/>
                </a:cubicBezTo>
                <a:cubicBezTo>
                  <a:pt x="1308" y="933"/>
                  <a:pt x="1314" y="891"/>
                  <a:pt x="1314" y="847"/>
                </a:cubicBezTo>
                <a:cubicBezTo>
                  <a:pt x="1314" y="692"/>
                  <a:pt x="1242" y="550"/>
                  <a:pt x="1131" y="455"/>
                </a:cubicBezTo>
                <a:cubicBezTo>
                  <a:pt x="1150" y="439"/>
                  <a:pt x="1197" y="411"/>
                  <a:pt x="1261" y="452"/>
                </a:cubicBezTo>
                <a:cubicBezTo>
                  <a:pt x="1270" y="458"/>
                  <a:pt x="1280" y="458"/>
                  <a:pt x="1289" y="455"/>
                </a:cubicBezTo>
                <a:cubicBezTo>
                  <a:pt x="1292" y="452"/>
                  <a:pt x="1371" y="420"/>
                  <a:pt x="1431" y="481"/>
                </a:cubicBezTo>
                <a:cubicBezTo>
                  <a:pt x="1453" y="506"/>
                  <a:pt x="1463" y="522"/>
                  <a:pt x="1472" y="541"/>
                </a:cubicBezTo>
                <a:cubicBezTo>
                  <a:pt x="1485" y="566"/>
                  <a:pt x="1498" y="588"/>
                  <a:pt x="1535" y="610"/>
                </a:cubicBezTo>
                <a:cubicBezTo>
                  <a:pt x="1517" y="648"/>
                  <a:pt x="1520" y="673"/>
                  <a:pt x="1523" y="705"/>
                </a:cubicBezTo>
                <a:close/>
                <a:moveTo>
                  <a:pt x="986" y="1201"/>
                </a:moveTo>
                <a:lnTo>
                  <a:pt x="629" y="1201"/>
                </a:lnTo>
                <a:cubicBezTo>
                  <a:pt x="619" y="1201"/>
                  <a:pt x="616" y="1208"/>
                  <a:pt x="616" y="1214"/>
                </a:cubicBezTo>
                <a:lnTo>
                  <a:pt x="616" y="1227"/>
                </a:lnTo>
                <a:cubicBezTo>
                  <a:pt x="616" y="1233"/>
                  <a:pt x="619" y="1239"/>
                  <a:pt x="629" y="1239"/>
                </a:cubicBezTo>
                <a:lnTo>
                  <a:pt x="986" y="1239"/>
                </a:lnTo>
                <a:cubicBezTo>
                  <a:pt x="992" y="1239"/>
                  <a:pt x="998" y="1233"/>
                  <a:pt x="998" y="1227"/>
                </a:cubicBezTo>
                <a:lnTo>
                  <a:pt x="998" y="1214"/>
                </a:lnTo>
                <a:cubicBezTo>
                  <a:pt x="998" y="1208"/>
                  <a:pt x="992" y="1201"/>
                  <a:pt x="986" y="1201"/>
                </a:cubicBezTo>
                <a:close/>
                <a:moveTo>
                  <a:pt x="660" y="1097"/>
                </a:moveTo>
                <a:lnTo>
                  <a:pt x="951" y="1097"/>
                </a:lnTo>
                <a:cubicBezTo>
                  <a:pt x="957" y="1097"/>
                  <a:pt x="964" y="1091"/>
                  <a:pt x="964" y="1084"/>
                </a:cubicBezTo>
                <a:lnTo>
                  <a:pt x="964" y="1072"/>
                </a:lnTo>
                <a:cubicBezTo>
                  <a:pt x="964" y="1062"/>
                  <a:pt x="957" y="1059"/>
                  <a:pt x="951" y="1059"/>
                </a:cubicBezTo>
                <a:lnTo>
                  <a:pt x="660" y="1059"/>
                </a:lnTo>
                <a:cubicBezTo>
                  <a:pt x="654" y="1059"/>
                  <a:pt x="651" y="1062"/>
                  <a:pt x="651" y="1072"/>
                </a:cubicBezTo>
                <a:lnTo>
                  <a:pt x="651" y="1084"/>
                </a:lnTo>
                <a:cubicBezTo>
                  <a:pt x="651" y="1091"/>
                  <a:pt x="654" y="1097"/>
                  <a:pt x="660" y="1097"/>
                </a:cubicBezTo>
                <a:close/>
                <a:moveTo>
                  <a:pt x="667" y="582"/>
                </a:moveTo>
                <a:lnTo>
                  <a:pt x="705" y="569"/>
                </a:lnTo>
                <a:lnTo>
                  <a:pt x="739" y="594"/>
                </a:lnTo>
                <a:lnTo>
                  <a:pt x="736" y="553"/>
                </a:lnTo>
                <a:lnTo>
                  <a:pt x="771" y="528"/>
                </a:lnTo>
                <a:lnTo>
                  <a:pt x="730" y="515"/>
                </a:lnTo>
                <a:lnTo>
                  <a:pt x="717" y="477"/>
                </a:lnTo>
                <a:lnTo>
                  <a:pt x="695" y="512"/>
                </a:lnTo>
                <a:lnTo>
                  <a:pt x="654" y="512"/>
                </a:lnTo>
                <a:lnTo>
                  <a:pt x="679" y="544"/>
                </a:lnTo>
                <a:lnTo>
                  <a:pt x="667" y="582"/>
                </a:lnTo>
                <a:close/>
                <a:moveTo>
                  <a:pt x="566" y="632"/>
                </a:moveTo>
                <a:lnTo>
                  <a:pt x="553" y="591"/>
                </a:lnTo>
                <a:lnTo>
                  <a:pt x="531" y="626"/>
                </a:lnTo>
                <a:lnTo>
                  <a:pt x="490" y="626"/>
                </a:lnTo>
                <a:lnTo>
                  <a:pt x="515" y="661"/>
                </a:lnTo>
                <a:lnTo>
                  <a:pt x="502" y="699"/>
                </a:lnTo>
                <a:lnTo>
                  <a:pt x="540" y="686"/>
                </a:lnTo>
                <a:lnTo>
                  <a:pt x="572" y="708"/>
                </a:lnTo>
                <a:lnTo>
                  <a:pt x="572" y="667"/>
                </a:lnTo>
                <a:lnTo>
                  <a:pt x="607" y="645"/>
                </a:lnTo>
                <a:lnTo>
                  <a:pt x="566" y="632"/>
                </a:lnTo>
                <a:close/>
                <a:moveTo>
                  <a:pt x="506" y="812"/>
                </a:moveTo>
                <a:lnTo>
                  <a:pt x="493" y="774"/>
                </a:lnTo>
                <a:lnTo>
                  <a:pt x="468" y="806"/>
                </a:lnTo>
                <a:lnTo>
                  <a:pt x="427" y="806"/>
                </a:lnTo>
                <a:lnTo>
                  <a:pt x="452" y="841"/>
                </a:lnTo>
                <a:lnTo>
                  <a:pt x="439" y="879"/>
                </a:lnTo>
                <a:lnTo>
                  <a:pt x="477" y="866"/>
                </a:lnTo>
                <a:lnTo>
                  <a:pt x="512" y="891"/>
                </a:lnTo>
                <a:lnTo>
                  <a:pt x="512" y="850"/>
                </a:lnTo>
                <a:lnTo>
                  <a:pt x="543" y="825"/>
                </a:lnTo>
                <a:lnTo>
                  <a:pt x="506" y="812"/>
                </a:lnTo>
                <a:lnTo>
                  <a:pt x="506" y="81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FFF86-544D-4041-B3A6-3335B28091FF}"/>
              </a:ext>
            </a:extLst>
          </p:cNvPr>
          <p:cNvSpPr txBox="1"/>
          <p:nvPr/>
        </p:nvSpPr>
        <p:spPr>
          <a:xfrm>
            <a:off x="554340" y="3092359"/>
            <a:ext cx="632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3600" b="1" dirty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555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4B82252-CA0F-4F52-BCCF-93884FF68E9E}"/>
              </a:ext>
            </a:extLst>
          </p:cNvPr>
          <p:cNvGrpSpPr/>
          <p:nvPr/>
        </p:nvGrpSpPr>
        <p:grpSpPr>
          <a:xfrm>
            <a:off x="2884745" y="1434963"/>
            <a:ext cx="1795640" cy="769441"/>
            <a:chOff x="1187548" y="1446259"/>
            <a:chExt cx="1795640" cy="7694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4DD856-5CAA-4528-AF73-23F84F0BF893}"/>
                </a:ext>
              </a:extLst>
            </p:cNvPr>
            <p:cNvSpPr txBox="1"/>
            <p:nvPr/>
          </p:nvSpPr>
          <p:spPr>
            <a:xfrm>
              <a:off x="1312538" y="1446259"/>
              <a:ext cx="1670650" cy="76944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Index</a:t>
              </a:r>
              <a:endPara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F66AE4-F95C-4F5B-9FBD-1475FC0C21FF}"/>
                </a:ext>
              </a:extLst>
            </p:cNvPr>
            <p:cNvSpPr/>
            <p:nvPr/>
          </p:nvSpPr>
          <p:spPr>
            <a:xfrm>
              <a:off x="1187548" y="1548629"/>
              <a:ext cx="72000" cy="564701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D00778-B9A3-44E8-87F7-8F2CC0D9F392}"/>
              </a:ext>
            </a:extLst>
          </p:cNvPr>
          <p:cNvSpPr txBox="1"/>
          <p:nvPr/>
        </p:nvSpPr>
        <p:spPr>
          <a:xfrm flipH="1">
            <a:off x="4903998" y="1434963"/>
            <a:ext cx="6587547" cy="109260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설치 </a:t>
            </a:r>
            <a:r>
              <a:rPr lang="en-US" altLang="ko-KR" sz="2000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Manual</a:t>
            </a:r>
            <a:endParaRPr lang="en-US" altLang="ko-KR" sz="2000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 smtClean="0">
                <a:solidFill>
                  <a:srgbClr val="3C3B39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사용자 </a:t>
            </a:r>
            <a:r>
              <a:rPr lang="en-US" altLang="ko-KR" sz="2000" dirty="0" smtClean="0">
                <a:solidFill>
                  <a:srgbClr val="3C3B39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Manual</a:t>
            </a:r>
            <a:endParaRPr lang="en-US" altLang="ko-KR" sz="2000" dirty="0">
              <a:solidFill>
                <a:srgbClr val="3C3B39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50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4B82252-CA0F-4F52-BCCF-93884FF68E9E}"/>
              </a:ext>
            </a:extLst>
          </p:cNvPr>
          <p:cNvGrpSpPr/>
          <p:nvPr/>
        </p:nvGrpSpPr>
        <p:grpSpPr>
          <a:xfrm>
            <a:off x="427294" y="1434963"/>
            <a:ext cx="3827468" cy="769441"/>
            <a:chOff x="1187548" y="1446259"/>
            <a:chExt cx="1503569" cy="7694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4DD856-5CAA-4528-AF73-23F84F0BF893}"/>
                </a:ext>
              </a:extLst>
            </p:cNvPr>
            <p:cNvSpPr txBox="1"/>
            <p:nvPr/>
          </p:nvSpPr>
          <p:spPr>
            <a:xfrm>
              <a:off x="1312538" y="1446259"/>
              <a:ext cx="1378579" cy="76944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설치 </a:t>
              </a:r>
              <a:r>
                <a:rPr lang="en-US" altLang="ko-KR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Manual</a:t>
              </a:r>
              <a:endPara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F66AE4-F95C-4F5B-9FBD-1475FC0C21FF}"/>
                </a:ext>
              </a:extLst>
            </p:cNvPr>
            <p:cNvSpPr/>
            <p:nvPr/>
          </p:nvSpPr>
          <p:spPr>
            <a:xfrm>
              <a:off x="1187548" y="1548629"/>
              <a:ext cx="72000" cy="564701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572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010" y="1004273"/>
            <a:ext cx="3053531" cy="4012653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1512641" y="128735"/>
            <a:ext cx="3991798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인디언 포커 설치 </a:t>
            </a:r>
            <a:r>
              <a:rPr lang="en-US" altLang="ko-KR" sz="2400" b="1" dirty="0" smtClean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Manual </a:t>
            </a:r>
            <a:endParaRPr lang="en-US" altLang="ko-KR" sz="2400" b="1" dirty="0">
              <a:solidFill>
                <a:srgbClr val="3C3B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8FFF86-544D-4041-B3A6-3335B28091FF}"/>
              </a:ext>
            </a:extLst>
          </p:cNvPr>
          <p:cNvSpPr txBox="1"/>
          <p:nvPr/>
        </p:nvSpPr>
        <p:spPr>
          <a:xfrm>
            <a:off x="5809010" y="4798174"/>
            <a:ext cx="576662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5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1.GIT </a:t>
            </a:r>
            <a:r>
              <a:rPr lang="ko-KR" altLang="en-US" sz="15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500" b="1" dirty="0" err="1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5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자바 소스코드를 다운 받은 후 </a:t>
            </a:r>
            <a:r>
              <a:rPr lang="en-US" altLang="ko-KR" sz="15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</a:t>
            </a:r>
            <a:r>
              <a:rPr lang="ko-KR" altLang="en-US" sz="15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생성</a:t>
            </a:r>
            <a:r>
              <a:rPr lang="en-US" altLang="ko-KR" sz="15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l"/>
            <a:r>
              <a:rPr lang="en-US" altLang="ko-KR" sz="15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GIT</a:t>
            </a:r>
            <a:r>
              <a:rPr lang="ko-KR" altLang="en-US" sz="15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카드 이미지 다운 후 압축파일 푼 뒤 이클립스 소스 코드에 드래그 </a:t>
            </a:r>
            <a:endParaRPr lang="en-US" altLang="ko-KR" sz="1500" b="1" dirty="0" smtClean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b="1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5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5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시시 </a:t>
            </a:r>
            <a:r>
              <a:rPr lang="ko-KR" altLang="en-US" sz="1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 서버 </a:t>
            </a:r>
            <a:r>
              <a:rPr lang="en-US" altLang="ko-KR" sz="15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바뀌어서 </a:t>
            </a:r>
            <a:r>
              <a:rPr lang="en-US" altLang="ko-KR" sz="1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jar</a:t>
            </a:r>
            <a:r>
              <a:rPr lang="ko-KR" altLang="en-US" sz="1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추출하는 것이 의미가 없음</a:t>
            </a:r>
            <a:r>
              <a:rPr lang="en-US" altLang="ko-KR" sz="1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68" y="1004273"/>
            <a:ext cx="4516232" cy="54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6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4B82252-CA0F-4F52-BCCF-93884FF68E9E}"/>
              </a:ext>
            </a:extLst>
          </p:cNvPr>
          <p:cNvGrpSpPr/>
          <p:nvPr/>
        </p:nvGrpSpPr>
        <p:grpSpPr>
          <a:xfrm>
            <a:off x="427294" y="1434963"/>
            <a:ext cx="4391724" cy="769441"/>
            <a:chOff x="1187548" y="1446259"/>
            <a:chExt cx="1725229" cy="7694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4DD856-5CAA-4528-AF73-23F84F0BF893}"/>
                </a:ext>
              </a:extLst>
            </p:cNvPr>
            <p:cNvSpPr txBox="1"/>
            <p:nvPr/>
          </p:nvSpPr>
          <p:spPr>
            <a:xfrm>
              <a:off x="1312538" y="1446259"/>
              <a:ext cx="1600239" cy="76944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사용자 </a:t>
              </a:r>
              <a:r>
                <a:rPr lang="en-US" altLang="ko-KR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Manual</a:t>
              </a:r>
              <a:endPara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F66AE4-F95C-4F5B-9FBD-1475FC0C21FF}"/>
                </a:ext>
              </a:extLst>
            </p:cNvPr>
            <p:cNvSpPr/>
            <p:nvPr/>
          </p:nvSpPr>
          <p:spPr>
            <a:xfrm>
              <a:off x="1187548" y="1548629"/>
              <a:ext cx="72000" cy="564701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298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1512641" y="128735"/>
            <a:ext cx="4604146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인디언 포커 사용자 </a:t>
            </a:r>
            <a:r>
              <a:rPr lang="en-US" altLang="ko-KR" sz="2400" b="1" dirty="0" smtClean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Manual -1-</a:t>
            </a:r>
            <a:endParaRPr lang="en-US" altLang="ko-KR" sz="2400" b="1" dirty="0">
              <a:solidFill>
                <a:srgbClr val="3C3B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8FFF86-544D-4041-B3A6-3335B28091FF}"/>
              </a:ext>
            </a:extLst>
          </p:cNvPr>
          <p:cNvSpPr txBox="1"/>
          <p:nvPr/>
        </p:nvSpPr>
        <p:spPr>
          <a:xfrm>
            <a:off x="1872978" y="5844375"/>
            <a:ext cx="77704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유저는 대기실을 클릭하고 방 번호를 입력한 뒤 입장을 클릭합니다</a:t>
            </a:r>
            <a:r>
              <a:rPr lang="en-US" altLang="ko-KR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78" y="1073493"/>
            <a:ext cx="7921920" cy="47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37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1512641" y="128735"/>
            <a:ext cx="4604146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인디언 포커 사용자 </a:t>
            </a:r>
            <a:r>
              <a:rPr lang="en-US" altLang="ko-KR" sz="2400" b="1" dirty="0" smtClean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Manual -2-</a:t>
            </a:r>
            <a:endParaRPr lang="en-US" altLang="ko-KR" sz="2400" b="1" dirty="0">
              <a:solidFill>
                <a:srgbClr val="3C3B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8FFF86-544D-4041-B3A6-3335B28091FF}"/>
              </a:ext>
            </a:extLst>
          </p:cNvPr>
          <p:cNvSpPr txBox="1"/>
          <p:nvPr/>
        </p:nvSpPr>
        <p:spPr>
          <a:xfrm>
            <a:off x="1034290" y="5831927"/>
            <a:ext cx="101649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 바에서 방 번호를 알려줍니다</a:t>
            </a:r>
            <a:r>
              <a:rPr lang="en-US" altLang="ko-KR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몇 번 방에 있는지 친구에게 알려줄 수 있습니다</a:t>
            </a:r>
            <a:r>
              <a:rPr lang="en-US" altLang="ko-KR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112" y="976176"/>
            <a:ext cx="8073811" cy="485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67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1512641" y="128735"/>
            <a:ext cx="4604146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인디언 포커 사용자 </a:t>
            </a:r>
            <a:r>
              <a:rPr lang="en-US" altLang="ko-KR" sz="2400" b="1" dirty="0" smtClean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Manual -3-</a:t>
            </a:r>
            <a:endParaRPr lang="en-US" altLang="ko-KR" sz="2400" b="1" dirty="0">
              <a:solidFill>
                <a:srgbClr val="3C3B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8FFF86-544D-4041-B3A6-3335B28091FF}"/>
              </a:ext>
            </a:extLst>
          </p:cNvPr>
          <p:cNvSpPr txBox="1"/>
          <p:nvPr/>
        </p:nvSpPr>
        <p:spPr>
          <a:xfrm>
            <a:off x="710939" y="5765064"/>
            <a:ext cx="101649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게임 시작을  클릭하고 상대방도 게임 시작을 클릭 할 경우 게임은 시작됩니다</a:t>
            </a:r>
            <a:r>
              <a:rPr lang="en-US" altLang="ko-KR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75" y="958404"/>
            <a:ext cx="7992187" cy="480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55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1512641" y="128735"/>
            <a:ext cx="4604146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인디언 포커 사용자 </a:t>
            </a:r>
            <a:r>
              <a:rPr lang="en-US" altLang="ko-KR" sz="2400" b="1" dirty="0" smtClean="0">
                <a:solidFill>
                  <a:srgbClr val="3C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Manual -4-</a:t>
            </a:r>
            <a:endParaRPr lang="en-US" altLang="ko-KR" sz="2400" b="1" dirty="0">
              <a:solidFill>
                <a:srgbClr val="3C3B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8FFF86-544D-4041-B3A6-3335B28091FF}"/>
              </a:ext>
            </a:extLst>
          </p:cNvPr>
          <p:cNvSpPr txBox="1"/>
          <p:nvPr/>
        </p:nvSpPr>
        <p:spPr>
          <a:xfrm>
            <a:off x="8790040" y="1662192"/>
            <a:ext cx="3126658" cy="350865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800" b="1" dirty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그후 상대 플레이어는 </a:t>
            </a:r>
            <a:r>
              <a:rPr lang="en-US" altLang="ko-KR" sz="1800" b="1" dirty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가지의 선택을 할 수 있습니다</a:t>
            </a:r>
            <a:r>
              <a:rPr lang="en-US" altLang="ko-KR" sz="18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800" b="1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5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  <a:r>
              <a:rPr lang="ko-KR" altLang="en-US" sz="15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500" b="1" dirty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상대방과 같은 금액의 포인트를 배팅하는 것 입니다</a:t>
            </a:r>
            <a:r>
              <a:rPr lang="en-US" altLang="ko-KR" sz="1500" b="1" dirty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b="1" dirty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경우 게임이 종료되고 숫자가 더 높은 사람이 승리하며 배팅 된 모든 포인트를 가져갑니다</a:t>
            </a:r>
            <a:r>
              <a:rPr lang="en-US" altLang="ko-KR" sz="1500" b="1" dirty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500" b="1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  <a:r>
              <a:rPr lang="ko-KR" altLang="en-US" sz="1500" b="1" dirty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상대방보다 더 많은 포인트를 배팅하고 턴을 상대에게 넘기는 것입니다</a:t>
            </a:r>
            <a:r>
              <a:rPr lang="en-US" altLang="ko-KR" sz="1500" b="1" dirty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500" b="1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4" y="1063860"/>
            <a:ext cx="8625006" cy="518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20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323</Words>
  <Application>Microsoft Office PowerPoint</Application>
  <PresentationFormat>와이드스크린</PresentationFormat>
  <Paragraphs>50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HY견고딕</vt:lpstr>
      <vt:lpstr>궁서체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</dc:creator>
  <cp:lastModifiedBy>KIM BOSUNG</cp:lastModifiedBy>
  <cp:revision>676</cp:revision>
  <dcterms:created xsi:type="dcterms:W3CDTF">2018-06-26T11:23:37Z</dcterms:created>
  <dcterms:modified xsi:type="dcterms:W3CDTF">2019-06-19T17:42:36Z</dcterms:modified>
</cp:coreProperties>
</file>

<file path=userCustomization/customUI5.xml><?xml version="1.0" encoding="utf-8"?>
<mso:customUI xmlns:mso="http://schemas.microsoft.com/office/2006/01/customui">
  <mso:ribbon>
    <mso:qat>
      <mso:documentControls>
        <mso:control idQ="mso:FormatPainter" visible="true"/>
      </mso:documentControls>
    </mso:qat>
  </mso:ribbon>
</mso:customUI>
</file>