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F72AB-2BA9-482F-BBA3-D9F24B071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FAB8CA-2A19-4A9D-8D95-54F53E062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8AE43-0B31-4D3C-A4CC-DB94524C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6B69-4170-45EF-9857-C1F86EE630F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344B48-22C3-4AA4-9C77-830F9C58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F66A2-0AC5-40CA-9A5E-27727FAF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E4D5-74B9-490A-84BB-141D7562D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38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4B575-3A10-49D3-A2AA-05AFC4FE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FD1C2A-5FFA-48C6-85A8-6FC749DD4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4C195-E619-487E-834C-04361CE9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6B69-4170-45EF-9857-C1F86EE630F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ED2FD3-4BE7-4418-B297-8F80D0DB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FFFB4-E558-48C0-A0EC-35D8BC5C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E4D5-74B9-490A-84BB-141D7562D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0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92158-8C23-47EF-B415-B939D0E23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63228A-D0C5-4A07-9F58-E82E6B120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DAED4-BD3D-4A78-87CD-ED347807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6B69-4170-45EF-9857-C1F86EE630F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ADC91-23D1-4ED6-A0FF-54488456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C302D-EBFC-4402-9591-E49FA21B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E4D5-74B9-490A-84BB-141D7562D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79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4C1F9-E872-49FF-B98E-36B278F2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8A0C7-768A-4414-8BFD-B86B99B1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456D7-028E-4DF0-B391-ABB9B24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6B69-4170-45EF-9857-C1F86EE630F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6E43B-D2DB-4443-8B27-A372F303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FFA00-78DE-450E-8EEC-999A8003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E4D5-74B9-490A-84BB-141D7562D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2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06808-B999-43ED-AD21-3C591A43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47DA2-CCF6-45DC-B80C-E54A4818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2D380-1DD4-44EC-A30A-0AF0FC5E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6B69-4170-45EF-9857-C1F86EE630F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FAC2E-354F-4DCE-BE0D-BE222F32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1DCB9-8598-41B3-877D-FF03DA82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E4D5-74B9-490A-84BB-141D7562D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01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37A1E-BAF6-4166-9CC1-B9E4512D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F8D42-2B29-4DDB-8F16-9EB41BCC7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338E81-F6E5-40B7-AEA5-DBF98A4DC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2252AB-AEE1-4D84-9C6F-F10DF67D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6B69-4170-45EF-9857-C1F86EE630F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81CAEA-C66D-4C57-8F52-F37FAB44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15A40-9B7E-4BEE-8CD9-3D0B97C3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E4D5-74B9-490A-84BB-141D7562D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16E72-4412-4399-878B-F9957585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FB382-85CF-475B-9DE6-3C2A430B3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625DE-5FE4-4560-A21E-6EA45C4AA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9255C9-D53A-4956-81D9-7BBDD4B87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420C22-57C0-4010-AAD7-8A0FACAEB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F06D2A-1A32-40B3-BB5E-CC271356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6B69-4170-45EF-9857-C1F86EE630F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36AE50-8CDE-4F10-A449-3DBC3425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4173AA-980E-4D80-A425-4B266614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E4D5-74B9-490A-84BB-141D7562D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0CA40-645F-4EA9-A0D5-12A416BF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506FC6-FF02-4CB7-B1BC-F28D0FEE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6B69-4170-45EF-9857-C1F86EE630F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6FC83-2810-4DAB-B62C-0A8A92AE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55C42C-F17C-4735-A2F6-68B0B1B3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E4D5-74B9-490A-84BB-141D7562D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5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E95DBC-96C5-4C00-AD7C-81114965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6B69-4170-45EF-9857-C1F86EE630F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75359A-4D28-4764-B416-6265200F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2F8029-C030-46AF-A504-23547E34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E4D5-74B9-490A-84BB-141D7562D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98A41-2CCF-47B1-9C03-F2192501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EA687-1524-4E48-A29A-D4EE9257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C16BF-4086-40FA-B4A1-D356300E6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6E0D9-97BA-4C0C-A68F-C0701340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6B69-4170-45EF-9857-C1F86EE630F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E01A8-DD8C-41D9-A449-695C4C8C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6C19E-5D3E-4F02-A659-5ACCFD9D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E4D5-74B9-490A-84BB-141D7562D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3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593C-CE5B-43D5-A635-1ACA8DE9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7EF444-3C7D-4066-A23A-D0BC225BD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459E46-6C07-4D6A-993E-76D983FC3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01A228-E6A4-4F08-B206-A31C9982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6B69-4170-45EF-9857-C1F86EE630F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B0194-67EC-4BB2-A99F-DF57AC30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469AAA-1D17-41E3-8E62-596D9618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E4D5-74B9-490A-84BB-141D7562D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3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FF80E4-3125-4886-B1E0-4B601A18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F28F5-0665-4B59-B8F7-1334D2F90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31C80-5512-459A-83BD-020F4F681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6B69-4170-45EF-9857-C1F86EE630FE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81F98-0A55-4CE4-A7E8-78085B018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E7B97-4A09-4207-80B1-526511271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E4D5-74B9-490A-84BB-141D7562D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84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1CD0E4D-B656-4A44-A748-FE7D0AF56238}"/>
              </a:ext>
            </a:extLst>
          </p:cNvPr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직사각형 14">
            <a:extLst>
              <a:ext uri="{FF2B5EF4-FFF2-40B4-BE49-F238E27FC236}">
                <a16:creationId xmlns:a16="http://schemas.microsoft.com/office/drawing/2014/main" id="{6697FA90-D7CA-47BA-A60C-05490ABBA58E}"/>
              </a:ext>
            </a:extLst>
          </p:cNvPr>
          <p:cNvSpPr/>
          <p:nvPr/>
        </p:nvSpPr>
        <p:spPr>
          <a:xfrm>
            <a:off x="184972" y="179238"/>
            <a:ext cx="2421427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more-options_17764">
            <a:extLst>
              <a:ext uri="{FF2B5EF4-FFF2-40B4-BE49-F238E27FC236}">
                <a16:creationId xmlns:a16="http://schemas.microsoft.com/office/drawing/2014/main" id="{160EBD5C-319A-49B9-9219-2F4502B8219D}"/>
              </a:ext>
            </a:extLst>
          </p:cNvPr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순서도: 지연 5">
            <a:extLst>
              <a:ext uri="{FF2B5EF4-FFF2-40B4-BE49-F238E27FC236}">
                <a16:creationId xmlns:a16="http://schemas.microsoft.com/office/drawing/2014/main" id="{5817BEA1-484C-49EC-9327-2B52EC27701D}"/>
              </a:ext>
            </a:extLst>
          </p:cNvPr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B8DEC9A-F1CD-4277-AA76-DA010D6241AD}"/>
              </a:ext>
            </a:extLst>
          </p:cNvPr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10" name="그룹 28">
            <a:extLst>
              <a:ext uri="{FF2B5EF4-FFF2-40B4-BE49-F238E27FC236}">
                <a16:creationId xmlns:a16="http://schemas.microsoft.com/office/drawing/2014/main" id="{0E6430D2-9E89-4AA8-919C-355DE822C0A9}"/>
              </a:ext>
            </a:extLst>
          </p:cNvPr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11" name="직사각형 41">
              <a:extLst>
                <a:ext uri="{FF2B5EF4-FFF2-40B4-BE49-F238E27FC236}">
                  <a16:creationId xmlns:a16="http://schemas.microsoft.com/office/drawing/2014/main" id="{501C9BB5-27B0-47C4-A26F-6F0F9BB77E81}"/>
                </a:ext>
              </a:extLst>
            </p:cNvPr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순서도: 지연 42">
              <a:extLst>
                <a:ext uri="{FF2B5EF4-FFF2-40B4-BE49-F238E27FC236}">
                  <a16:creationId xmlns:a16="http://schemas.microsoft.com/office/drawing/2014/main" id="{B3FAC346-29B6-4082-A1F0-7EB4C0FF7DFF}"/>
                </a:ext>
              </a:extLst>
            </p:cNvPr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TextBox 43">
              <a:extLst>
                <a:ext uri="{FF2B5EF4-FFF2-40B4-BE49-F238E27FC236}">
                  <a16:creationId xmlns:a16="http://schemas.microsoft.com/office/drawing/2014/main" id="{054A11DD-971F-4BCB-A533-4661E46B86AE}"/>
                </a:ext>
              </a:extLst>
            </p:cNvPr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01</a:t>
              </a:r>
              <a:endParaRPr dirty="0"/>
            </a:p>
          </p:txBody>
        </p:sp>
      </p:grpSp>
      <p:sp>
        <p:nvSpPr>
          <p:cNvPr id="14" name="işliďe">
            <a:extLst>
              <a:ext uri="{FF2B5EF4-FFF2-40B4-BE49-F238E27FC236}">
                <a16:creationId xmlns:a16="http://schemas.microsoft.com/office/drawing/2014/main" id="{A321FA46-E5AC-4B0A-BDF3-7399A480D6DC}"/>
              </a:ext>
            </a:extLst>
          </p:cNvPr>
          <p:cNvSpPr txBox="1"/>
          <p:nvPr/>
        </p:nvSpPr>
        <p:spPr>
          <a:xfrm>
            <a:off x="157256" y="5537286"/>
            <a:ext cx="4079859" cy="634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</a:ext>
          </a:extLst>
        </p:spPr>
        <p:txBody>
          <a:bodyPr lIns="45719" tIns="45720" rIns="45719" bIns="4572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/>
              </a:rPr>
              <a:t>flowchart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57A9F8-5F80-46E4-ACCC-7313F3AA1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916" y="1730542"/>
            <a:ext cx="9149949" cy="3752010"/>
          </a:xfrm>
          <a:prstGeom prst="rect">
            <a:avLst/>
          </a:prstGeom>
        </p:spPr>
      </p:pic>
      <p:sp>
        <p:nvSpPr>
          <p:cNvPr id="16" name="TextBox 20">
            <a:extLst>
              <a:ext uri="{FF2B5EF4-FFF2-40B4-BE49-F238E27FC236}">
                <a16:creationId xmlns:a16="http://schemas.microsoft.com/office/drawing/2014/main" id="{4C9F7B88-A36F-4FC7-AA1A-C774AFA56757}"/>
              </a:ext>
            </a:extLst>
          </p:cNvPr>
          <p:cNvSpPr txBox="1"/>
          <p:nvPr/>
        </p:nvSpPr>
        <p:spPr>
          <a:xfrm>
            <a:off x="996223" y="1416210"/>
            <a:ext cx="83933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en-US" dirty="0">
                <a:solidFill>
                  <a:srgbClr val="808080"/>
                </a:solidFill>
              </a:rPr>
              <a:t> </a:t>
            </a:r>
            <a:r>
              <a:rPr lang="ko-KR" altLang="en-US" dirty="0">
                <a:solidFill>
                  <a:srgbClr val="808080"/>
                </a:solidFill>
                <a:latin typeface="+mn-ea"/>
              </a:rPr>
              <a:t>회원 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1830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">
            <a:extLst>
              <a:ext uri="{FF2B5EF4-FFF2-40B4-BE49-F238E27FC236}">
                <a16:creationId xmlns:a16="http://schemas.microsoft.com/office/drawing/2014/main" id="{64DF50CA-A2A3-41F2-9CE5-E93442340653}"/>
              </a:ext>
            </a:extLst>
          </p:cNvPr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직사각형 14">
            <a:extLst>
              <a:ext uri="{FF2B5EF4-FFF2-40B4-BE49-F238E27FC236}">
                <a16:creationId xmlns:a16="http://schemas.microsoft.com/office/drawing/2014/main" id="{6749B5F9-6C07-4BEA-AE9B-06DF6DDE2D2B}"/>
              </a:ext>
            </a:extLst>
          </p:cNvPr>
          <p:cNvSpPr/>
          <p:nvPr/>
        </p:nvSpPr>
        <p:spPr>
          <a:xfrm>
            <a:off x="181933" y="161920"/>
            <a:ext cx="2421427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more-options_17764">
            <a:extLst>
              <a:ext uri="{FF2B5EF4-FFF2-40B4-BE49-F238E27FC236}">
                <a16:creationId xmlns:a16="http://schemas.microsoft.com/office/drawing/2014/main" id="{B0478E01-D6C9-490A-87D7-E4234F97DA4F}"/>
              </a:ext>
            </a:extLst>
          </p:cNvPr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순서도: 지연 5">
            <a:extLst>
              <a:ext uri="{FF2B5EF4-FFF2-40B4-BE49-F238E27FC236}">
                <a16:creationId xmlns:a16="http://schemas.microsoft.com/office/drawing/2014/main" id="{690D9090-ACA0-44A3-BC83-8BC47D26BA1B}"/>
              </a:ext>
            </a:extLst>
          </p:cNvPr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CA9D6F1D-C531-4C2A-99F7-1CCCE805087F}"/>
              </a:ext>
            </a:extLst>
          </p:cNvPr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9" name="그룹 28">
            <a:extLst>
              <a:ext uri="{FF2B5EF4-FFF2-40B4-BE49-F238E27FC236}">
                <a16:creationId xmlns:a16="http://schemas.microsoft.com/office/drawing/2014/main" id="{E9DE5CB4-46E9-460B-9019-F6BD1AE39108}"/>
              </a:ext>
            </a:extLst>
          </p:cNvPr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10" name="직사각형 41">
              <a:extLst>
                <a:ext uri="{FF2B5EF4-FFF2-40B4-BE49-F238E27FC236}">
                  <a16:creationId xmlns:a16="http://schemas.microsoft.com/office/drawing/2014/main" id="{24AD8ED6-E956-4FED-A80C-D969CADD06E9}"/>
                </a:ext>
              </a:extLst>
            </p:cNvPr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순서도: 지연 42">
              <a:extLst>
                <a:ext uri="{FF2B5EF4-FFF2-40B4-BE49-F238E27FC236}">
                  <a16:creationId xmlns:a16="http://schemas.microsoft.com/office/drawing/2014/main" id="{F35C8709-3DD3-4AFC-BF20-7F403EA73BF7}"/>
                </a:ext>
              </a:extLst>
            </p:cNvPr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TextBox 43">
              <a:extLst>
                <a:ext uri="{FF2B5EF4-FFF2-40B4-BE49-F238E27FC236}">
                  <a16:creationId xmlns:a16="http://schemas.microsoft.com/office/drawing/2014/main" id="{69CBD8A4-37D7-4118-A82C-9993B7733ABF}"/>
                </a:ext>
              </a:extLst>
            </p:cNvPr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02</a:t>
              </a:r>
              <a:endParaRPr dirty="0"/>
            </a:p>
          </p:txBody>
        </p:sp>
      </p:grpSp>
      <p:sp>
        <p:nvSpPr>
          <p:cNvPr id="13" name="işliďe">
            <a:extLst>
              <a:ext uri="{FF2B5EF4-FFF2-40B4-BE49-F238E27FC236}">
                <a16:creationId xmlns:a16="http://schemas.microsoft.com/office/drawing/2014/main" id="{35A0540F-7279-45B8-814B-8B14B20C7DAA}"/>
              </a:ext>
            </a:extLst>
          </p:cNvPr>
          <p:cNvSpPr txBox="1"/>
          <p:nvPr/>
        </p:nvSpPr>
        <p:spPr>
          <a:xfrm>
            <a:off x="157256" y="5537286"/>
            <a:ext cx="4079859" cy="634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</a:ext>
          </a:extLst>
        </p:spPr>
        <p:txBody>
          <a:bodyPr lIns="45719" tIns="45720" rIns="45719" bIns="4572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/>
              </a:rPr>
              <a:t>flowchart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03EC436-09E2-43FF-87FD-07D25BB80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278" y="1361476"/>
            <a:ext cx="9245922" cy="4483295"/>
          </a:xfrm>
          <a:prstGeom prst="rect">
            <a:avLst/>
          </a:prstGeom>
        </p:spPr>
      </p:pic>
      <p:sp>
        <p:nvSpPr>
          <p:cNvPr id="15" name="TextBox 20">
            <a:extLst>
              <a:ext uri="{FF2B5EF4-FFF2-40B4-BE49-F238E27FC236}">
                <a16:creationId xmlns:a16="http://schemas.microsoft.com/office/drawing/2014/main" id="{B786FF8C-ECB6-47D0-97FA-FA3CE09DCF7A}"/>
              </a:ext>
            </a:extLst>
          </p:cNvPr>
          <p:cNvSpPr txBox="1"/>
          <p:nvPr/>
        </p:nvSpPr>
        <p:spPr>
          <a:xfrm>
            <a:off x="948133" y="1438909"/>
            <a:ext cx="104130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en-US" dirty="0"/>
              <a:t> </a:t>
            </a:r>
            <a:r>
              <a:rPr lang="ko-KR" altLang="en-US" dirty="0">
                <a:solidFill>
                  <a:srgbClr val="808080"/>
                </a:solidFill>
              </a:rPr>
              <a:t>컨텐츠 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0962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">
            <a:extLst>
              <a:ext uri="{FF2B5EF4-FFF2-40B4-BE49-F238E27FC236}">
                <a16:creationId xmlns:a16="http://schemas.microsoft.com/office/drawing/2014/main" id="{C2CCB335-2780-4430-BAFA-B521355EF5C0}"/>
              </a:ext>
            </a:extLst>
          </p:cNvPr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직사각형 14">
            <a:extLst>
              <a:ext uri="{FF2B5EF4-FFF2-40B4-BE49-F238E27FC236}">
                <a16:creationId xmlns:a16="http://schemas.microsoft.com/office/drawing/2014/main" id="{30E4BEB4-394F-492D-8A13-5225BDFB3F45}"/>
              </a:ext>
            </a:extLst>
          </p:cNvPr>
          <p:cNvSpPr/>
          <p:nvPr/>
        </p:nvSpPr>
        <p:spPr>
          <a:xfrm>
            <a:off x="181933" y="161920"/>
            <a:ext cx="2421427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more-options_17764">
            <a:extLst>
              <a:ext uri="{FF2B5EF4-FFF2-40B4-BE49-F238E27FC236}">
                <a16:creationId xmlns:a16="http://schemas.microsoft.com/office/drawing/2014/main" id="{B8755615-76A7-4AF9-8B5B-7E47A74A33D3}"/>
              </a:ext>
            </a:extLst>
          </p:cNvPr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순서도: 지연 5">
            <a:extLst>
              <a:ext uri="{FF2B5EF4-FFF2-40B4-BE49-F238E27FC236}">
                <a16:creationId xmlns:a16="http://schemas.microsoft.com/office/drawing/2014/main" id="{10C80B64-0C62-45CE-BA35-53D6168E2F8E}"/>
              </a:ext>
            </a:extLst>
          </p:cNvPr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E58D130-83B7-4805-AD43-FD4E5F2A78CF}"/>
              </a:ext>
            </a:extLst>
          </p:cNvPr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9" name="그룹 28">
            <a:extLst>
              <a:ext uri="{FF2B5EF4-FFF2-40B4-BE49-F238E27FC236}">
                <a16:creationId xmlns:a16="http://schemas.microsoft.com/office/drawing/2014/main" id="{248CA5E8-5665-46E9-9057-2C0894B4F2F4}"/>
              </a:ext>
            </a:extLst>
          </p:cNvPr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10" name="직사각형 41">
              <a:extLst>
                <a:ext uri="{FF2B5EF4-FFF2-40B4-BE49-F238E27FC236}">
                  <a16:creationId xmlns:a16="http://schemas.microsoft.com/office/drawing/2014/main" id="{547213EF-D92C-45BE-BCB0-DE387445A95A}"/>
                </a:ext>
              </a:extLst>
            </p:cNvPr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순서도: 지연 42">
              <a:extLst>
                <a:ext uri="{FF2B5EF4-FFF2-40B4-BE49-F238E27FC236}">
                  <a16:creationId xmlns:a16="http://schemas.microsoft.com/office/drawing/2014/main" id="{F370A972-CA26-4420-A1D3-CA7A7B07A50B}"/>
                </a:ext>
              </a:extLst>
            </p:cNvPr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TextBox 43">
              <a:extLst>
                <a:ext uri="{FF2B5EF4-FFF2-40B4-BE49-F238E27FC236}">
                  <a16:creationId xmlns:a16="http://schemas.microsoft.com/office/drawing/2014/main" id="{18F34163-AC76-46BD-A4B7-59ABB9C305E3}"/>
                </a:ext>
              </a:extLst>
            </p:cNvPr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03</a:t>
              </a:r>
              <a:endParaRPr dirty="0"/>
            </a:p>
          </p:txBody>
        </p:sp>
      </p:grpSp>
      <p:sp>
        <p:nvSpPr>
          <p:cNvPr id="13" name="işliďe">
            <a:extLst>
              <a:ext uri="{FF2B5EF4-FFF2-40B4-BE49-F238E27FC236}">
                <a16:creationId xmlns:a16="http://schemas.microsoft.com/office/drawing/2014/main" id="{188CC5DF-BAB6-4CE4-9103-E85BB3DD8640}"/>
              </a:ext>
            </a:extLst>
          </p:cNvPr>
          <p:cNvSpPr txBox="1"/>
          <p:nvPr/>
        </p:nvSpPr>
        <p:spPr>
          <a:xfrm>
            <a:off x="157256" y="5537286"/>
            <a:ext cx="4079859" cy="634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</a:ext>
          </a:extLst>
        </p:spPr>
        <p:txBody>
          <a:bodyPr lIns="45719" tIns="45720" rIns="45719" bIns="4572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/>
              </a:rPr>
              <a:t>flowchart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D5A41B-397C-4DAE-B496-D65BC295C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24" y="2239591"/>
            <a:ext cx="6600825" cy="2771775"/>
          </a:xfrm>
          <a:prstGeom prst="rect">
            <a:avLst/>
          </a:prstGeom>
        </p:spPr>
      </p:pic>
      <p:sp>
        <p:nvSpPr>
          <p:cNvPr id="15" name="TextBox 20">
            <a:extLst>
              <a:ext uri="{FF2B5EF4-FFF2-40B4-BE49-F238E27FC236}">
                <a16:creationId xmlns:a16="http://schemas.microsoft.com/office/drawing/2014/main" id="{F5FA4B15-AA61-4092-B20A-7808A094C2C2}"/>
              </a:ext>
            </a:extLst>
          </p:cNvPr>
          <p:cNvSpPr txBox="1"/>
          <p:nvPr/>
        </p:nvSpPr>
        <p:spPr>
          <a:xfrm>
            <a:off x="806266" y="1470945"/>
            <a:ext cx="121924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ko-KR" dirty="0">
                <a:solidFill>
                  <a:srgbClr val="808080"/>
                </a:solidFill>
              </a:rPr>
              <a:t> </a:t>
            </a:r>
            <a:r>
              <a:rPr lang="ko-KR" altLang="en-US" dirty="0">
                <a:solidFill>
                  <a:srgbClr val="808080"/>
                </a:solidFill>
              </a:rPr>
              <a:t>커뮤니티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2001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">
            <a:extLst>
              <a:ext uri="{FF2B5EF4-FFF2-40B4-BE49-F238E27FC236}">
                <a16:creationId xmlns:a16="http://schemas.microsoft.com/office/drawing/2014/main" id="{B3642D22-BB4C-4473-9A4A-0CFFE3F4E872}"/>
              </a:ext>
            </a:extLst>
          </p:cNvPr>
          <p:cNvSpPr/>
          <p:nvPr/>
        </p:nvSpPr>
        <p:spPr>
          <a:xfrm>
            <a:off x="190499" y="152400"/>
            <a:ext cx="11855448" cy="6553200"/>
          </a:xfrm>
          <a:prstGeom prst="rect">
            <a:avLst/>
          </a:prstGeom>
          <a:ln w="19050">
            <a:solidFill>
              <a:srgbClr val="FF339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직사각형 14">
            <a:extLst>
              <a:ext uri="{FF2B5EF4-FFF2-40B4-BE49-F238E27FC236}">
                <a16:creationId xmlns:a16="http://schemas.microsoft.com/office/drawing/2014/main" id="{1DA3E5F5-1487-4F66-8A74-E7369064637F}"/>
              </a:ext>
            </a:extLst>
          </p:cNvPr>
          <p:cNvSpPr/>
          <p:nvPr/>
        </p:nvSpPr>
        <p:spPr>
          <a:xfrm>
            <a:off x="181933" y="161920"/>
            <a:ext cx="2421427" cy="6535883"/>
          </a:xfrm>
          <a:prstGeom prst="rect">
            <a:avLst/>
          </a:prstGeom>
          <a:solidFill>
            <a:srgbClr val="DEEBF7">
              <a:alpha val="2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more-options_17764">
            <a:extLst>
              <a:ext uri="{FF2B5EF4-FFF2-40B4-BE49-F238E27FC236}">
                <a16:creationId xmlns:a16="http://schemas.microsoft.com/office/drawing/2014/main" id="{8BA8E08A-6575-49F3-8499-AF961102244E}"/>
              </a:ext>
            </a:extLst>
          </p:cNvPr>
          <p:cNvSpPr/>
          <p:nvPr/>
        </p:nvSpPr>
        <p:spPr>
          <a:xfrm>
            <a:off x="1110957" y="1228459"/>
            <a:ext cx="609863" cy="13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43" y="0"/>
                </a:moveTo>
                <a:cubicBezTo>
                  <a:pt x="20545" y="0"/>
                  <a:pt x="21600" y="4835"/>
                  <a:pt x="21600" y="10800"/>
                </a:cubicBezTo>
                <a:cubicBezTo>
                  <a:pt x="21600" y="16765"/>
                  <a:pt x="20545" y="21600"/>
                  <a:pt x="19243" y="21600"/>
                </a:cubicBezTo>
                <a:cubicBezTo>
                  <a:pt x="17942" y="21600"/>
                  <a:pt x="16886" y="16765"/>
                  <a:pt x="16886" y="10800"/>
                </a:cubicBezTo>
                <a:cubicBezTo>
                  <a:pt x="16886" y="4835"/>
                  <a:pt x="17942" y="0"/>
                  <a:pt x="19243" y="0"/>
                </a:cubicBezTo>
                <a:close/>
                <a:moveTo>
                  <a:pt x="10669" y="0"/>
                </a:moveTo>
                <a:cubicBezTo>
                  <a:pt x="11970" y="0"/>
                  <a:pt x="13026" y="4835"/>
                  <a:pt x="13026" y="10800"/>
                </a:cubicBezTo>
                <a:cubicBezTo>
                  <a:pt x="13026" y="16765"/>
                  <a:pt x="11970" y="21600"/>
                  <a:pt x="10669" y="21600"/>
                </a:cubicBezTo>
                <a:cubicBezTo>
                  <a:pt x="9367" y="21600"/>
                  <a:pt x="8312" y="16765"/>
                  <a:pt x="8312" y="10800"/>
                </a:cubicBezTo>
                <a:cubicBezTo>
                  <a:pt x="8312" y="4835"/>
                  <a:pt x="9367" y="0"/>
                  <a:pt x="10669" y="0"/>
                </a:cubicBezTo>
                <a:close/>
                <a:moveTo>
                  <a:pt x="2359" y="0"/>
                </a:moveTo>
                <a:cubicBezTo>
                  <a:pt x="3662" y="0"/>
                  <a:pt x="4719" y="4835"/>
                  <a:pt x="4719" y="10800"/>
                </a:cubicBezTo>
                <a:cubicBezTo>
                  <a:pt x="4719" y="16765"/>
                  <a:pt x="3662" y="21600"/>
                  <a:pt x="2359" y="21600"/>
                </a:cubicBezTo>
                <a:cubicBezTo>
                  <a:pt x="1056" y="21600"/>
                  <a:pt x="0" y="16765"/>
                  <a:pt x="0" y="10800"/>
                </a:cubicBezTo>
                <a:cubicBezTo>
                  <a:pt x="0" y="4835"/>
                  <a:pt x="1056" y="0"/>
                  <a:pt x="2359" y="0"/>
                </a:cubicBezTo>
                <a:close/>
              </a:path>
            </a:pathLst>
          </a:custGeom>
          <a:solidFill>
            <a:srgbClr val="CCCC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순서도: 지연 5">
            <a:extLst>
              <a:ext uri="{FF2B5EF4-FFF2-40B4-BE49-F238E27FC236}">
                <a16:creationId xmlns:a16="http://schemas.microsoft.com/office/drawing/2014/main" id="{3618CE90-B20A-4AA3-987C-FD851AA645E5}"/>
              </a:ext>
            </a:extLst>
          </p:cNvPr>
          <p:cNvSpPr/>
          <p:nvPr/>
        </p:nvSpPr>
        <p:spPr>
          <a:xfrm rot="5400000">
            <a:off x="5764285" y="2713"/>
            <a:ext cx="645031" cy="95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339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9D13656C-32C2-45E7-A872-523DBD00724B}"/>
              </a:ext>
            </a:extLst>
          </p:cNvPr>
          <p:cNvSpPr txBox="1"/>
          <p:nvPr/>
        </p:nvSpPr>
        <p:spPr>
          <a:xfrm>
            <a:off x="5834586" y="42930"/>
            <a:ext cx="8694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5E5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01</a:t>
            </a:r>
          </a:p>
        </p:txBody>
      </p:sp>
      <p:grpSp>
        <p:nvGrpSpPr>
          <p:cNvPr id="9" name="그룹 28">
            <a:extLst>
              <a:ext uri="{FF2B5EF4-FFF2-40B4-BE49-F238E27FC236}">
                <a16:creationId xmlns:a16="http://schemas.microsoft.com/office/drawing/2014/main" id="{B366A560-B33C-43E6-B8F7-F7D1BC14396C}"/>
              </a:ext>
            </a:extLst>
          </p:cNvPr>
          <p:cNvGrpSpPr/>
          <p:nvPr/>
        </p:nvGrpSpPr>
        <p:grpSpPr>
          <a:xfrm>
            <a:off x="184973" y="33410"/>
            <a:ext cx="11855448" cy="6662671"/>
            <a:chOff x="0" y="0"/>
            <a:chExt cx="11855446" cy="6662669"/>
          </a:xfrm>
        </p:grpSpPr>
        <p:sp>
          <p:nvSpPr>
            <p:cNvPr id="10" name="직사각형 41">
              <a:extLst>
                <a:ext uri="{FF2B5EF4-FFF2-40B4-BE49-F238E27FC236}">
                  <a16:creationId xmlns:a16="http://schemas.microsoft.com/office/drawing/2014/main" id="{2B5B2CFA-3FF0-4622-B26D-5C95598CE24D}"/>
                </a:ext>
              </a:extLst>
            </p:cNvPr>
            <p:cNvSpPr/>
            <p:nvPr/>
          </p:nvSpPr>
          <p:spPr>
            <a:xfrm>
              <a:off x="-1" y="109469"/>
              <a:ext cx="11855448" cy="6553201"/>
            </a:xfrm>
            <a:prstGeom prst="rect">
              <a:avLst/>
            </a:prstGeom>
            <a:noFill/>
            <a:ln w="19050" cap="flat">
              <a:solidFill>
                <a:srgbClr val="FF33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순서도: 지연 42">
              <a:extLst>
                <a:ext uri="{FF2B5EF4-FFF2-40B4-BE49-F238E27FC236}">
                  <a16:creationId xmlns:a16="http://schemas.microsoft.com/office/drawing/2014/main" id="{C34DB61E-047C-4C61-BB95-4FA33FCC57C0}"/>
                </a:ext>
              </a:extLst>
            </p:cNvPr>
            <p:cNvSpPr/>
            <p:nvPr/>
          </p:nvSpPr>
          <p:spPr>
            <a:xfrm rot="5400000">
              <a:off x="5573785" y="-40218"/>
              <a:ext cx="645031" cy="9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33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TextBox 43">
              <a:extLst>
                <a:ext uri="{FF2B5EF4-FFF2-40B4-BE49-F238E27FC236}">
                  <a16:creationId xmlns:a16="http://schemas.microsoft.com/office/drawing/2014/main" id="{4E5E30AD-3DC2-48C8-A121-6EDA943C6C2F}"/>
                </a:ext>
              </a:extLst>
            </p:cNvPr>
            <p:cNvSpPr txBox="1"/>
            <p:nvPr/>
          </p:nvSpPr>
          <p:spPr>
            <a:xfrm>
              <a:off x="5644087" y="0"/>
              <a:ext cx="8694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>
                  <a:solidFill>
                    <a:srgbClr val="C5E5FF"/>
                  </a:solidFill>
                  <a:latin typeface="Bahnschrift Condensed"/>
                  <a:ea typeface="Bahnschrift Condensed"/>
                  <a:cs typeface="Bahnschrift Condensed"/>
                  <a:sym typeface="Bahnschrift Condensed"/>
                </a:defRPr>
              </a:lvl1pPr>
            </a:lstStyle>
            <a:p>
              <a:r>
                <a:rPr lang="en-US" dirty="0"/>
                <a:t>04</a:t>
              </a:r>
              <a:endParaRPr dirty="0"/>
            </a:p>
          </p:txBody>
        </p:sp>
      </p:grpSp>
      <p:sp>
        <p:nvSpPr>
          <p:cNvPr id="13" name="işliďe">
            <a:extLst>
              <a:ext uri="{FF2B5EF4-FFF2-40B4-BE49-F238E27FC236}">
                <a16:creationId xmlns:a16="http://schemas.microsoft.com/office/drawing/2014/main" id="{9246B6E2-6AC7-4C3C-AFAE-409CD96A03F4}"/>
              </a:ext>
            </a:extLst>
          </p:cNvPr>
          <p:cNvSpPr txBox="1"/>
          <p:nvPr/>
        </p:nvSpPr>
        <p:spPr>
          <a:xfrm>
            <a:off x="157256" y="5537286"/>
            <a:ext cx="4079859" cy="634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</a:ext>
          </a:extLst>
        </p:spPr>
        <p:txBody>
          <a:bodyPr lIns="45719" tIns="45720" rIns="45719" bIns="4572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/>
              </a:rPr>
              <a:t>flowchart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130B0FB-8890-4BF4-B5D3-7C925FC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322" y="810674"/>
            <a:ext cx="7410450" cy="5676900"/>
          </a:xfrm>
          <a:prstGeom prst="rect">
            <a:avLst/>
          </a:prstGeom>
        </p:spPr>
      </p:pic>
      <p:sp>
        <p:nvSpPr>
          <p:cNvPr id="15" name="TextBox 20">
            <a:extLst>
              <a:ext uri="{FF2B5EF4-FFF2-40B4-BE49-F238E27FC236}">
                <a16:creationId xmlns:a16="http://schemas.microsoft.com/office/drawing/2014/main" id="{472BB4DF-EEEC-4036-ACA2-8B5C0336FBDF}"/>
              </a:ext>
            </a:extLst>
          </p:cNvPr>
          <p:cNvSpPr txBox="1"/>
          <p:nvPr/>
        </p:nvSpPr>
        <p:spPr>
          <a:xfrm>
            <a:off x="661812" y="1461425"/>
            <a:ext cx="15141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>
              <a:defRPr b="1">
                <a:solidFill>
                  <a:srgbClr val="FF99CC"/>
                </a:solidFill>
                <a:latin typeface="D2Coding"/>
                <a:ea typeface="D2Coding"/>
                <a:cs typeface="D2Coding"/>
                <a:sym typeface="D2Coding"/>
              </a:defRPr>
            </a:pPr>
            <a:r>
              <a:rPr dirty="0"/>
              <a:t>[</a:t>
            </a:r>
            <a:r>
              <a:rPr lang="ko-KR" dirty="0">
                <a:solidFill>
                  <a:srgbClr val="808080"/>
                </a:solidFill>
              </a:rPr>
              <a:t> </a:t>
            </a:r>
            <a:r>
              <a:rPr lang="ko-KR" altLang="en-US" dirty="0">
                <a:solidFill>
                  <a:srgbClr val="808080"/>
                </a:solidFill>
              </a:rPr>
              <a:t>마이페이지</a:t>
            </a:r>
            <a:r>
              <a:rPr dirty="0">
                <a:solidFill>
                  <a:srgbClr val="808080"/>
                </a:solidFill>
                <a:latin typeface="+mn-ea"/>
              </a:rPr>
              <a:t> 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2982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D2Coding</vt:lpstr>
      <vt:lpstr>맑은 고딕</vt:lpstr>
      <vt:lpstr>Algerian</vt:lpstr>
      <vt:lpstr>Arial</vt:lpstr>
      <vt:lpstr>Bahnschrift Condensed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1</cp:revision>
  <dcterms:created xsi:type="dcterms:W3CDTF">2022-02-18T08:21:34Z</dcterms:created>
  <dcterms:modified xsi:type="dcterms:W3CDTF">2022-02-18T08:21:55Z</dcterms:modified>
</cp:coreProperties>
</file>