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metadata" ContentType="application/binary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22"/>
  </p:sldMasterIdLst>
  <p:notesMasterIdLst>
    <p:notesMasterId r:id="rId24"/>
  </p:notesMasterIdLst>
  <p:sldIdLst>
    <p:sldId id="258" r:id="rId26"/>
    <p:sldId id="259" r:id="rId28"/>
    <p:sldId id="262" r:id="rId29"/>
    <p:sldId id="263" r:id="rId31"/>
    <p:sldId id="260" r:id="rId33"/>
    <p:sldId id="261" r:id="rId3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5mbHpFjq4VdGcVY6tVxiNbSxdgw=="/>
    </p:ext>
  </p:extLst>
  <p:embeddedFontLst>
    <p:embeddedFont>
      <p:font typeface="Helvetica Neue" panose="" pitchFamily="0" charset="0">
        <p:regular r:id="rId10"/>
        <p:bold r:id="rId12"/>
        <p:italic r:id="rId11"/>
        <p:boldItalic r:id="rId1"/>
      </p:font>
    </p:embeddedFont>
    <p:embeddedFont>
      <p:font typeface="Century Gothic" panose="" pitchFamily="0" charset="0">
        <p:regular r:id="rId3"/>
        <p:bold r:id="rId2"/>
        <p:italic r:id="rId5"/>
        <p:boldItalic r:id="rId4"/>
      </p:font>
    </p:embeddedFont>
    <p:embeddedFont>
      <p:font typeface="Open Sans" panose="" pitchFamily="38465" charset="0">
        <p:bold r:id="rId8"/>
        <p:boldItalic r:id="rId7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E51EA5A3-5923-4522-8EF5-E2C1663AF64C}">
  <a:tblStyle styleId="{E51EA5A3-5923-4522-8EF5-E2C1663AF64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DD4EA"/>
          </a:solidFill>
        </a:fill>
      </a:tcStyle>
    </a:wholeTbl>
    <a:band1H>
      <a:tcTxStyle/>
    </a:band1H>
    <a:band2H>
      <a:tcTxStyle b="off" i="off"/>
      <a:tcStyle>
        <a:fill>
          <a:solidFill>
            <a:srgbClr val="E8EBF5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HelveticaNeue-boldItalic.fntdata"></Relationship><Relationship Id="rId2" Type="http://schemas.openxmlformats.org/officeDocument/2006/relationships/font" Target="fonts/CenturyGothic-bold.fntdata"></Relationship><Relationship Id="rId3" Type="http://schemas.openxmlformats.org/officeDocument/2006/relationships/font" Target="fonts/CenturyGothic-regular.fntdata"></Relationship><Relationship Id="rId4" Type="http://schemas.openxmlformats.org/officeDocument/2006/relationships/font" Target="fonts/CenturyGothic-boldItalic.fntdata"></Relationship><Relationship Id="rId5" Type="http://schemas.openxmlformats.org/officeDocument/2006/relationships/font" Target="fonts/CenturyGothic-italic.fntdata"></Relationship><Relationship Id="rId6" Type="http://schemas.openxmlformats.org/officeDocument/2006/relationships/tableStyles" Target="tableStyles.xml"></Relationship><Relationship Id="rId7" Type="http://schemas.openxmlformats.org/officeDocument/2006/relationships/font" Target="fonts/OpenSans-boldItalic.fntdata"></Relationship><Relationship Id="rId8" Type="http://schemas.openxmlformats.org/officeDocument/2006/relationships/font" Target="fonts/OpenSans-bold.fntdata"></Relationship><Relationship Id="rId9" Type="http://customschemas.google.com/relationships/presentationmetadata" Target="metadata"></Relationship><Relationship Id="rId10" Type="http://schemas.openxmlformats.org/officeDocument/2006/relationships/font" Target="fonts/HelveticaNeue-regular.fntdata"></Relationship><Relationship Id="rId11" Type="http://schemas.openxmlformats.org/officeDocument/2006/relationships/font" Target="fonts/HelveticaNeue-italic.fntdata"></Relationship><Relationship Id="rId12" Type="http://schemas.openxmlformats.org/officeDocument/2006/relationships/font" Target="fonts/HelveticaNeue-bold.fntdata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notesMaster" Target="notesMasters/notesMaster1.xml"></Relationship><Relationship Id="rId26" Type="http://schemas.openxmlformats.org/officeDocument/2006/relationships/slide" Target="slides/slide1.xml"></Relationship><Relationship Id="rId28" Type="http://schemas.openxmlformats.org/officeDocument/2006/relationships/slide" Target="slides/slide2.xml"></Relationship><Relationship Id="rId29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5" Type="http://schemas.openxmlformats.org/officeDocument/2006/relationships/slide" Target="slides/slide6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/>
          </p:cNvSpPr>
          <p:nvPr>
            <p:ph type="body" idx="1"/>
          </p:nvPr>
        </p:nvSpPr>
        <p:spPr>
          <a:xfrm rot="0">
            <a:off x="914400" y="4343400"/>
            <a:ext cx="5029835" cy="411543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1" name="Google Shape;111;p3:notes"/>
          <p:cNvSpPr>
            <a:spLocks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/>
          </p:cNvSpPr>
          <p:nvPr>
            <p:ph type="body" idx="1"/>
          </p:nvPr>
        </p:nvSpPr>
        <p:spPr>
          <a:xfrm rot="0">
            <a:off x="914400" y="4343400"/>
            <a:ext cx="5029835" cy="411543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1" name="Google Shape;111;p3:notes"/>
          <p:cNvSpPr>
            <a:spLocks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/>
          </p:cNvSpPr>
          <p:nvPr>
            <p:ph type="body" idx="1"/>
          </p:nvPr>
        </p:nvSpPr>
        <p:spPr>
          <a:xfrm rot="0">
            <a:off x="914400" y="4343400"/>
            <a:ext cx="5029835" cy="411543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1" name="Google Shape;111;p3:notes"/>
          <p:cNvSpPr>
            <a:spLocks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/>
          </p:cNvSpPr>
          <p:nvPr>
            <p:ph type="body" idx="1"/>
          </p:nvPr>
        </p:nvSpPr>
        <p:spPr>
          <a:xfrm rot="0">
            <a:off x="914400" y="4343400"/>
            <a:ext cx="5029835" cy="411543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1" name="Google Shape;111;p3:notes"/>
          <p:cNvSpPr>
            <a:spLocks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/>
          </p:cNvSpPr>
          <p:nvPr>
            <p:ph type="body" idx="1"/>
          </p:nvPr>
        </p:nvSpPr>
        <p:spPr>
          <a:xfrm rot="0">
            <a:off x="914400" y="4343400"/>
            <a:ext cx="5029835" cy="411543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1" name="Google Shape;111;p3:notes"/>
          <p:cNvSpPr>
            <a:spLocks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algun Gothic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algun Gothic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algun Gothic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algun Gothic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algun Gothic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>
  <p:cSld name="캡션 있는 그림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20273551653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4" Type="http://schemas.openxmlformats.org/officeDocument/2006/relationships/image" Target="../media/fImage276601997923.pn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28286165419.png"></Relationship><Relationship Id="rId3" Type="http://schemas.openxmlformats.org/officeDocument/2006/relationships/image" Target="../media/fImage1546196176775.png"></Relationship><Relationship Id="rId4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39136182009.png"></Relationship><Relationship Id="rId3" Type="http://schemas.openxmlformats.org/officeDocument/2006/relationships/image" Target="../media/fImage159970619180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29846207929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62626215223.png"></Relationship><Relationship Id="rId3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rot="-1210695">
            <a:off x="3830955" y="2275840"/>
            <a:ext cx="3653155" cy="4238625"/>
          </a:xfrm>
          <a:prstGeom prst="ellipse">
            <a:avLst/>
          </a:prstGeom>
          <a:solidFill>
            <a:srgbClr val="FC9974">
              <a:alpha val="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 rot="3057484">
            <a:off x="8241030" y="-689610"/>
            <a:ext cx="4110355" cy="5144135"/>
          </a:xfrm>
          <a:prstGeom prst="ellipse">
            <a:avLst/>
          </a:prstGeom>
          <a:solidFill>
            <a:srgbClr val="7030A0">
              <a:alpha val="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3"/>
          <p:cNvSpPr/>
          <p:nvPr/>
        </p:nvSpPr>
        <p:spPr>
          <a:xfrm rot="1326586">
            <a:off x="-462915" y="3279140"/>
            <a:ext cx="3194050" cy="3815715"/>
          </a:xfrm>
          <a:prstGeom prst="ellipse">
            <a:avLst/>
          </a:prstGeom>
          <a:solidFill>
            <a:srgbClr val="FD9374">
              <a:alpha val="6666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85495" y="636270"/>
            <a:ext cx="122555" cy="122555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988695" y="636270"/>
            <a:ext cx="122555" cy="122555"/>
          </a:xfrm>
          <a:prstGeom prst="ellipse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190500" y="152400"/>
            <a:ext cx="11855450" cy="6553200"/>
          </a:xfrm>
          <a:prstGeom prst="rect">
            <a:avLst/>
          </a:prstGeom>
          <a:noFill/>
          <a:ln cap="flat" cmpd="sng" w="19050">
            <a:solidFill>
              <a:srgbClr val="FF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3"/>
          <p:cNvSpPr/>
          <p:nvPr/>
        </p:nvSpPr>
        <p:spPr>
          <a:xfrm rot="5400000">
            <a:off x="5764530" y="2540"/>
            <a:ext cx="645160" cy="9518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5834380" y="43180"/>
            <a:ext cx="869315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E5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C5E5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pic>
        <p:nvPicPr>
          <p:cNvPr id="167" name="그림 1" descr="/Users/janghyogwang/Library/Group Containers/L48J367XN4.com.infraware.PolarisOffice/EngineTemp/7211/fImage22027355165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9050" y="1548130"/>
            <a:ext cx="7292340" cy="4341495"/>
          </a:xfrm>
          <a:prstGeom prst="rect"/>
          <a:noFill/>
        </p:spPr>
      </p:pic>
      <p:sp>
        <p:nvSpPr>
          <p:cNvPr id="168" name="텍스트 상자 3"/>
          <p:cNvSpPr txBox="1">
            <a:spLocks/>
          </p:cNvSpPr>
          <p:nvPr/>
        </p:nvSpPr>
        <p:spPr>
          <a:xfrm rot="0">
            <a:off x="2631440" y="969010"/>
            <a:ext cx="2288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회원 테이블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 0"/>
          <p:cNvSpPr>
            <a:spLocks/>
          </p:cNvSpPr>
          <p:nvPr/>
        </p:nvSpPr>
        <p:spPr>
          <a:xfrm rot="20400000">
            <a:off x="3830955" y="2275840"/>
            <a:ext cx="3653790" cy="4239260"/>
          </a:xfrm>
          <a:prstGeom prst="ellipse"/>
          <a:solidFill>
            <a:srgbClr val="FC9974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4" name="Rect 0"/>
          <p:cNvSpPr>
            <a:spLocks/>
          </p:cNvSpPr>
          <p:nvPr/>
        </p:nvSpPr>
        <p:spPr>
          <a:xfrm rot="3000000">
            <a:off x="8241030" y="-689610"/>
            <a:ext cx="4110990" cy="5144770"/>
          </a:xfrm>
          <a:prstGeom prst="ellipse"/>
          <a:solidFill>
            <a:srgbClr val="7030A0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40" name="Rect 0"/>
          <p:cNvSpPr>
            <a:spLocks/>
          </p:cNvSpPr>
          <p:nvPr/>
        </p:nvSpPr>
        <p:spPr>
          <a:xfrm rot="1320000">
            <a:off x="-462915" y="3279140"/>
            <a:ext cx="3194685" cy="3816350"/>
          </a:xfrm>
          <a:prstGeom prst="ellipse"/>
          <a:solidFill>
            <a:srgbClr val="FD9374">
              <a:alpha val="588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1" name="Rect 0"/>
          <p:cNvSpPr>
            <a:spLocks/>
          </p:cNvSpPr>
          <p:nvPr/>
        </p:nvSpPr>
        <p:spPr>
          <a:xfrm rot="0">
            <a:off x="785495" y="636270"/>
            <a:ext cx="123190" cy="123190"/>
          </a:xfrm>
          <a:prstGeom prst="ellipse"/>
          <a:solidFill>
            <a:srgbClr val="A6A6A6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2" name="Rect 0"/>
          <p:cNvSpPr>
            <a:spLocks/>
          </p:cNvSpPr>
          <p:nvPr/>
        </p:nvSpPr>
        <p:spPr>
          <a:xfrm rot="0">
            <a:off x="988695" y="636270"/>
            <a:ext cx="123190" cy="123190"/>
          </a:xfrm>
          <a:prstGeom prst="ellipse"/>
          <a:solidFill>
            <a:srgbClr val="CCCCFF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4" name="Rect 0"/>
          <p:cNvSpPr>
            <a:spLocks/>
          </p:cNvSpPr>
          <p:nvPr/>
        </p:nvSpPr>
        <p:spPr>
          <a:xfrm rot="0">
            <a:off x="190500" y="152400"/>
            <a:ext cx="11856085" cy="6553835"/>
          </a:xfrm>
          <a:prstGeom prst="rect"/>
          <a:noFill/>
          <a:ln w="19050" cap="flat" cmpd="sng">
            <a:solidFill>
              <a:srgbClr val="FF3399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5" name="Rect 0"/>
          <p:cNvSpPr>
            <a:spLocks/>
          </p:cNvSpPr>
          <p:nvPr/>
        </p:nvSpPr>
        <p:spPr>
          <a:xfrm rot="5400000">
            <a:off x="5764530" y="2540"/>
            <a:ext cx="645795" cy="952500"/>
          </a:xfrm>
          <a:custGeom>
            <a:gdLst>
              <a:gd fmla="*/ 0 w 21601" name="TX0"/>
              <a:gd fmla="*/ 0 h 21601" name="TY0"/>
              <a:gd fmla="*/ 10800 w 21601" name="TX1"/>
              <a:gd fmla="*/ 0 h 21601" name="TY1"/>
              <a:gd fmla="*/ 21600 w 21601" name="TX2"/>
              <a:gd fmla="*/ 10800 h 21601" name="TY2"/>
              <a:gd fmla="*/ 10800 w 21601" name="TX3"/>
              <a:gd fmla="*/ 21600 h 21601" name="TY3"/>
              <a:gd fmla="*/ 0 w 21601" name="TX4"/>
              <a:gd fmla="*/ 21600 h 216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01" h="21601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6" name="Rect 0"/>
          <p:cNvSpPr txBox="1">
            <a:spLocks/>
          </p:cNvSpPr>
          <p:nvPr/>
        </p:nvSpPr>
        <p:spPr>
          <a:xfrm rot="0">
            <a:off x="5834380" y="43180"/>
            <a:ext cx="869950" cy="707390"/>
          </a:xfrm>
          <a:prstGeom prst="rect"/>
          <a:noFill/>
          <a:ln w="0">
            <a:noFill/>
            <a:prstDash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ko-KR" altLang="en-US" sz="4000" cap="none" i="0" b="0" strike="noStrike">
              <a:solidFill>
                <a:srgbClr val="C5E5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/>
        </p:nvSpPr>
        <p:spPr>
          <a:xfrm rot="0">
            <a:off x="2631440" y="969010"/>
            <a:ext cx="2288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컨텐츠 테이블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69" name="그림 1" descr="/Users/janghyogwang/Library/Group Containers/L48J367XN4.com.infraware.PolarisOffice/EngineTemp/8309/fImage27660199792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1260" y="1341755"/>
            <a:ext cx="7912735" cy="3899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 0"/>
          <p:cNvSpPr>
            <a:spLocks/>
          </p:cNvSpPr>
          <p:nvPr/>
        </p:nvSpPr>
        <p:spPr>
          <a:xfrm rot="20400000">
            <a:off x="3830955" y="2275840"/>
            <a:ext cx="3653790" cy="4239260"/>
          </a:xfrm>
          <a:prstGeom prst="ellipse"/>
          <a:solidFill>
            <a:srgbClr val="FC9974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4" name="Rect 0"/>
          <p:cNvSpPr>
            <a:spLocks/>
          </p:cNvSpPr>
          <p:nvPr/>
        </p:nvSpPr>
        <p:spPr>
          <a:xfrm rot="3000000">
            <a:off x="8241029" y="-689610"/>
            <a:ext cx="4110990" cy="5144770"/>
          </a:xfrm>
          <a:prstGeom prst="ellipse"/>
          <a:solidFill>
            <a:srgbClr val="7030A0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40" name="Rect 0"/>
          <p:cNvSpPr>
            <a:spLocks/>
          </p:cNvSpPr>
          <p:nvPr/>
        </p:nvSpPr>
        <p:spPr>
          <a:xfrm rot="1320000">
            <a:off x="-462915" y="3279140"/>
            <a:ext cx="3194685" cy="3816349"/>
          </a:xfrm>
          <a:prstGeom prst="ellipse"/>
          <a:solidFill>
            <a:srgbClr val="FD9374">
              <a:alpha val="588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1" name="Rect 0"/>
          <p:cNvSpPr>
            <a:spLocks/>
          </p:cNvSpPr>
          <p:nvPr/>
        </p:nvSpPr>
        <p:spPr>
          <a:xfrm rot="0">
            <a:off x="785495" y="636270"/>
            <a:ext cx="123190" cy="123190"/>
          </a:xfrm>
          <a:prstGeom prst="ellipse"/>
          <a:solidFill>
            <a:srgbClr val="A6A6A6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2" name="Rect 0"/>
          <p:cNvSpPr>
            <a:spLocks/>
          </p:cNvSpPr>
          <p:nvPr/>
        </p:nvSpPr>
        <p:spPr>
          <a:xfrm rot="0">
            <a:off x="988695" y="636270"/>
            <a:ext cx="123190" cy="123190"/>
          </a:xfrm>
          <a:prstGeom prst="ellipse"/>
          <a:solidFill>
            <a:srgbClr val="CCCCFF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4" name="Rect 0"/>
          <p:cNvSpPr>
            <a:spLocks/>
          </p:cNvSpPr>
          <p:nvPr/>
        </p:nvSpPr>
        <p:spPr>
          <a:xfrm rot="0">
            <a:off x="190500" y="152400"/>
            <a:ext cx="11856085" cy="6553835"/>
          </a:xfrm>
          <a:prstGeom prst="rect"/>
          <a:noFill/>
          <a:ln w="19050" cap="flat" cmpd="sng">
            <a:solidFill>
              <a:srgbClr val="FF3399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5" name="Rect 0"/>
          <p:cNvSpPr>
            <a:spLocks/>
          </p:cNvSpPr>
          <p:nvPr/>
        </p:nvSpPr>
        <p:spPr>
          <a:xfrm rot="5400000">
            <a:off x="5764530" y="2540"/>
            <a:ext cx="645795" cy="952500"/>
          </a:xfrm>
          <a:custGeom>
            <a:gdLst>
              <a:gd fmla="*/ 0 w 21601" name="TX0"/>
              <a:gd fmla="*/ 0 h 21601" name="TY0"/>
              <a:gd fmla="*/ 10800 w 21601" name="TX1"/>
              <a:gd fmla="*/ 0 h 21601" name="TY1"/>
              <a:gd fmla="*/ 21600 w 21601" name="TX2"/>
              <a:gd fmla="*/ 10800 h 21601" name="TY2"/>
              <a:gd fmla="*/ 10800 w 21601" name="TX3"/>
              <a:gd fmla="*/ 21600 h 21601" name="TY3"/>
              <a:gd fmla="*/ 0 w 21601" name="TX4"/>
              <a:gd fmla="*/ 21600 h 216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01" h="21601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6" name="Rect 0"/>
          <p:cNvSpPr txBox="1">
            <a:spLocks/>
          </p:cNvSpPr>
          <p:nvPr/>
        </p:nvSpPr>
        <p:spPr>
          <a:xfrm rot="0">
            <a:off x="5834380" y="43180"/>
            <a:ext cx="869950" cy="707390"/>
          </a:xfrm>
          <a:prstGeom prst="rect"/>
          <a:noFill/>
          <a:ln w="0">
            <a:noFill/>
            <a:prstDash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ko-KR" altLang="en-US" sz="4000" cap="none" i="0" b="0" strike="noStrike">
              <a:solidFill>
                <a:srgbClr val="C5E5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/>
        </p:nvSpPr>
        <p:spPr>
          <a:xfrm rot="0">
            <a:off x="2631440" y="969010"/>
            <a:ext cx="2288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예약 및 후기 테이블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69" name="그림 6" descr="/Users/janghyogwang/Library/Group Containers/L48J367XN4.com.infraware.PolarisOffice/EngineTemp/7211/fImage282828616541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3980" y="1337310"/>
            <a:ext cx="5761355" cy="2923540"/>
          </a:xfrm>
          <a:prstGeom prst="rect"/>
          <a:noFill/>
        </p:spPr>
      </p:pic>
      <p:pic>
        <p:nvPicPr>
          <p:cNvPr id="170" name="그림 7" descr="/Users/janghyogwang/Library/Group Containers/L48J367XN4.com.infraware.PolarisOffice/EngineTemp/7211/fImage154619617677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1115" y="4312285"/>
            <a:ext cx="5962015" cy="2248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 0"/>
          <p:cNvSpPr>
            <a:spLocks/>
          </p:cNvSpPr>
          <p:nvPr/>
        </p:nvSpPr>
        <p:spPr>
          <a:xfrm rot="20400000">
            <a:off x="3830955" y="2275840"/>
            <a:ext cx="3653790" cy="4239260"/>
          </a:xfrm>
          <a:prstGeom prst="ellipse"/>
          <a:solidFill>
            <a:srgbClr val="FC9974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4" name="Rect 0"/>
          <p:cNvSpPr>
            <a:spLocks/>
          </p:cNvSpPr>
          <p:nvPr/>
        </p:nvSpPr>
        <p:spPr>
          <a:xfrm rot="3000000">
            <a:off x="8241029" y="-689610"/>
            <a:ext cx="4110990" cy="5144770"/>
          </a:xfrm>
          <a:prstGeom prst="ellipse"/>
          <a:solidFill>
            <a:srgbClr val="7030A0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40" name="Rect 0"/>
          <p:cNvSpPr>
            <a:spLocks/>
          </p:cNvSpPr>
          <p:nvPr/>
        </p:nvSpPr>
        <p:spPr>
          <a:xfrm rot="1320000">
            <a:off x="-462915" y="3279140"/>
            <a:ext cx="3194685" cy="3816349"/>
          </a:xfrm>
          <a:prstGeom prst="ellipse"/>
          <a:solidFill>
            <a:srgbClr val="FD9374">
              <a:alpha val="588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1" name="Rect 0"/>
          <p:cNvSpPr>
            <a:spLocks/>
          </p:cNvSpPr>
          <p:nvPr/>
        </p:nvSpPr>
        <p:spPr>
          <a:xfrm rot="0">
            <a:off x="785495" y="636270"/>
            <a:ext cx="123190" cy="123190"/>
          </a:xfrm>
          <a:prstGeom prst="ellipse"/>
          <a:solidFill>
            <a:srgbClr val="A6A6A6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2" name="Rect 0"/>
          <p:cNvSpPr>
            <a:spLocks/>
          </p:cNvSpPr>
          <p:nvPr/>
        </p:nvSpPr>
        <p:spPr>
          <a:xfrm rot="0">
            <a:off x="988695" y="636270"/>
            <a:ext cx="123190" cy="123190"/>
          </a:xfrm>
          <a:prstGeom prst="ellipse"/>
          <a:solidFill>
            <a:srgbClr val="CCCCFF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4" name="Rect 0"/>
          <p:cNvSpPr>
            <a:spLocks/>
          </p:cNvSpPr>
          <p:nvPr/>
        </p:nvSpPr>
        <p:spPr>
          <a:xfrm rot="0">
            <a:off x="190500" y="152400"/>
            <a:ext cx="11856085" cy="6553835"/>
          </a:xfrm>
          <a:prstGeom prst="rect"/>
          <a:noFill/>
          <a:ln w="19050" cap="flat" cmpd="sng">
            <a:solidFill>
              <a:srgbClr val="FF3399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5" name="Rect 0"/>
          <p:cNvSpPr>
            <a:spLocks/>
          </p:cNvSpPr>
          <p:nvPr/>
        </p:nvSpPr>
        <p:spPr>
          <a:xfrm rot="5400000">
            <a:off x="5764530" y="2540"/>
            <a:ext cx="645795" cy="952500"/>
          </a:xfrm>
          <a:custGeom>
            <a:gdLst>
              <a:gd fmla="*/ 0 w 21601" name="TX0"/>
              <a:gd fmla="*/ 0 h 21601" name="TY0"/>
              <a:gd fmla="*/ 10800 w 21601" name="TX1"/>
              <a:gd fmla="*/ 0 h 21601" name="TY1"/>
              <a:gd fmla="*/ 21600 w 21601" name="TX2"/>
              <a:gd fmla="*/ 10800 h 21601" name="TY2"/>
              <a:gd fmla="*/ 10800 w 21601" name="TX3"/>
              <a:gd fmla="*/ 21600 h 21601" name="TY3"/>
              <a:gd fmla="*/ 0 w 21601" name="TX4"/>
              <a:gd fmla="*/ 21600 h 216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01" h="21601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6" name="Rect 0"/>
          <p:cNvSpPr txBox="1">
            <a:spLocks/>
          </p:cNvSpPr>
          <p:nvPr/>
        </p:nvSpPr>
        <p:spPr>
          <a:xfrm rot="0">
            <a:off x="5834380" y="43180"/>
            <a:ext cx="869950" cy="707390"/>
          </a:xfrm>
          <a:prstGeom prst="rect"/>
          <a:noFill/>
          <a:ln w="0">
            <a:noFill/>
            <a:prstDash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ko-KR" altLang="en-US" sz="4000" cap="none" i="0" b="0" strike="noStrike">
              <a:solidFill>
                <a:srgbClr val="C5E5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/>
        </p:nvSpPr>
        <p:spPr>
          <a:xfrm rot="0">
            <a:off x="2631440" y="969010"/>
            <a:ext cx="3567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자유 게시판 및 댓글 테이블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69" name="그림 8" descr="/Users/janghyogwang/Library/Group Containers/L48J367XN4.com.infraware.PolarisOffice/EngineTemp/7211/fImage14391361820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2555" y="1393190"/>
            <a:ext cx="6591935" cy="2489835"/>
          </a:xfrm>
          <a:prstGeom prst="rect"/>
          <a:noFill/>
        </p:spPr>
      </p:pic>
      <p:pic>
        <p:nvPicPr>
          <p:cNvPr id="170" name="그림 9" descr="/Users/janghyogwang/Library/Group Containers/L48J367XN4.com.infraware.PolarisOffice/EngineTemp/7211/fImage15997061918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3980" y="3978910"/>
            <a:ext cx="6591935" cy="248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 0"/>
          <p:cNvSpPr>
            <a:spLocks/>
          </p:cNvSpPr>
          <p:nvPr/>
        </p:nvSpPr>
        <p:spPr>
          <a:xfrm rot="20400000">
            <a:off x="3830955" y="2275840"/>
            <a:ext cx="3653790" cy="4239260"/>
          </a:xfrm>
          <a:prstGeom prst="ellipse"/>
          <a:solidFill>
            <a:srgbClr val="FC9974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4" name="Rect 0"/>
          <p:cNvSpPr>
            <a:spLocks/>
          </p:cNvSpPr>
          <p:nvPr/>
        </p:nvSpPr>
        <p:spPr>
          <a:xfrm rot="3000000">
            <a:off x="8241029" y="-689610"/>
            <a:ext cx="4110990" cy="5144770"/>
          </a:xfrm>
          <a:prstGeom prst="ellipse"/>
          <a:solidFill>
            <a:srgbClr val="7030A0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40" name="Rect 0"/>
          <p:cNvSpPr>
            <a:spLocks/>
          </p:cNvSpPr>
          <p:nvPr/>
        </p:nvSpPr>
        <p:spPr>
          <a:xfrm rot="1320000">
            <a:off x="-462915" y="3279140"/>
            <a:ext cx="3194685" cy="3816349"/>
          </a:xfrm>
          <a:prstGeom prst="ellipse"/>
          <a:solidFill>
            <a:srgbClr val="FD9374">
              <a:alpha val="588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1" name="Rect 0"/>
          <p:cNvSpPr>
            <a:spLocks/>
          </p:cNvSpPr>
          <p:nvPr/>
        </p:nvSpPr>
        <p:spPr>
          <a:xfrm rot="0">
            <a:off x="785495" y="636270"/>
            <a:ext cx="123190" cy="123190"/>
          </a:xfrm>
          <a:prstGeom prst="ellipse"/>
          <a:solidFill>
            <a:srgbClr val="A6A6A6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2" name="Rect 0"/>
          <p:cNvSpPr>
            <a:spLocks/>
          </p:cNvSpPr>
          <p:nvPr/>
        </p:nvSpPr>
        <p:spPr>
          <a:xfrm rot="0">
            <a:off x="988695" y="636270"/>
            <a:ext cx="123190" cy="123190"/>
          </a:xfrm>
          <a:prstGeom prst="ellipse"/>
          <a:solidFill>
            <a:srgbClr val="CCCCFF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4" name="Rect 0"/>
          <p:cNvSpPr>
            <a:spLocks/>
          </p:cNvSpPr>
          <p:nvPr/>
        </p:nvSpPr>
        <p:spPr>
          <a:xfrm rot="0">
            <a:off x="190500" y="152400"/>
            <a:ext cx="11856085" cy="6553835"/>
          </a:xfrm>
          <a:prstGeom prst="rect"/>
          <a:noFill/>
          <a:ln w="19050" cap="flat" cmpd="sng">
            <a:solidFill>
              <a:srgbClr val="FF3399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5" name="Rect 0"/>
          <p:cNvSpPr>
            <a:spLocks/>
          </p:cNvSpPr>
          <p:nvPr/>
        </p:nvSpPr>
        <p:spPr>
          <a:xfrm rot="5400000">
            <a:off x="5764530" y="2540"/>
            <a:ext cx="645795" cy="952500"/>
          </a:xfrm>
          <a:custGeom>
            <a:gdLst>
              <a:gd fmla="*/ 0 w 21601" name="TX0"/>
              <a:gd fmla="*/ 0 h 21601" name="TY0"/>
              <a:gd fmla="*/ 10800 w 21601" name="TX1"/>
              <a:gd fmla="*/ 0 h 21601" name="TY1"/>
              <a:gd fmla="*/ 21600 w 21601" name="TX2"/>
              <a:gd fmla="*/ 10800 h 21601" name="TY2"/>
              <a:gd fmla="*/ 10800 w 21601" name="TX3"/>
              <a:gd fmla="*/ 21600 h 21601" name="TY3"/>
              <a:gd fmla="*/ 0 w 21601" name="TX4"/>
              <a:gd fmla="*/ 21600 h 216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01" h="21601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6" name="Rect 0"/>
          <p:cNvSpPr txBox="1">
            <a:spLocks/>
          </p:cNvSpPr>
          <p:nvPr/>
        </p:nvSpPr>
        <p:spPr>
          <a:xfrm rot="0">
            <a:off x="5834380" y="43180"/>
            <a:ext cx="869950" cy="707390"/>
          </a:xfrm>
          <a:prstGeom prst="rect"/>
          <a:noFill/>
          <a:ln w="0">
            <a:noFill/>
            <a:prstDash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ko-KR" altLang="en-US" sz="4000" cap="none" i="0" b="0" strike="noStrike">
              <a:solidFill>
                <a:srgbClr val="C5E5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/>
        </p:nvSpPr>
        <p:spPr>
          <a:xfrm rot="0">
            <a:off x="2631440" y="969010"/>
            <a:ext cx="2288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관심목록 테이블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69" name="그림 10" descr="/Users/janghyogwang/Library/Group Containers/L48J367XN4.com.infraware.PolarisOffice/EngineTemp/7211/fImage82984620792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5730" y="1437005"/>
            <a:ext cx="6595745" cy="2244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 0"/>
          <p:cNvSpPr>
            <a:spLocks/>
          </p:cNvSpPr>
          <p:nvPr/>
        </p:nvSpPr>
        <p:spPr>
          <a:xfrm rot="20400000">
            <a:off x="3830955" y="2275840"/>
            <a:ext cx="3653790" cy="4239260"/>
          </a:xfrm>
          <a:prstGeom prst="ellipse"/>
          <a:solidFill>
            <a:srgbClr val="FC9974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4" name="Rect 0"/>
          <p:cNvSpPr>
            <a:spLocks/>
          </p:cNvSpPr>
          <p:nvPr/>
        </p:nvSpPr>
        <p:spPr>
          <a:xfrm rot="3000000">
            <a:off x="8241029" y="-689610"/>
            <a:ext cx="4110990" cy="5144770"/>
          </a:xfrm>
          <a:prstGeom prst="ellipse"/>
          <a:solidFill>
            <a:srgbClr val="7030A0">
              <a:alpha val="274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40" name="Rect 0"/>
          <p:cNvSpPr>
            <a:spLocks/>
          </p:cNvSpPr>
          <p:nvPr/>
        </p:nvSpPr>
        <p:spPr>
          <a:xfrm rot="1320000">
            <a:off x="-462915" y="3279140"/>
            <a:ext cx="3194685" cy="3816349"/>
          </a:xfrm>
          <a:prstGeom prst="ellipse"/>
          <a:solidFill>
            <a:srgbClr val="FD9374">
              <a:alpha val="5887"/>
            </a:srgbClr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1" name="Rect 0"/>
          <p:cNvSpPr>
            <a:spLocks/>
          </p:cNvSpPr>
          <p:nvPr/>
        </p:nvSpPr>
        <p:spPr>
          <a:xfrm rot="0">
            <a:off x="785495" y="636270"/>
            <a:ext cx="123190" cy="123190"/>
          </a:xfrm>
          <a:prstGeom prst="ellipse"/>
          <a:solidFill>
            <a:srgbClr val="A6A6A6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2" name="Rect 0"/>
          <p:cNvSpPr>
            <a:spLocks/>
          </p:cNvSpPr>
          <p:nvPr/>
        </p:nvSpPr>
        <p:spPr>
          <a:xfrm rot="0">
            <a:off x="988695" y="636270"/>
            <a:ext cx="123190" cy="123190"/>
          </a:xfrm>
          <a:prstGeom prst="ellipse"/>
          <a:solidFill>
            <a:srgbClr val="CCCCFF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4" name="Rect 0"/>
          <p:cNvSpPr>
            <a:spLocks/>
          </p:cNvSpPr>
          <p:nvPr/>
        </p:nvSpPr>
        <p:spPr>
          <a:xfrm rot="0">
            <a:off x="190500" y="152400"/>
            <a:ext cx="11856085" cy="6553835"/>
          </a:xfrm>
          <a:prstGeom prst="rect"/>
          <a:noFill/>
          <a:ln w="19050" cap="flat" cmpd="sng">
            <a:solidFill>
              <a:srgbClr val="FF3399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5" name="Rect 0"/>
          <p:cNvSpPr>
            <a:spLocks/>
          </p:cNvSpPr>
          <p:nvPr/>
        </p:nvSpPr>
        <p:spPr>
          <a:xfrm rot="5400000">
            <a:off x="5764530" y="2540"/>
            <a:ext cx="645795" cy="952500"/>
          </a:xfrm>
          <a:custGeom>
            <a:gdLst>
              <a:gd fmla="*/ 0 w 21601" name="TX0"/>
              <a:gd fmla="*/ 0 h 21601" name="TY0"/>
              <a:gd fmla="*/ 10800 w 21601" name="TX1"/>
              <a:gd fmla="*/ 0 h 21601" name="TY1"/>
              <a:gd fmla="*/ 21600 w 21601" name="TX2"/>
              <a:gd fmla="*/ 10800 h 21601" name="TY2"/>
              <a:gd fmla="*/ 10800 w 21601" name="TX3"/>
              <a:gd fmla="*/ 21600 h 21601" name="TY3"/>
              <a:gd fmla="*/ 0 w 21601" name="TX4"/>
              <a:gd fmla="*/ 21600 h 2160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21601" h="21601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0">
            <a:noFill/>
            <a:prstDash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66" name="Rect 0"/>
          <p:cNvSpPr txBox="1">
            <a:spLocks/>
          </p:cNvSpPr>
          <p:nvPr/>
        </p:nvSpPr>
        <p:spPr>
          <a:xfrm rot="0">
            <a:off x="5834380" y="43180"/>
            <a:ext cx="869950" cy="707390"/>
          </a:xfrm>
          <a:prstGeom prst="rect"/>
          <a:noFill/>
          <a:ln w="0">
            <a:noFill/>
            <a:prstDash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4000" cap="none" i="0" b="0" strike="noStrike">
                <a:solidFill>
                  <a:srgbClr val="C5E5FF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ko-KR" altLang="en-US" sz="4000" cap="none" i="0" b="0" strike="noStrike">
              <a:solidFill>
                <a:srgbClr val="C5E5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Rect 0"/>
          <p:cNvSpPr txBox="1">
            <a:spLocks/>
          </p:cNvSpPr>
          <p:nvPr/>
        </p:nvSpPr>
        <p:spPr>
          <a:xfrm rot="0">
            <a:off x="2631440" y="969010"/>
            <a:ext cx="22885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Q&amp;A 테이블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69" name="그림 11" descr="/Users/janghyogwang/Library/Group Containers/L48J367XN4.com.infraware.PolarisOffice/EngineTemp/7211/fImage28626262152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3345" y="1410970"/>
            <a:ext cx="7579995" cy="3733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장 효광</cp:lastModifiedBy>
</cp:coreProperties>
</file>