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9" r:id="rId4"/>
    <p:sldId id="260" r:id="rId5"/>
    <p:sldId id="261" r:id="rId6"/>
    <p:sldId id="265" r:id="rId7"/>
    <p:sldId id="266" r:id="rId8"/>
    <p:sldId id="271" r:id="rId9"/>
    <p:sldId id="268" r:id="rId10"/>
    <p:sldId id="273" r:id="rId11"/>
    <p:sldId id="272" r:id="rId12"/>
    <p:sldId id="282" r:id="rId13"/>
    <p:sldId id="283" r:id="rId14"/>
    <p:sldId id="284" r:id="rId15"/>
    <p:sldId id="285" r:id="rId16"/>
    <p:sldId id="286" r:id="rId17"/>
    <p:sldId id="264" r:id="rId18"/>
    <p:sldId id="290" r:id="rId19"/>
    <p:sldId id="291" r:id="rId20"/>
    <p:sldId id="297" r:id="rId21"/>
    <p:sldId id="287" r:id="rId22"/>
    <p:sldId id="289" r:id="rId23"/>
    <p:sldId id="292" r:id="rId24"/>
    <p:sldId id="293" r:id="rId25"/>
    <p:sldId id="294" r:id="rId26"/>
    <p:sldId id="295" r:id="rId27"/>
    <p:sldId id="298" r:id="rId28"/>
    <p:sldId id="299" r:id="rId2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7D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2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06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3" name="그림 개체 틀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f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그림 6" descr="그림 6"/>
          <p:cNvPicPr>
            <a:picLocks noChangeAspect="1"/>
          </p:cNvPicPr>
          <p:nvPr/>
        </p:nvPicPr>
        <p:blipFill>
          <a:blip r:embed="rId2">
            <a:alphaModFix amt="20000"/>
          </a:blip>
          <a:srcRect l="8805"/>
          <a:stretch>
            <a:fillRect/>
          </a:stretch>
        </p:blipFill>
        <p:spPr>
          <a:xfrm>
            <a:off x="0" y="-24754"/>
            <a:ext cx="8419461" cy="689131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2" name="그룹 1"/>
          <p:cNvGrpSpPr/>
          <p:nvPr/>
        </p:nvGrpSpPr>
        <p:grpSpPr>
          <a:xfrm>
            <a:off x="82617" y="-106118"/>
            <a:ext cx="11194018" cy="8864970"/>
            <a:chOff x="0" y="0"/>
            <a:chExt cx="11194017" cy="8864969"/>
          </a:xfrm>
        </p:grpSpPr>
        <p:sp>
          <p:nvSpPr>
            <p:cNvPr id="95" name="타원 18"/>
            <p:cNvSpPr/>
            <p:nvPr/>
          </p:nvSpPr>
          <p:spPr>
            <a:xfrm rot="796578">
              <a:off x="5988175" y="4244768"/>
              <a:ext cx="3386103" cy="3469735"/>
            </a:xfrm>
            <a:prstGeom prst="ellipse">
              <a:avLst/>
            </a:prstGeom>
            <a:solidFill>
              <a:srgbClr val="FD9374">
                <a:alpha val="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6" name="타원 19"/>
            <p:cNvSpPr/>
            <p:nvPr/>
          </p:nvSpPr>
          <p:spPr>
            <a:xfrm rot="18285216">
              <a:off x="6625300" y="361323"/>
              <a:ext cx="3349697" cy="4720299"/>
            </a:xfrm>
            <a:prstGeom prst="ellipse">
              <a:avLst/>
            </a:prstGeom>
            <a:solidFill>
              <a:srgbClr val="7030A0">
                <a:alpha val="7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7" name="타원 82"/>
            <p:cNvSpPr/>
            <p:nvPr/>
          </p:nvSpPr>
          <p:spPr>
            <a:xfrm rot="21185883">
              <a:off x="2449462" y="3466332"/>
              <a:ext cx="4717039" cy="5133815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01" name="Group 23"/>
            <p:cNvGrpSpPr/>
            <p:nvPr/>
          </p:nvGrpSpPr>
          <p:grpSpPr>
            <a:xfrm>
              <a:off x="0" y="553168"/>
              <a:ext cx="101530" cy="35629"/>
              <a:chOff x="0" y="0"/>
              <a:chExt cx="101529" cy="35628"/>
            </a:xfrm>
          </p:grpSpPr>
          <p:sp>
            <p:nvSpPr>
              <p:cNvPr id="98" name="Freeform 26"/>
              <p:cNvSpPr/>
              <p:nvPr/>
            </p:nvSpPr>
            <p:spPr>
              <a:xfrm rot="796578">
                <a:off x="1140" y="2558"/>
                <a:ext cx="23759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4" y="0"/>
                    </a:moveTo>
                    <a:lnTo>
                      <a:pt x="319" y="3411"/>
                    </a:lnTo>
                    <a:lnTo>
                      <a:pt x="0" y="11368"/>
                    </a:lnTo>
                    <a:lnTo>
                      <a:pt x="319" y="19326"/>
                    </a:lnTo>
                    <a:lnTo>
                      <a:pt x="1064" y="21600"/>
                    </a:lnTo>
                    <a:lnTo>
                      <a:pt x="20536" y="21600"/>
                    </a:lnTo>
                    <a:lnTo>
                      <a:pt x="21494" y="19326"/>
                    </a:lnTo>
                    <a:lnTo>
                      <a:pt x="21600" y="11368"/>
                    </a:lnTo>
                    <a:lnTo>
                      <a:pt x="21494" y="3411"/>
                    </a:lnTo>
                    <a:lnTo>
                      <a:pt x="20536" y="0"/>
                    </a:lnTo>
                    <a:lnTo>
                      <a:pt x="1064" y="0"/>
                    </a:lnTo>
                    <a:close/>
                  </a:path>
                </a:pathLst>
              </a:custGeom>
              <a:solidFill>
                <a:srgbClr val="363B6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99" name="Freeform 27"/>
              <p:cNvSpPr/>
              <p:nvPr/>
            </p:nvSpPr>
            <p:spPr>
              <a:xfrm rot="796578">
                <a:off x="42626" y="12346"/>
                <a:ext cx="23759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4" y="0"/>
                    </a:moveTo>
                    <a:lnTo>
                      <a:pt x="319" y="3411"/>
                    </a:lnTo>
                    <a:lnTo>
                      <a:pt x="0" y="11368"/>
                    </a:lnTo>
                    <a:lnTo>
                      <a:pt x="319" y="19326"/>
                    </a:lnTo>
                    <a:lnTo>
                      <a:pt x="1064" y="21600"/>
                    </a:lnTo>
                    <a:lnTo>
                      <a:pt x="20536" y="21600"/>
                    </a:lnTo>
                    <a:lnTo>
                      <a:pt x="21387" y="19326"/>
                    </a:lnTo>
                    <a:lnTo>
                      <a:pt x="21600" y="11368"/>
                    </a:lnTo>
                    <a:lnTo>
                      <a:pt x="21387" y="3411"/>
                    </a:lnTo>
                    <a:lnTo>
                      <a:pt x="20536" y="0"/>
                    </a:lnTo>
                    <a:lnTo>
                      <a:pt x="1064" y="0"/>
                    </a:lnTo>
                    <a:close/>
                  </a:path>
                </a:pathLst>
              </a:custGeom>
              <a:solidFill>
                <a:srgbClr val="363B6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0" name="Freeform 28"/>
              <p:cNvSpPr/>
              <p:nvPr/>
            </p:nvSpPr>
            <p:spPr>
              <a:xfrm rot="796578">
                <a:off x="84559" y="21293"/>
                <a:ext cx="15723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149" y="0"/>
                    </a:moveTo>
                    <a:lnTo>
                      <a:pt x="1612" y="0"/>
                    </a:lnTo>
                    <a:lnTo>
                      <a:pt x="161" y="3411"/>
                    </a:lnTo>
                    <a:lnTo>
                      <a:pt x="0" y="11368"/>
                    </a:lnTo>
                    <a:lnTo>
                      <a:pt x="161" y="19326"/>
                    </a:lnTo>
                    <a:lnTo>
                      <a:pt x="1612" y="21600"/>
                    </a:lnTo>
                    <a:lnTo>
                      <a:pt x="20149" y="21600"/>
                    </a:lnTo>
                    <a:lnTo>
                      <a:pt x="21278" y="19326"/>
                    </a:lnTo>
                    <a:lnTo>
                      <a:pt x="21600" y="11368"/>
                    </a:lnTo>
                    <a:lnTo>
                      <a:pt x="21278" y="3411"/>
                    </a:lnTo>
                    <a:lnTo>
                      <a:pt x="20149" y="0"/>
                    </a:lnTo>
                    <a:close/>
                  </a:path>
                </a:pathLst>
              </a:custGeom>
              <a:solidFill>
                <a:srgbClr val="363B6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103" name="TextBox 46"/>
          <p:cNvSpPr txBox="1"/>
          <p:nvPr/>
        </p:nvSpPr>
        <p:spPr>
          <a:xfrm>
            <a:off x="7820336" y="3386468"/>
            <a:ext cx="1460589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 b="1">
                <a:solidFill>
                  <a:srgbClr val="FF339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MAYFLY</a:t>
            </a:r>
          </a:p>
        </p:txBody>
      </p:sp>
      <p:sp>
        <p:nvSpPr>
          <p:cNvPr id="104" name="Group 23"/>
          <p:cNvSpPr txBox="1"/>
          <p:nvPr/>
        </p:nvSpPr>
        <p:spPr>
          <a:xfrm>
            <a:off x="7864463" y="3909688"/>
            <a:ext cx="3828090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339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ONE-DAY </a:t>
            </a:r>
          </a:p>
          <a:p>
            <a:pPr>
              <a:defRPr>
                <a:solidFill>
                  <a:srgbClr val="FF339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ENTERTAINMENT</a:t>
            </a:r>
          </a:p>
          <a:p>
            <a:pPr>
              <a:defRPr>
                <a:solidFill>
                  <a:srgbClr val="FF339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PROJECT</a:t>
            </a:r>
          </a:p>
        </p:txBody>
      </p:sp>
      <p:sp>
        <p:nvSpPr>
          <p:cNvPr id="105" name="타원 2"/>
          <p:cNvSpPr/>
          <p:nvPr/>
        </p:nvSpPr>
        <p:spPr>
          <a:xfrm>
            <a:off x="6877624" y="2409725"/>
            <a:ext cx="3435741" cy="3435741"/>
          </a:xfrm>
          <a:prstGeom prst="ellipse">
            <a:avLst/>
          </a:prstGeom>
          <a:solidFill>
            <a:srgbClr val="CCCCFF">
              <a:alpha val="1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6" name="타원 48"/>
          <p:cNvSpPr/>
          <p:nvPr/>
        </p:nvSpPr>
        <p:spPr>
          <a:xfrm>
            <a:off x="8001962" y="3836061"/>
            <a:ext cx="2443129" cy="2443129"/>
          </a:xfrm>
          <a:prstGeom prst="ellipse">
            <a:avLst/>
          </a:prstGeom>
          <a:solidFill>
            <a:srgbClr val="FD93E1">
              <a:alpha val="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7" name="타원 50"/>
          <p:cNvSpPr/>
          <p:nvPr/>
        </p:nvSpPr>
        <p:spPr>
          <a:xfrm rot="1307670">
            <a:off x="9189660" y="2451249"/>
            <a:ext cx="3193831" cy="3815531"/>
          </a:xfrm>
          <a:prstGeom prst="ellipse">
            <a:avLst/>
          </a:prstGeom>
          <a:solidFill>
            <a:srgbClr val="FD9374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직사각형 32"/>
          <p:cNvSpPr/>
          <p:nvPr/>
        </p:nvSpPr>
        <p:spPr>
          <a:xfrm>
            <a:off x="-621" y="-64601"/>
            <a:ext cx="12070774" cy="6919192"/>
          </a:xfrm>
          <a:prstGeom prst="rect">
            <a:avLst/>
          </a:prstGeom>
          <a:solidFill>
            <a:srgbClr val="FFFFFF">
              <a:alpha val="86000"/>
            </a:srgbClr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p:txBody>
      </p:sp>
      <p:sp>
        <p:nvSpPr>
          <p:cNvPr id="236" name="직사각형 4"/>
          <p:cNvSpPr/>
          <p:nvPr/>
        </p:nvSpPr>
        <p:spPr>
          <a:xfrm>
            <a:off x="190499" y="152400"/>
            <a:ext cx="11855448" cy="6553200"/>
          </a:xfrm>
          <a:prstGeom prst="rect">
            <a:avLst/>
          </a:prstGeom>
          <a:ln w="19050">
            <a:solidFill>
              <a:srgbClr val="FF339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more-options_17764"/>
          <p:cNvSpPr/>
          <p:nvPr/>
        </p:nvSpPr>
        <p:spPr>
          <a:xfrm>
            <a:off x="1110957" y="1228459"/>
            <a:ext cx="609863" cy="133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43" y="0"/>
                </a:moveTo>
                <a:cubicBezTo>
                  <a:pt x="20545" y="0"/>
                  <a:pt x="21600" y="4835"/>
                  <a:pt x="21600" y="10800"/>
                </a:cubicBezTo>
                <a:cubicBezTo>
                  <a:pt x="21600" y="16765"/>
                  <a:pt x="20545" y="21600"/>
                  <a:pt x="19243" y="21600"/>
                </a:cubicBezTo>
                <a:cubicBezTo>
                  <a:pt x="17942" y="21600"/>
                  <a:pt x="16886" y="16765"/>
                  <a:pt x="16886" y="10800"/>
                </a:cubicBezTo>
                <a:cubicBezTo>
                  <a:pt x="16886" y="4835"/>
                  <a:pt x="17942" y="0"/>
                  <a:pt x="19243" y="0"/>
                </a:cubicBezTo>
                <a:close/>
                <a:moveTo>
                  <a:pt x="10669" y="0"/>
                </a:moveTo>
                <a:cubicBezTo>
                  <a:pt x="11970" y="0"/>
                  <a:pt x="13026" y="4835"/>
                  <a:pt x="13026" y="10800"/>
                </a:cubicBezTo>
                <a:cubicBezTo>
                  <a:pt x="13026" y="16765"/>
                  <a:pt x="11970" y="21600"/>
                  <a:pt x="10669" y="21600"/>
                </a:cubicBezTo>
                <a:cubicBezTo>
                  <a:pt x="9367" y="21600"/>
                  <a:pt x="8312" y="16765"/>
                  <a:pt x="8312" y="10800"/>
                </a:cubicBezTo>
                <a:cubicBezTo>
                  <a:pt x="8312" y="4835"/>
                  <a:pt x="9367" y="0"/>
                  <a:pt x="10669" y="0"/>
                </a:cubicBezTo>
                <a:close/>
                <a:moveTo>
                  <a:pt x="2359" y="0"/>
                </a:moveTo>
                <a:cubicBezTo>
                  <a:pt x="3662" y="0"/>
                  <a:pt x="4719" y="4835"/>
                  <a:pt x="4719" y="10800"/>
                </a:cubicBezTo>
                <a:cubicBezTo>
                  <a:pt x="4719" y="16765"/>
                  <a:pt x="3662" y="21600"/>
                  <a:pt x="2359" y="21600"/>
                </a:cubicBezTo>
                <a:cubicBezTo>
                  <a:pt x="1056" y="21600"/>
                  <a:pt x="0" y="16765"/>
                  <a:pt x="0" y="10800"/>
                </a:cubicBezTo>
                <a:cubicBezTo>
                  <a:pt x="0" y="4835"/>
                  <a:pt x="1056" y="0"/>
                  <a:pt x="2359" y="0"/>
                </a:cubicBezTo>
                <a:close/>
              </a:path>
            </a:pathLst>
          </a:custGeom>
          <a:solidFill>
            <a:srgbClr val="CCCC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4" name="순서도: 지연 5"/>
          <p:cNvSpPr/>
          <p:nvPr/>
        </p:nvSpPr>
        <p:spPr>
          <a:xfrm rot="5400000">
            <a:off x="5764285" y="2713"/>
            <a:ext cx="645031" cy="951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339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5" name="TextBox 6"/>
          <p:cNvSpPr txBox="1"/>
          <p:nvPr/>
        </p:nvSpPr>
        <p:spPr>
          <a:xfrm>
            <a:off x="5834586" y="42930"/>
            <a:ext cx="869486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C5E5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r>
              <a:t>01</a:t>
            </a:r>
          </a:p>
        </p:txBody>
      </p:sp>
      <p:grpSp>
        <p:nvGrpSpPr>
          <p:cNvPr id="259" name="그룹 28"/>
          <p:cNvGrpSpPr/>
          <p:nvPr/>
        </p:nvGrpSpPr>
        <p:grpSpPr>
          <a:xfrm>
            <a:off x="184973" y="33410"/>
            <a:ext cx="11855448" cy="6662671"/>
            <a:chOff x="0" y="0"/>
            <a:chExt cx="11855446" cy="6662669"/>
          </a:xfrm>
        </p:grpSpPr>
        <p:sp>
          <p:nvSpPr>
            <p:cNvPr id="256" name="직사각형 41"/>
            <p:cNvSpPr/>
            <p:nvPr/>
          </p:nvSpPr>
          <p:spPr>
            <a:xfrm>
              <a:off x="-1" y="109469"/>
              <a:ext cx="11855448" cy="6553201"/>
            </a:xfrm>
            <a:prstGeom prst="rect">
              <a:avLst/>
            </a:prstGeom>
            <a:noFill/>
            <a:ln w="19050" cap="flat">
              <a:solidFill>
                <a:srgbClr val="FF339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7" name="순서도: 지연 42"/>
            <p:cNvSpPr/>
            <p:nvPr/>
          </p:nvSpPr>
          <p:spPr>
            <a:xfrm rot="5400000">
              <a:off x="5573785" y="-40218"/>
              <a:ext cx="645031" cy="951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33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8" name="TextBox 43"/>
            <p:cNvSpPr txBox="1"/>
            <p:nvPr/>
          </p:nvSpPr>
          <p:spPr>
            <a:xfrm>
              <a:off x="5644087" y="0"/>
              <a:ext cx="869486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000">
                  <a:solidFill>
                    <a:srgbClr val="C5E5FF"/>
                  </a:solidFill>
                  <a:latin typeface="Bahnschrift Condensed"/>
                  <a:ea typeface="Bahnschrift Condensed"/>
                  <a:cs typeface="Bahnschrift Condensed"/>
                  <a:sym typeface="Bahnschrift Condensed"/>
                </a:defRPr>
              </a:lvl1pPr>
            </a:lstStyle>
            <a:p>
              <a:r>
                <a:rPr lang="en-US" dirty="0"/>
                <a:t>02</a:t>
              </a:r>
              <a:endParaRPr dirty="0"/>
            </a:p>
          </p:txBody>
        </p:sp>
      </p:grpSp>
      <p:sp>
        <p:nvSpPr>
          <p:cNvPr id="4" name="işliďe">
            <a:extLst>
              <a:ext uri="{FF2B5EF4-FFF2-40B4-BE49-F238E27FC236}">
                <a16:creationId xmlns:a16="http://schemas.microsoft.com/office/drawing/2014/main" id="{8038F385-5448-4D4D-95BB-B3FC7B10C44E}"/>
              </a:ext>
            </a:extLst>
          </p:cNvPr>
          <p:cNvSpPr txBox="1"/>
          <p:nvPr/>
        </p:nvSpPr>
        <p:spPr>
          <a:xfrm>
            <a:off x="-512729" y="5242751"/>
            <a:ext cx="4079859" cy="1223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tIns="45720" rIns="45719" bIns="45720" anchor="ctr">
            <a:spAutoFit/>
          </a:bodyPr>
          <a:lstStyle>
            <a:lvl1pPr algn="ctr">
              <a:lnSpc>
                <a:spcPct val="120000"/>
              </a:lnSpc>
              <a:defRPr sz="14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/>
              </a:rPr>
              <a:t>Usecase</a:t>
            </a:r>
          </a:p>
          <a:p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/>
              </a:rPr>
              <a:t>reservation</a:t>
            </a:r>
          </a:p>
        </p:txBody>
      </p:sp>
      <p:sp>
        <p:nvSpPr>
          <p:cNvPr id="5" name="직사각형 14">
            <a:extLst>
              <a:ext uri="{FF2B5EF4-FFF2-40B4-BE49-F238E27FC236}">
                <a16:creationId xmlns:a16="http://schemas.microsoft.com/office/drawing/2014/main" id="{47DDE735-03DA-44CC-8D06-641402B6C91E}"/>
              </a:ext>
            </a:extLst>
          </p:cNvPr>
          <p:cNvSpPr/>
          <p:nvPr/>
        </p:nvSpPr>
        <p:spPr>
          <a:xfrm>
            <a:off x="181933" y="161920"/>
            <a:ext cx="2265564" cy="6535883"/>
          </a:xfrm>
          <a:prstGeom prst="rect">
            <a:avLst/>
          </a:prstGeom>
          <a:solidFill>
            <a:srgbClr val="DEEBF7">
              <a:alpha val="2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C8E690F-B702-4333-AABD-9EC7004E7492}"/>
              </a:ext>
            </a:extLst>
          </p:cNvPr>
          <p:cNvGrpSpPr/>
          <p:nvPr/>
        </p:nvGrpSpPr>
        <p:grpSpPr>
          <a:xfrm>
            <a:off x="3040474" y="1404730"/>
            <a:ext cx="4654175" cy="3336560"/>
            <a:chOff x="2489812" y="1328451"/>
            <a:chExt cx="4242298" cy="302596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7BC2136-94D3-4D92-8AC5-2FF393EC208B}"/>
                </a:ext>
              </a:extLst>
            </p:cNvPr>
            <p:cNvSpPr/>
            <p:nvPr/>
          </p:nvSpPr>
          <p:spPr>
            <a:xfrm>
              <a:off x="2489812" y="2603454"/>
              <a:ext cx="914399" cy="23725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100" dirty="0"/>
                <a:t>사용자</a:t>
              </a:r>
              <a:endParaRPr kumimoji="0" lang="ko-KR" alt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A551A719-086F-484C-874A-38C0564D452A}"/>
                </a:ext>
              </a:extLst>
            </p:cNvPr>
            <p:cNvGrpSpPr/>
            <p:nvPr/>
          </p:nvGrpSpPr>
          <p:grpSpPr>
            <a:xfrm>
              <a:off x="3784294" y="1328451"/>
              <a:ext cx="2947816" cy="3025964"/>
              <a:chOff x="3793475" y="1190740"/>
              <a:chExt cx="2947816" cy="3025964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9D81D23-BDEF-4872-844C-2D77DF2CC617}"/>
                  </a:ext>
                </a:extLst>
              </p:cNvPr>
              <p:cNvSpPr/>
              <p:nvPr/>
            </p:nvSpPr>
            <p:spPr>
              <a:xfrm>
                <a:off x="3793475" y="1190740"/>
                <a:ext cx="1667217" cy="302596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맑은 고딕"/>
                </a:endParaRPr>
              </a:p>
            </p:txBody>
          </p: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B2691C61-25ED-4DE8-BDC2-50A585E58ACB}"/>
                  </a:ext>
                </a:extLst>
              </p:cNvPr>
              <p:cNvGrpSpPr/>
              <p:nvPr/>
            </p:nvGrpSpPr>
            <p:grpSpPr>
              <a:xfrm>
                <a:off x="4235785" y="1423373"/>
                <a:ext cx="2505506" cy="1397118"/>
                <a:chOff x="4235785" y="1423373"/>
                <a:chExt cx="2505506" cy="1397118"/>
              </a:xfrm>
            </p:grpSpPr>
            <p:grpSp>
              <p:nvGrpSpPr>
                <p:cNvPr id="36" name="그룹 35">
                  <a:extLst>
                    <a:ext uri="{FF2B5EF4-FFF2-40B4-BE49-F238E27FC236}">
                      <a16:creationId xmlns:a16="http://schemas.microsoft.com/office/drawing/2014/main" id="{1DD8A9B1-0B92-4669-AC76-741F7B70AD70}"/>
                    </a:ext>
                  </a:extLst>
                </p:cNvPr>
                <p:cNvGrpSpPr/>
                <p:nvPr/>
              </p:nvGrpSpPr>
              <p:grpSpPr>
                <a:xfrm>
                  <a:off x="4235785" y="1423373"/>
                  <a:ext cx="2498506" cy="602256"/>
                  <a:chOff x="3170821" y="1542723"/>
                  <a:chExt cx="2498506" cy="602256"/>
                </a:xfrm>
              </p:grpSpPr>
              <p:sp>
                <p:nvSpPr>
                  <p:cNvPr id="40" name="타원 39">
                    <a:extLst>
                      <a:ext uri="{FF2B5EF4-FFF2-40B4-BE49-F238E27FC236}">
                        <a16:creationId xmlns:a16="http://schemas.microsoft.com/office/drawing/2014/main" id="{D6549C0C-BC47-4303-86AC-FE14EEFC5CFA}"/>
                      </a:ext>
                    </a:extLst>
                  </p:cNvPr>
                  <p:cNvSpPr/>
                  <p:nvPr/>
                </p:nvSpPr>
                <p:spPr>
                  <a:xfrm>
                    <a:off x="3170821" y="1542723"/>
                    <a:ext cx="969485" cy="60225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accent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ko-KR" altLang="en-US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맑은 고딕"/>
                    </a:endParaRPr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C3D59020-C7CA-4B22-AC65-13A4E70F37E8}"/>
                      </a:ext>
                    </a:extLst>
                  </p:cNvPr>
                  <p:cNvSpPr txBox="1"/>
                  <p:nvPr/>
                </p:nvSpPr>
                <p:spPr>
                  <a:xfrm>
                    <a:off x="3320899" y="1714269"/>
                    <a:ext cx="2348428" cy="261608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ko-KR" altLang="en-US" sz="1100" dirty="0"/>
                      <a:t>예약 등록</a:t>
                    </a:r>
                    <a:endParaRPr lang="ko-KR" altLang="en-US" sz="11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37" name="그룹 36">
                  <a:extLst>
                    <a:ext uri="{FF2B5EF4-FFF2-40B4-BE49-F238E27FC236}">
                      <a16:creationId xmlns:a16="http://schemas.microsoft.com/office/drawing/2014/main" id="{76E34A68-DB5E-43E8-8FB1-96998791D2E6}"/>
                    </a:ext>
                  </a:extLst>
                </p:cNvPr>
                <p:cNvGrpSpPr/>
                <p:nvPr/>
              </p:nvGrpSpPr>
              <p:grpSpPr>
                <a:xfrm>
                  <a:off x="4322054" y="2218235"/>
                  <a:ext cx="2419237" cy="602256"/>
                  <a:chOff x="3229550" y="1667393"/>
                  <a:chExt cx="2419237" cy="602256"/>
                </a:xfrm>
              </p:grpSpPr>
              <p:sp>
                <p:nvSpPr>
                  <p:cNvPr id="38" name="타원 37">
                    <a:extLst>
                      <a:ext uri="{FF2B5EF4-FFF2-40B4-BE49-F238E27FC236}">
                        <a16:creationId xmlns:a16="http://schemas.microsoft.com/office/drawing/2014/main" id="{BB11EABF-6ABA-4D94-B696-25A890A29145}"/>
                      </a:ext>
                    </a:extLst>
                  </p:cNvPr>
                  <p:cNvSpPr/>
                  <p:nvPr/>
                </p:nvSpPr>
                <p:spPr>
                  <a:xfrm>
                    <a:off x="3229550" y="1667393"/>
                    <a:ext cx="969485" cy="60225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accent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ko-KR" altLang="en-US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맑은 고딕"/>
                    </a:endParaRPr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D1181B3E-DB60-40DC-BB0D-07993140BFF8}"/>
                      </a:ext>
                    </a:extLst>
                  </p:cNvPr>
                  <p:cNvSpPr txBox="1"/>
                  <p:nvPr/>
                </p:nvSpPr>
                <p:spPr>
                  <a:xfrm>
                    <a:off x="3300359" y="1843780"/>
                    <a:ext cx="2348428" cy="261608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ko-KR" altLang="en-US" sz="1100" dirty="0">
                        <a:ea typeface="+mn-lt"/>
                        <a:cs typeface="+mn-lt"/>
                      </a:rPr>
                      <a:t>예약 수정</a:t>
                    </a:r>
                    <a:endParaRPr lang="ko-KR" dirty="0"/>
                  </a:p>
                </p:txBody>
              </p:sp>
            </p:grp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F5554CFD-28EF-4C6E-B558-FD1B29D5A921}"/>
                  </a:ext>
                </a:extLst>
              </p:cNvPr>
              <p:cNvGrpSpPr/>
              <p:nvPr/>
            </p:nvGrpSpPr>
            <p:grpSpPr>
              <a:xfrm>
                <a:off x="4215620" y="3079553"/>
                <a:ext cx="2490146" cy="602256"/>
                <a:chOff x="3123115" y="1913603"/>
                <a:chExt cx="2490146" cy="602256"/>
              </a:xfrm>
            </p:grpSpPr>
            <p:sp>
              <p:nvSpPr>
                <p:cNvPr id="34" name="타원 33">
                  <a:extLst>
                    <a:ext uri="{FF2B5EF4-FFF2-40B4-BE49-F238E27FC236}">
                      <a16:creationId xmlns:a16="http://schemas.microsoft.com/office/drawing/2014/main" id="{AB26F35C-59F9-4EBC-971C-0EB7C446B2FF}"/>
                    </a:ext>
                  </a:extLst>
                </p:cNvPr>
                <p:cNvSpPr/>
                <p:nvPr/>
              </p:nvSpPr>
              <p:spPr>
                <a:xfrm>
                  <a:off x="3123115" y="1913603"/>
                  <a:ext cx="969485" cy="60225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맑은 고딕"/>
                  </a:endParaRP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DD83407-D6A1-455D-9285-A042DE495CC2}"/>
                    </a:ext>
                  </a:extLst>
                </p:cNvPr>
                <p:cNvSpPr txBox="1"/>
                <p:nvPr/>
              </p:nvSpPr>
              <p:spPr>
                <a:xfrm>
                  <a:off x="3264833" y="2086768"/>
                  <a:ext cx="2348428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ko-KR" altLang="en-US" sz="1100" dirty="0"/>
                    <a:t>예약 삭제</a:t>
                  </a:r>
                  <a:endParaRPr lang="ko-KR" dirty="0"/>
                </a:p>
              </p:txBody>
            </p:sp>
          </p:grpSp>
        </p:grp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45A4B192-EBD0-48FD-BC80-01943ADB67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3868" y="1944394"/>
              <a:ext cx="817298" cy="812232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E264CDCC-2906-43C3-9989-9F07B4B851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3047" y="2662708"/>
              <a:ext cx="880448" cy="93917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5A5F4130-5AF9-4B76-9138-A89403A99658}"/>
                </a:ext>
              </a:extLst>
            </p:cNvPr>
            <p:cNvCxnSpPr>
              <a:cxnSpLocks/>
            </p:cNvCxnSpPr>
            <p:nvPr/>
          </p:nvCxnSpPr>
          <p:spPr>
            <a:xfrm>
              <a:off x="3394688" y="2756626"/>
              <a:ext cx="862539" cy="631474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40DE4D3-A8EC-4D67-81FA-F40F3A2E10D3}"/>
              </a:ext>
            </a:extLst>
          </p:cNvPr>
          <p:cNvGrpSpPr/>
          <p:nvPr/>
        </p:nvGrpSpPr>
        <p:grpSpPr>
          <a:xfrm>
            <a:off x="7414463" y="1563589"/>
            <a:ext cx="4272019" cy="3025964"/>
            <a:chOff x="2489812" y="1328451"/>
            <a:chExt cx="4272019" cy="3025964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607B8CF-818F-4A4E-961A-71B36B6038D7}"/>
                </a:ext>
              </a:extLst>
            </p:cNvPr>
            <p:cNvSpPr/>
            <p:nvPr/>
          </p:nvSpPr>
          <p:spPr>
            <a:xfrm>
              <a:off x="2489812" y="2591278"/>
              <a:ext cx="914399" cy="26160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100" dirty="0"/>
                <a:t>사용자</a:t>
              </a:r>
              <a:endParaRPr kumimoji="0" lang="ko-KR" alt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7E123608-93D2-4D92-8D39-0CD5BD19176B}"/>
                </a:ext>
              </a:extLst>
            </p:cNvPr>
            <p:cNvGrpSpPr/>
            <p:nvPr/>
          </p:nvGrpSpPr>
          <p:grpSpPr>
            <a:xfrm>
              <a:off x="3784294" y="1328451"/>
              <a:ext cx="2977537" cy="3025964"/>
              <a:chOff x="3793475" y="1190740"/>
              <a:chExt cx="2977537" cy="3025964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4D988D9-B307-4FA5-905F-CE21ED70E19F}"/>
                  </a:ext>
                </a:extLst>
              </p:cNvPr>
              <p:cNvSpPr/>
              <p:nvPr/>
            </p:nvSpPr>
            <p:spPr>
              <a:xfrm>
                <a:off x="3793475" y="1190740"/>
                <a:ext cx="1667217" cy="302596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맑은 고딕"/>
                </a:endParaRPr>
              </a:p>
            </p:txBody>
          </p: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EA7830A2-38FD-4F4C-A9B9-E0D622895A85}"/>
                  </a:ext>
                </a:extLst>
              </p:cNvPr>
              <p:cNvGrpSpPr/>
              <p:nvPr/>
            </p:nvGrpSpPr>
            <p:grpSpPr>
              <a:xfrm>
                <a:off x="4315054" y="1418533"/>
                <a:ext cx="2446777" cy="1281628"/>
                <a:chOff x="4315054" y="1418533"/>
                <a:chExt cx="2446777" cy="1281628"/>
              </a:xfrm>
            </p:grpSpPr>
            <p:grpSp>
              <p:nvGrpSpPr>
                <p:cNvPr id="59" name="그룹 58">
                  <a:extLst>
                    <a:ext uri="{FF2B5EF4-FFF2-40B4-BE49-F238E27FC236}">
                      <a16:creationId xmlns:a16="http://schemas.microsoft.com/office/drawing/2014/main" id="{88F050CA-AC09-41ED-8FD0-1878373F839E}"/>
                    </a:ext>
                  </a:extLst>
                </p:cNvPr>
                <p:cNvGrpSpPr/>
                <p:nvPr/>
              </p:nvGrpSpPr>
              <p:grpSpPr>
                <a:xfrm>
                  <a:off x="4315054" y="1418533"/>
                  <a:ext cx="2419237" cy="602256"/>
                  <a:chOff x="3250090" y="1537883"/>
                  <a:chExt cx="2419237" cy="602256"/>
                </a:xfrm>
              </p:grpSpPr>
              <p:sp>
                <p:nvSpPr>
                  <p:cNvPr id="63" name="타원 62">
                    <a:extLst>
                      <a:ext uri="{FF2B5EF4-FFF2-40B4-BE49-F238E27FC236}">
                        <a16:creationId xmlns:a16="http://schemas.microsoft.com/office/drawing/2014/main" id="{E4A828E1-6945-4EE9-8EDE-0E93AF88F659}"/>
                      </a:ext>
                    </a:extLst>
                  </p:cNvPr>
                  <p:cNvSpPr/>
                  <p:nvPr/>
                </p:nvSpPr>
                <p:spPr>
                  <a:xfrm>
                    <a:off x="3250090" y="1537883"/>
                    <a:ext cx="1107195" cy="60225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accent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ko-KR" altLang="en-US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맑은 고딕"/>
                    </a:endParaRPr>
                  </a:p>
                </p:txBody>
              </p:sp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484CF466-7E68-43B2-BD0E-A2DD1FE3A8F6}"/>
                      </a:ext>
                    </a:extLst>
                  </p:cNvPr>
                  <p:cNvSpPr txBox="1"/>
                  <p:nvPr/>
                </p:nvSpPr>
                <p:spPr>
                  <a:xfrm>
                    <a:off x="3320899" y="1714269"/>
                    <a:ext cx="2348428" cy="261608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ko-KR" altLang="en-US" sz="1100" dirty="0"/>
                      <a:t>예약 후기 등록</a:t>
                    </a:r>
                    <a:endParaRPr kumimoji="0" lang="ko-KR" altLang="en-US" sz="11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맑은 고딕"/>
                    </a:endParaRPr>
                  </a:p>
                </p:txBody>
              </p:sp>
            </p:grpSp>
            <p:grpSp>
              <p:nvGrpSpPr>
                <p:cNvPr id="60" name="그룹 59">
                  <a:extLst>
                    <a:ext uri="{FF2B5EF4-FFF2-40B4-BE49-F238E27FC236}">
                      <a16:creationId xmlns:a16="http://schemas.microsoft.com/office/drawing/2014/main" id="{8935DB9C-0792-4E2A-AEDE-B943CD78B924}"/>
                    </a:ext>
                  </a:extLst>
                </p:cNvPr>
                <p:cNvGrpSpPr/>
                <p:nvPr/>
              </p:nvGrpSpPr>
              <p:grpSpPr>
                <a:xfrm>
                  <a:off x="4360955" y="2088725"/>
                  <a:ext cx="2400876" cy="611436"/>
                  <a:chOff x="3268451" y="1537883"/>
                  <a:chExt cx="2400876" cy="611436"/>
                </a:xfrm>
              </p:grpSpPr>
              <p:sp>
                <p:nvSpPr>
                  <p:cNvPr id="61" name="타원 60">
                    <a:extLst>
                      <a:ext uri="{FF2B5EF4-FFF2-40B4-BE49-F238E27FC236}">
                        <a16:creationId xmlns:a16="http://schemas.microsoft.com/office/drawing/2014/main" id="{B9C1BE3C-CE6B-409E-875D-4A0ECBD51995}"/>
                      </a:ext>
                    </a:extLst>
                  </p:cNvPr>
                  <p:cNvSpPr/>
                  <p:nvPr/>
                </p:nvSpPr>
                <p:spPr>
                  <a:xfrm>
                    <a:off x="3268451" y="1537883"/>
                    <a:ext cx="1079654" cy="61143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accent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ko-KR" altLang="en-US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맑은 고딕"/>
                    </a:endParaRPr>
                  </a:p>
                </p:txBody>
              </p:sp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FDE86820-7F3C-4453-A3FC-3100F3AF2F61}"/>
                      </a:ext>
                    </a:extLst>
                  </p:cNvPr>
                  <p:cNvSpPr txBox="1"/>
                  <p:nvPr/>
                </p:nvSpPr>
                <p:spPr>
                  <a:xfrm>
                    <a:off x="3320899" y="1714269"/>
                    <a:ext cx="2348428" cy="261608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ko-KR" altLang="en-US" sz="1100" dirty="0">
                        <a:ea typeface="+mn-lt"/>
                        <a:cs typeface="+mn-lt"/>
                      </a:rPr>
                      <a:t>예약 후기 수정</a:t>
                    </a:r>
                    <a:endParaRPr lang="ko-KR" sz="1100" dirty="0"/>
                  </a:p>
                </p:txBody>
              </p:sp>
            </p:grpSp>
          </p:grp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09800197-A003-4730-B481-CB7429B48C64}"/>
                  </a:ext>
                </a:extLst>
              </p:cNvPr>
              <p:cNvGrpSpPr/>
              <p:nvPr/>
            </p:nvGrpSpPr>
            <p:grpSpPr>
              <a:xfrm>
                <a:off x="4360956" y="2703833"/>
                <a:ext cx="2410056" cy="1327533"/>
                <a:chOff x="4360956" y="2703833"/>
                <a:chExt cx="2410056" cy="1327533"/>
              </a:xfrm>
            </p:grpSpPr>
            <p:grpSp>
              <p:nvGrpSpPr>
                <p:cNvPr id="53" name="그룹 52">
                  <a:extLst>
                    <a:ext uri="{FF2B5EF4-FFF2-40B4-BE49-F238E27FC236}">
                      <a16:creationId xmlns:a16="http://schemas.microsoft.com/office/drawing/2014/main" id="{3C1B4D99-5846-4285-B158-47AED18CDA65}"/>
                    </a:ext>
                  </a:extLst>
                </p:cNvPr>
                <p:cNvGrpSpPr/>
                <p:nvPr/>
              </p:nvGrpSpPr>
              <p:grpSpPr>
                <a:xfrm>
                  <a:off x="4360956" y="2703833"/>
                  <a:ext cx="2400876" cy="602256"/>
                  <a:chOff x="3268451" y="1537883"/>
                  <a:chExt cx="2400876" cy="602256"/>
                </a:xfrm>
              </p:grpSpPr>
              <p:sp>
                <p:nvSpPr>
                  <p:cNvPr id="57" name="타원 56">
                    <a:extLst>
                      <a:ext uri="{FF2B5EF4-FFF2-40B4-BE49-F238E27FC236}">
                        <a16:creationId xmlns:a16="http://schemas.microsoft.com/office/drawing/2014/main" id="{7790B31F-9855-4758-A853-0165BF1AB888}"/>
                      </a:ext>
                    </a:extLst>
                  </p:cNvPr>
                  <p:cNvSpPr/>
                  <p:nvPr/>
                </p:nvSpPr>
                <p:spPr>
                  <a:xfrm>
                    <a:off x="3268451" y="1537883"/>
                    <a:ext cx="1070473" cy="60225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accent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ko-KR" altLang="en-US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맑은 고딕"/>
                    </a:endParaRPr>
                  </a:p>
                </p:txBody>
              </p: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6FBEF283-24FE-4ACD-9124-A7C129B214AA}"/>
                      </a:ext>
                    </a:extLst>
                  </p:cNvPr>
                  <p:cNvSpPr txBox="1"/>
                  <p:nvPr/>
                </p:nvSpPr>
                <p:spPr>
                  <a:xfrm>
                    <a:off x="3320899" y="1714269"/>
                    <a:ext cx="2348428" cy="261608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ko-KR" sz="1100" dirty="0"/>
                      <a:t>예약 후기 삭제</a:t>
                    </a:r>
                  </a:p>
                </p:txBody>
              </p:sp>
            </p:grpSp>
            <p:grpSp>
              <p:nvGrpSpPr>
                <p:cNvPr id="54" name="그룹 53">
                  <a:extLst>
                    <a:ext uri="{FF2B5EF4-FFF2-40B4-BE49-F238E27FC236}">
                      <a16:creationId xmlns:a16="http://schemas.microsoft.com/office/drawing/2014/main" id="{D7C8B141-3C8D-4694-85A9-FC73F4C92EE7}"/>
                    </a:ext>
                  </a:extLst>
                </p:cNvPr>
                <p:cNvGrpSpPr/>
                <p:nvPr/>
              </p:nvGrpSpPr>
              <p:grpSpPr>
                <a:xfrm>
                  <a:off x="4370136" y="3429110"/>
                  <a:ext cx="2400876" cy="602256"/>
                  <a:chOff x="4370136" y="3429110"/>
                  <a:chExt cx="2400876" cy="602256"/>
                </a:xfrm>
              </p:grpSpPr>
              <p:sp>
                <p:nvSpPr>
                  <p:cNvPr id="55" name="타원 54">
                    <a:extLst>
                      <a:ext uri="{FF2B5EF4-FFF2-40B4-BE49-F238E27FC236}">
                        <a16:creationId xmlns:a16="http://schemas.microsoft.com/office/drawing/2014/main" id="{3DA2D229-8CAF-4616-9264-174447518959}"/>
                      </a:ext>
                    </a:extLst>
                  </p:cNvPr>
                  <p:cNvSpPr/>
                  <p:nvPr/>
                </p:nvSpPr>
                <p:spPr>
                  <a:xfrm>
                    <a:off x="4370136" y="3429110"/>
                    <a:ext cx="1042931" cy="60225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accent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="horz" wrap="square" lIns="45719" tIns="45719" rIns="45719" bIns="45719" numCol="1" spcCol="38100" rtlCol="0" anchor="ctr">
                    <a:spAutoFit/>
                  </a:bodyPr>
                  <a:lstStyle>
                    <a:defPPr marL="0" marR="0" indent="0" algn="l" defTabSz="914400" rtl="0" fontAlgn="auto" latinLnBrk="1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</a:defRPr>
                    </a:defPPr>
                    <a:lvl1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1pPr>
                    <a:lvl2pPr marL="0" marR="0" indent="4572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2pPr>
                    <a:lvl3pPr marL="0" marR="0" indent="9144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3pPr>
                    <a:lvl4pPr marL="0" marR="0" indent="13716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4pPr>
                    <a:lvl5pPr marL="0" marR="0" indent="18288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5pPr>
                    <a:lvl6pPr marL="0" marR="0" indent="22860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6pPr>
                    <a:lvl7pPr marL="0" marR="0" indent="27432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7pPr>
                    <a:lvl8pPr marL="0" marR="0" indent="32004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8pPr>
                    <a:lvl9pPr marL="0" marR="0" indent="36576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9pPr>
                  </a:lstStyle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ko-KR" altLang="en-US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맑은 고딕"/>
                    </a:endParaRPr>
                  </a:p>
                </p:txBody>
              </p:sp>
              <p:sp>
                <p:nvSpPr>
                  <p:cNvPr id="56" name="TextBox 3">
                    <a:extLst>
                      <a:ext uri="{FF2B5EF4-FFF2-40B4-BE49-F238E27FC236}">
                        <a16:creationId xmlns:a16="http://schemas.microsoft.com/office/drawing/2014/main" id="{E8B1E15A-D4AC-4CE3-B19B-A7D3AE4878A7}"/>
                      </a:ext>
                    </a:extLst>
                  </p:cNvPr>
                  <p:cNvSpPr txBox="1"/>
                  <p:nvPr/>
                </p:nvSpPr>
                <p:spPr>
                  <a:xfrm>
                    <a:off x="4422584" y="3605496"/>
                    <a:ext cx="2348428" cy="261608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="horz" wrap="square" lIns="45719" tIns="45719" rIns="45719" bIns="45719" numCol="1" spcCol="3810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defPPr marL="0" marR="0" indent="0" algn="l" defTabSz="914400" rtl="0" fontAlgn="auto" latinLnBrk="1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</a:defRPr>
                    </a:defPPr>
                    <a:lvl1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1pPr>
                    <a:lvl2pPr marL="0" marR="0" indent="4572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2pPr>
                    <a:lvl3pPr marL="0" marR="0" indent="9144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3pPr>
                    <a:lvl4pPr marL="0" marR="0" indent="13716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4pPr>
                    <a:lvl5pPr marL="0" marR="0" indent="18288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5pPr>
                    <a:lvl6pPr marL="0" marR="0" indent="22860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6pPr>
                    <a:lvl7pPr marL="0" marR="0" indent="27432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7pPr>
                    <a:lvl8pPr marL="0" marR="0" indent="32004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8pPr>
                    <a:lvl9pPr marL="0" marR="0" indent="36576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9pPr>
                  </a:lstStyle>
                  <a:p>
                    <a:r>
                      <a:rPr lang="ko-KR" altLang="en-US" sz="1100" dirty="0"/>
                      <a:t>예약 후기 조회</a:t>
                    </a:r>
                  </a:p>
                </p:txBody>
              </p:sp>
            </p:grpSp>
          </p:grpSp>
        </p:grp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5D6BAC26-E3FE-4FFD-8A63-19C17F7144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3868" y="1899145"/>
              <a:ext cx="886857" cy="857481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233E7A53-5647-4DCC-BE85-F4FC30001A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3047" y="2560156"/>
              <a:ext cx="932761" cy="196469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960C5F78-C73E-48BB-8E9C-EE55336BEA50}"/>
                </a:ext>
              </a:extLst>
            </p:cNvPr>
            <p:cNvCxnSpPr>
              <a:cxnSpLocks/>
            </p:cNvCxnSpPr>
            <p:nvPr/>
          </p:nvCxnSpPr>
          <p:spPr>
            <a:xfrm>
              <a:off x="3394688" y="2756626"/>
              <a:ext cx="905217" cy="391097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C9ADFC70-FDA6-4C04-9F3F-07C15138FE26}"/>
                </a:ext>
              </a:extLst>
            </p:cNvPr>
            <p:cNvCxnSpPr>
              <a:cxnSpLocks/>
            </p:cNvCxnSpPr>
            <p:nvPr/>
          </p:nvCxnSpPr>
          <p:spPr>
            <a:xfrm>
              <a:off x="3403867" y="2747444"/>
              <a:ext cx="951122" cy="1098013"/>
            </a:xfrm>
            <a:prstGeom prst="straightConnector1">
              <a:avLst/>
            </a:prstGeom>
            <a:noFill/>
            <a:ln w="12700" cap="flat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5" name="TextBox 20">
            <a:extLst>
              <a:ext uri="{FF2B5EF4-FFF2-40B4-BE49-F238E27FC236}">
                <a16:creationId xmlns:a16="http://schemas.microsoft.com/office/drawing/2014/main" id="{D3F0765C-5398-4C03-8685-E2549E4763BA}"/>
              </a:ext>
            </a:extLst>
          </p:cNvPr>
          <p:cNvSpPr txBox="1"/>
          <p:nvPr/>
        </p:nvSpPr>
        <p:spPr>
          <a:xfrm>
            <a:off x="661812" y="1461425"/>
            <a:ext cx="153503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20" rIns="45719" bIns="45720" anchor="t">
            <a:spAutoFit/>
          </a:bodyPr>
          <a:lstStyle/>
          <a:p>
            <a:pPr>
              <a:defRPr b="1">
                <a:solidFill>
                  <a:srgbClr val="FF99CC"/>
                </a:solidFill>
                <a:latin typeface="D2Coding"/>
                <a:ea typeface="D2Coding"/>
                <a:cs typeface="D2Coding"/>
                <a:sym typeface="D2Coding"/>
              </a:defRPr>
            </a:pPr>
            <a:r>
              <a:rPr dirty="0"/>
              <a:t>[</a:t>
            </a:r>
            <a:r>
              <a:rPr lang="ko-KR" dirty="0">
                <a:solidFill>
                  <a:srgbClr val="808080"/>
                </a:solidFill>
              </a:rPr>
              <a:t> </a:t>
            </a:r>
            <a:r>
              <a:rPr lang="af-ZA" dirty="0">
                <a:solidFill>
                  <a:srgbClr val="808080"/>
                </a:solidFill>
                <a:latin typeface="+mn-ea"/>
              </a:rPr>
              <a:t>UI</a:t>
            </a:r>
            <a:r>
              <a:rPr lang="ko-KR" dirty="0">
                <a:solidFill>
                  <a:srgbClr val="808080"/>
                </a:solidFill>
                <a:latin typeface="+mn-ea"/>
              </a:rPr>
              <a:t> </a:t>
            </a:r>
            <a:r>
              <a:rPr lang="ko-KR" altLang="en-US" dirty="0">
                <a:solidFill>
                  <a:srgbClr val="808080"/>
                </a:solidFill>
                <a:latin typeface="+mn-ea"/>
              </a:rPr>
              <a:t>보고서</a:t>
            </a:r>
            <a:r>
              <a:rPr dirty="0">
                <a:solidFill>
                  <a:srgbClr val="808080"/>
                </a:solidFill>
                <a:latin typeface="+mn-ea"/>
              </a:rPr>
              <a:t> </a:t>
            </a:r>
            <a:r>
              <a:rPr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8709685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직사각형 4"/>
          <p:cNvSpPr/>
          <p:nvPr/>
        </p:nvSpPr>
        <p:spPr>
          <a:xfrm>
            <a:off x="190499" y="152400"/>
            <a:ext cx="11855448" cy="6553200"/>
          </a:xfrm>
          <a:prstGeom prst="rect">
            <a:avLst/>
          </a:prstGeom>
          <a:ln w="19050">
            <a:solidFill>
              <a:srgbClr val="FF339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7" name="işliďe"/>
          <p:cNvSpPr txBox="1"/>
          <p:nvPr/>
        </p:nvSpPr>
        <p:spPr>
          <a:xfrm>
            <a:off x="-760608" y="5241821"/>
            <a:ext cx="4079859" cy="12255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20" rIns="45719" bIns="45720" anchor="ctr">
            <a:spAutoFit/>
          </a:bodyPr>
          <a:lstStyle>
            <a:lvl1pPr algn="ctr">
              <a:lnSpc>
                <a:spcPct val="120000"/>
              </a:lnSpc>
              <a:defRPr sz="14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/>
              </a:rPr>
              <a:t>Usecase</a:t>
            </a:r>
          </a:p>
          <a:p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/>
              </a:rPr>
              <a:t>community</a:t>
            </a:r>
          </a:p>
        </p:txBody>
      </p:sp>
      <p:sp>
        <p:nvSpPr>
          <p:cNvPr id="239" name="직사각형 14"/>
          <p:cNvSpPr/>
          <p:nvPr/>
        </p:nvSpPr>
        <p:spPr>
          <a:xfrm>
            <a:off x="181933" y="161920"/>
            <a:ext cx="2265564" cy="6535883"/>
          </a:xfrm>
          <a:prstGeom prst="rect">
            <a:avLst/>
          </a:prstGeom>
          <a:solidFill>
            <a:srgbClr val="DEEBF7">
              <a:alpha val="2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more-options_17764"/>
          <p:cNvSpPr/>
          <p:nvPr/>
        </p:nvSpPr>
        <p:spPr>
          <a:xfrm>
            <a:off x="1110957" y="1228459"/>
            <a:ext cx="609863" cy="133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43" y="0"/>
                </a:moveTo>
                <a:cubicBezTo>
                  <a:pt x="20545" y="0"/>
                  <a:pt x="21600" y="4835"/>
                  <a:pt x="21600" y="10800"/>
                </a:cubicBezTo>
                <a:cubicBezTo>
                  <a:pt x="21600" y="16765"/>
                  <a:pt x="20545" y="21600"/>
                  <a:pt x="19243" y="21600"/>
                </a:cubicBezTo>
                <a:cubicBezTo>
                  <a:pt x="17942" y="21600"/>
                  <a:pt x="16886" y="16765"/>
                  <a:pt x="16886" y="10800"/>
                </a:cubicBezTo>
                <a:cubicBezTo>
                  <a:pt x="16886" y="4835"/>
                  <a:pt x="17942" y="0"/>
                  <a:pt x="19243" y="0"/>
                </a:cubicBezTo>
                <a:close/>
                <a:moveTo>
                  <a:pt x="10669" y="0"/>
                </a:moveTo>
                <a:cubicBezTo>
                  <a:pt x="11970" y="0"/>
                  <a:pt x="13026" y="4835"/>
                  <a:pt x="13026" y="10800"/>
                </a:cubicBezTo>
                <a:cubicBezTo>
                  <a:pt x="13026" y="16765"/>
                  <a:pt x="11970" y="21600"/>
                  <a:pt x="10669" y="21600"/>
                </a:cubicBezTo>
                <a:cubicBezTo>
                  <a:pt x="9367" y="21600"/>
                  <a:pt x="8312" y="16765"/>
                  <a:pt x="8312" y="10800"/>
                </a:cubicBezTo>
                <a:cubicBezTo>
                  <a:pt x="8312" y="4835"/>
                  <a:pt x="9367" y="0"/>
                  <a:pt x="10669" y="0"/>
                </a:cubicBezTo>
                <a:close/>
                <a:moveTo>
                  <a:pt x="2359" y="0"/>
                </a:moveTo>
                <a:cubicBezTo>
                  <a:pt x="3662" y="0"/>
                  <a:pt x="4719" y="4835"/>
                  <a:pt x="4719" y="10800"/>
                </a:cubicBezTo>
                <a:cubicBezTo>
                  <a:pt x="4719" y="16765"/>
                  <a:pt x="3662" y="21600"/>
                  <a:pt x="2359" y="21600"/>
                </a:cubicBezTo>
                <a:cubicBezTo>
                  <a:pt x="1056" y="21600"/>
                  <a:pt x="0" y="16765"/>
                  <a:pt x="0" y="10800"/>
                </a:cubicBezTo>
                <a:cubicBezTo>
                  <a:pt x="0" y="4835"/>
                  <a:pt x="1056" y="0"/>
                  <a:pt x="2359" y="0"/>
                </a:cubicBezTo>
                <a:close/>
              </a:path>
            </a:pathLst>
          </a:custGeom>
          <a:solidFill>
            <a:srgbClr val="CCCC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4" name="순서도: 지연 5"/>
          <p:cNvSpPr/>
          <p:nvPr/>
        </p:nvSpPr>
        <p:spPr>
          <a:xfrm rot="5400000">
            <a:off x="5764285" y="2713"/>
            <a:ext cx="645031" cy="951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339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5" name="TextBox 6"/>
          <p:cNvSpPr txBox="1"/>
          <p:nvPr/>
        </p:nvSpPr>
        <p:spPr>
          <a:xfrm>
            <a:off x="5834586" y="42930"/>
            <a:ext cx="869486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C5E5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r>
              <a:t>01</a:t>
            </a:r>
          </a:p>
        </p:txBody>
      </p:sp>
      <p:grpSp>
        <p:nvGrpSpPr>
          <p:cNvPr id="259" name="그룹 28"/>
          <p:cNvGrpSpPr/>
          <p:nvPr/>
        </p:nvGrpSpPr>
        <p:grpSpPr>
          <a:xfrm>
            <a:off x="184973" y="33410"/>
            <a:ext cx="11855448" cy="6662671"/>
            <a:chOff x="0" y="0"/>
            <a:chExt cx="11855446" cy="6662669"/>
          </a:xfrm>
        </p:grpSpPr>
        <p:sp>
          <p:nvSpPr>
            <p:cNvPr id="256" name="직사각형 41"/>
            <p:cNvSpPr/>
            <p:nvPr/>
          </p:nvSpPr>
          <p:spPr>
            <a:xfrm>
              <a:off x="-1" y="109469"/>
              <a:ext cx="11855448" cy="6553201"/>
            </a:xfrm>
            <a:prstGeom prst="rect">
              <a:avLst/>
            </a:prstGeom>
            <a:noFill/>
            <a:ln w="19050" cap="flat">
              <a:solidFill>
                <a:srgbClr val="FF339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7" name="순서도: 지연 42"/>
            <p:cNvSpPr/>
            <p:nvPr/>
          </p:nvSpPr>
          <p:spPr>
            <a:xfrm rot="5400000">
              <a:off x="5573785" y="-40218"/>
              <a:ext cx="645031" cy="951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33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8" name="TextBox 43"/>
            <p:cNvSpPr txBox="1"/>
            <p:nvPr/>
          </p:nvSpPr>
          <p:spPr>
            <a:xfrm>
              <a:off x="5644087" y="0"/>
              <a:ext cx="869486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000">
                  <a:solidFill>
                    <a:srgbClr val="C5E5FF"/>
                  </a:solidFill>
                  <a:latin typeface="Bahnschrift Condensed"/>
                  <a:ea typeface="Bahnschrift Condensed"/>
                  <a:cs typeface="Bahnschrift Condensed"/>
                  <a:sym typeface="Bahnschrift Condensed"/>
                </a:defRPr>
              </a:lvl1pPr>
            </a:lstStyle>
            <a:p>
              <a:r>
                <a:rPr lang="en-US" dirty="0"/>
                <a:t>02</a:t>
              </a:r>
              <a:endParaRPr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575E251-E692-466C-8BA3-187BB353E074}"/>
              </a:ext>
            </a:extLst>
          </p:cNvPr>
          <p:cNvGrpSpPr/>
          <p:nvPr/>
        </p:nvGrpSpPr>
        <p:grpSpPr>
          <a:xfrm>
            <a:off x="1635942" y="1646013"/>
            <a:ext cx="4272019" cy="3025964"/>
            <a:chOff x="2489812" y="1328451"/>
            <a:chExt cx="4272019" cy="302596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1421273-D9BC-4725-8FD4-033BE1059D8A}"/>
                </a:ext>
              </a:extLst>
            </p:cNvPr>
            <p:cNvSpPr/>
            <p:nvPr/>
          </p:nvSpPr>
          <p:spPr>
            <a:xfrm>
              <a:off x="2489812" y="2591278"/>
              <a:ext cx="914399" cy="26160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100" dirty="0"/>
                <a:t>사용자</a:t>
              </a:r>
              <a:endParaRPr kumimoji="0" lang="ko-KR" alt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8EFD1EBA-6D37-4F05-8B8D-30E18F4370C4}"/>
                </a:ext>
              </a:extLst>
            </p:cNvPr>
            <p:cNvGrpSpPr/>
            <p:nvPr/>
          </p:nvGrpSpPr>
          <p:grpSpPr>
            <a:xfrm>
              <a:off x="3784294" y="1328451"/>
              <a:ext cx="2977537" cy="3025964"/>
              <a:chOff x="3793475" y="1190740"/>
              <a:chExt cx="2977537" cy="3025964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D6143F8-3361-4B5F-8224-56343524FF9E}"/>
                  </a:ext>
                </a:extLst>
              </p:cNvPr>
              <p:cNvSpPr/>
              <p:nvPr/>
            </p:nvSpPr>
            <p:spPr>
              <a:xfrm>
                <a:off x="3793475" y="1190740"/>
                <a:ext cx="1667217" cy="302596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맑은 고딕"/>
                </a:endParaRPr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4CEEDF16-B074-4299-AD13-6480CE388F63}"/>
                  </a:ext>
                </a:extLst>
              </p:cNvPr>
              <p:cNvGrpSpPr/>
              <p:nvPr/>
            </p:nvGrpSpPr>
            <p:grpSpPr>
              <a:xfrm>
                <a:off x="4315054" y="1418533"/>
                <a:ext cx="2446777" cy="1272448"/>
                <a:chOff x="4315054" y="1418533"/>
                <a:chExt cx="2446777" cy="1272448"/>
              </a:xfrm>
            </p:grpSpPr>
            <p:grpSp>
              <p:nvGrpSpPr>
                <p:cNvPr id="16" name="그룹 15">
                  <a:extLst>
                    <a:ext uri="{FF2B5EF4-FFF2-40B4-BE49-F238E27FC236}">
                      <a16:creationId xmlns:a16="http://schemas.microsoft.com/office/drawing/2014/main" id="{96EEBC11-34B3-460F-A72A-34BDE0AE7DBE}"/>
                    </a:ext>
                  </a:extLst>
                </p:cNvPr>
                <p:cNvGrpSpPr/>
                <p:nvPr/>
              </p:nvGrpSpPr>
              <p:grpSpPr>
                <a:xfrm>
                  <a:off x="4315054" y="1418533"/>
                  <a:ext cx="2419237" cy="602256"/>
                  <a:chOff x="3250090" y="1537883"/>
                  <a:chExt cx="2419237" cy="602256"/>
                </a:xfrm>
              </p:grpSpPr>
              <p:sp>
                <p:nvSpPr>
                  <p:cNvPr id="15" name="타원 14">
                    <a:extLst>
                      <a:ext uri="{FF2B5EF4-FFF2-40B4-BE49-F238E27FC236}">
                        <a16:creationId xmlns:a16="http://schemas.microsoft.com/office/drawing/2014/main" id="{7415FF00-72FB-492A-9030-58B9675AA947}"/>
                      </a:ext>
                    </a:extLst>
                  </p:cNvPr>
                  <p:cNvSpPr/>
                  <p:nvPr/>
                </p:nvSpPr>
                <p:spPr>
                  <a:xfrm>
                    <a:off x="3250090" y="1537883"/>
                    <a:ext cx="969485" cy="60225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accent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ko-KR" altLang="en-US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맑은 고딕"/>
                    </a:endParaRP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84B10AB7-D597-435A-9C07-BCC000C186DF}"/>
                      </a:ext>
                    </a:extLst>
                  </p:cNvPr>
                  <p:cNvSpPr txBox="1"/>
                  <p:nvPr/>
                </p:nvSpPr>
                <p:spPr>
                  <a:xfrm>
                    <a:off x="3320899" y="1714269"/>
                    <a:ext cx="2348428" cy="261608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ko-KR" altLang="en-US" sz="1100" dirty="0"/>
                      <a:t>게시글 등록</a:t>
                    </a:r>
                    <a:endParaRPr kumimoji="0" lang="ko-KR" altLang="en-US" sz="11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맑은 고딕"/>
                    </a:endParaRPr>
                  </a:p>
                </p:txBody>
              </p:sp>
            </p:grpSp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id="{F6D49474-FAE2-40D9-8598-633347C4B0D8}"/>
                    </a:ext>
                  </a:extLst>
                </p:cNvPr>
                <p:cNvGrpSpPr/>
                <p:nvPr/>
              </p:nvGrpSpPr>
              <p:grpSpPr>
                <a:xfrm>
                  <a:off x="4342594" y="2088725"/>
                  <a:ext cx="2419237" cy="602256"/>
                  <a:chOff x="3250090" y="1537883"/>
                  <a:chExt cx="2419237" cy="602256"/>
                </a:xfrm>
              </p:grpSpPr>
              <p:sp>
                <p:nvSpPr>
                  <p:cNvPr id="30" name="타원 29">
                    <a:extLst>
                      <a:ext uri="{FF2B5EF4-FFF2-40B4-BE49-F238E27FC236}">
                        <a16:creationId xmlns:a16="http://schemas.microsoft.com/office/drawing/2014/main" id="{F769F559-1A5E-4BA7-8040-C2BC8CAC238D}"/>
                      </a:ext>
                    </a:extLst>
                  </p:cNvPr>
                  <p:cNvSpPr/>
                  <p:nvPr/>
                </p:nvSpPr>
                <p:spPr>
                  <a:xfrm>
                    <a:off x="3250090" y="1537883"/>
                    <a:ext cx="969485" cy="60225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accent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ko-KR" altLang="en-US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맑은 고딕"/>
                    </a:endParaRPr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215DFCE7-F66F-4A64-9EBA-D1222C00196D}"/>
                      </a:ext>
                    </a:extLst>
                  </p:cNvPr>
                  <p:cNvSpPr txBox="1"/>
                  <p:nvPr/>
                </p:nvSpPr>
                <p:spPr>
                  <a:xfrm>
                    <a:off x="3320899" y="1714269"/>
                    <a:ext cx="2348428" cy="261608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ko-KR" altLang="en-US" sz="1100" dirty="0"/>
                      <a:t>게시글 수정</a:t>
                    </a:r>
                    <a:endParaRPr kumimoji="0" lang="ko-KR" altLang="en-US" sz="11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맑은 고딕"/>
                    </a:endParaRPr>
                  </a:p>
                </p:txBody>
              </p:sp>
            </p:grp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17DD477B-3B90-4F25-8EEE-B0C374CE4C72}"/>
                  </a:ext>
                </a:extLst>
              </p:cNvPr>
              <p:cNvGrpSpPr/>
              <p:nvPr/>
            </p:nvGrpSpPr>
            <p:grpSpPr>
              <a:xfrm>
                <a:off x="4342595" y="2703833"/>
                <a:ext cx="2428417" cy="1327533"/>
                <a:chOff x="4342595" y="2703833"/>
                <a:chExt cx="2428417" cy="1327533"/>
              </a:xfrm>
            </p:grpSpPr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id="{20AB3B77-DC1A-4E63-A6FC-35FEF6FA5133}"/>
                    </a:ext>
                  </a:extLst>
                </p:cNvPr>
                <p:cNvGrpSpPr/>
                <p:nvPr/>
              </p:nvGrpSpPr>
              <p:grpSpPr>
                <a:xfrm>
                  <a:off x="4342595" y="2703833"/>
                  <a:ext cx="2419237" cy="602256"/>
                  <a:chOff x="3250090" y="1537883"/>
                  <a:chExt cx="2419237" cy="602256"/>
                </a:xfrm>
              </p:grpSpPr>
              <p:sp>
                <p:nvSpPr>
                  <p:cNvPr id="33" name="타원 32">
                    <a:extLst>
                      <a:ext uri="{FF2B5EF4-FFF2-40B4-BE49-F238E27FC236}">
                        <a16:creationId xmlns:a16="http://schemas.microsoft.com/office/drawing/2014/main" id="{189BB50D-7F1B-4802-99F1-41A20C0EFA5C}"/>
                      </a:ext>
                    </a:extLst>
                  </p:cNvPr>
                  <p:cNvSpPr/>
                  <p:nvPr/>
                </p:nvSpPr>
                <p:spPr>
                  <a:xfrm>
                    <a:off x="3250090" y="1537883"/>
                    <a:ext cx="969485" cy="60225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accent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ko-KR" altLang="en-US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맑은 고딕"/>
                    </a:endParaRPr>
                  </a:p>
                </p:txBody>
              </p: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99AC95B0-A79E-4BC5-A933-A89844AC8BBB}"/>
                      </a:ext>
                    </a:extLst>
                  </p:cNvPr>
                  <p:cNvSpPr txBox="1"/>
                  <p:nvPr/>
                </p:nvSpPr>
                <p:spPr>
                  <a:xfrm>
                    <a:off x="3320899" y="1714269"/>
                    <a:ext cx="2348428" cy="261608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ko-KR" altLang="en-US" sz="1100" dirty="0"/>
                      <a:t>게시글 삭제</a:t>
                    </a:r>
                    <a:endParaRPr kumimoji="0" lang="ko-KR" altLang="en-US" sz="11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맑은 고딕"/>
                    </a:endParaRPr>
                  </a:p>
                </p:txBody>
              </p:sp>
            </p:grpSp>
            <p:grpSp>
              <p:nvGrpSpPr>
                <p:cNvPr id="82" name="그룹 81">
                  <a:extLst>
                    <a:ext uri="{FF2B5EF4-FFF2-40B4-BE49-F238E27FC236}">
                      <a16:creationId xmlns:a16="http://schemas.microsoft.com/office/drawing/2014/main" id="{4CC6DF8C-6B25-4E92-B0DB-6EAAF17D6221}"/>
                    </a:ext>
                  </a:extLst>
                </p:cNvPr>
                <p:cNvGrpSpPr/>
                <p:nvPr/>
              </p:nvGrpSpPr>
              <p:grpSpPr>
                <a:xfrm>
                  <a:off x="4351775" y="3429110"/>
                  <a:ext cx="2419237" cy="602256"/>
                  <a:chOff x="4351775" y="3429110"/>
                  <a:chExt cx="2419237" cy="602256"/>
                </a:xfrm>
              </p:grpSpPr>
              <p:sp>
                <p:nvSpPr>
                  <p:cNvPr id="83" name="타원 82">
                    <a:extLst>
                      <a:ext uri="{FF2B5EF4-FFF2-40B4-BE49-F238E27FC236}">
                        <a16:creationId xmlns:a16="http://schemas.microsoft.com/office/drawing/2014/main" id="{E912CF16-75B6-48BC-BEE0-5637A01CF8DD}"/>
                      </a:ext>
                    </a:extLst>
                  </p:cNvPr>
                  <p:cNvSpPr/>
                  <p:nvPr/>
                </p:nvSpPr>
                <p:spPr>
                  <a:xfrm>
                    <a:off x="4351775" y="3429110"/>
                    <a:ext cx="969485" cy="60225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accent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="horz" wrap="square" lIns="45719" tIns="45719" rIns="45719" bIns="45719" numCol="1" spcCol="38100" rtlCol="0" anchor="ctr">
                    <a:spAutoFit/>
                  </a:bodyPr>
                  <a:lstStyle>
                    <a:defPPr marL="0" marR="0" indent="0" algn="l" defTabSz="914400" rtl="0" fontAlgn="auto" latinLnBrk="1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</a:defRPr>
                    </a:defPPr>
                    <a:lvl1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1pPr>
                    <a:lvl2pPr marL="0" marR="0" indent="4572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2pPr>
                    <a:lvl3pPr marL="0" marR="0" indent="9144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3pPr>
                    <a:lvl4pPr marL="0" marR="0" indent="13716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4pPr>
                    <a:lvl5pPr marL="0" marR="0" indent="18288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5pPr>
                    <a:lvl6pPr marL="0" marR="0" indent="22860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6pPr>
                    <a:lvl7pPr marL="0" marR="0" indent="27432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7pPr>
                    <a:lvl8pPr marL="0" marR="0" indent="32004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8pPr>
                    <a:lvl9pPr marL="0" marR="0" indent="36576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9pPr>
                  </a:lstStyle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ko-KR" altLang="en-US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맑은 고딕"/>
                    </a:endParaRPr>
                  </a:p>
                </p:txBody>
              </p:sp>
              <p:sp>
                <p:nvSpPr>
                  <p:cNvPr id="84" name="TextBox 3">
                    <a:extLst>
                      <a:ext uri="{FF2B5EF4-FFF2-40B4-BE49-F238E27FC236}">
                        <a16:creationId xmlns:a16="http://schemas.microsoft.com/office/drawing/2014/main" id="{92A9850E-974C-41BA-863E-9BF84B3EF555}"/>
                      </a:ext>
                    </a:extLst>
                  </p:cNvPr>
                  <p:cNvSpPr txBox="1"/>
                  <p:nvPr/>
                </p:nvSpPr>
                <p:spPr>
                  <a:xfrm>
                    <a:off x="4422584" y="3605496"/>
                    <a:ext cx="2348428" cy="261608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="horz" wrap="square" lIns="45719" tIns="45719" rIns="45719" bIns="45719" numCol="1" spcCol="3810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defPPr marL="0" marR="0" indent="0" algn="l" defTabSz="914400" rtl="0" fontAlgn="auto" latinLnBrk="1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</a:defRPr>
                    </a:defPPr>
                    <a:lvl1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1pPr>
                    <a:lvl2pPr marL="0" marR="0" indent="4572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2pPr>
                    <a:lvl3pPr marL="0" marR="0" indent="9144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3pPr>
                    <a:lvl4pPr marL="0" marR="0" indent="13716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4pPr>
                    <a:lvl5pPr marL="0" marR="0" indent="18288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5pPr>
                    <a:lvl6pPr marL="0" marR="0" indent="22860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6pPr>
                    <a:lvl7pPr marL="0" marR="0" indent="27432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7pPr>
                    <a:lvl8pPr marL="0" marR="0" indent="32004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8pPr>
                    <a:lvl9pPr marL="0" marR="0" indent="36576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9pPr>
                  </a:lstStyle>
                  <a:p>
                    <a:r>
                      <a:rPr lang="ko-KR" altLang="en-US" sz="1100" dirty="0"/>
                      <a:t>게시글 조회</a:t>
                    </a:r>
                    <a:endParaRPr kumimoji="0" lang="ko-KR" altLang="en-US" sz="11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맑은 고딕"/>
                    </a:endParaRPr>
                  </a:p>
                </p:txBody>
              </p:sp>
            </p:grpSp>
          </p:grpSp>
        </p:grp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5B04E43A-EA6A-4035-BCF6-AC8476EA555B}"/>
                </a:ext>
              </a:extLst>
            </p:cNvPr>
            <p:cNvCxnSpPr/>
            <p:nvPr/>
          </p:nvCxnSpPr>
          <p:spPr>
            <a:xfrm flipV="1">
              <a:off x="3403868" y="1899145"/>
              <a:ext cx="886857" cy="857481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6C78B7C8-CB59-4052-A3E2-A75C133FB7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3047" y="2560156"/>
              <a:ext cx="932761" cy="196469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79713BA4-C27E-4105-986A-1E479FBE885E}"/>
                </a:ext>
              </a:extLst>
            </p:cNvPr>
            <p:cNvCxnSpPr>
              <a:cxnSpLocks/>
            </p:cNvCxnSpPr>
            <p:nvPr/>
          </p:nvCxnSpPr>
          <p:spPr>
            <a:xfrm>
              <a:off x="3394688" y="2756626"/>
              <a:ext cx="905217" cy="391097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660EE5FD-B5EA-42CC-BDDC-23969A17AA6A}"/>
                </a:ext>
              </a:extLst>
            </p:cNvPr>
            <p:cNvCxnSpPr>
              <a:cxnSpLocks/>
            </p:cNvCxnSpPr>
            <p:nvPr/>
          </p:nvCxnSpPr>
          <p:spPr>
            <a:xfrm>
              <a:off x="3403867" y="2747444"/>
              <a:ext cx="951122" cy="1098013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D808C01C-5369-464C-BAF7-B26B114A3999}"/>
              </a:ext>
            </a:extLst>
          </p:cNvPr>
          <p:cNvGrpSpPr/>
          <p:nvPr/>
        </p:nvGrpSpPr>
        <p:grpSpPr>
          <a:xfrm>
            <a:off x="4873016" y="1657466"/>
            <a:ext cx="4460932" cy="3025964"/>
            <a:chOff x="2489812" y="1328451"/>
            <a:chExt cx="4272019" cy="3025964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F724B62D-68D4-4F37-A3E6-0520FC60D0DF}"/>
                </a:ext>
              </a:extLst>
            </p:cNvPr>
            <p:cNvSpPr/>
            <p:nvPr/>
          </p:nvSpPr>
          <p:spPr>
            <a:xfrm>
              <a:off x="2489812" y="2591278"/>
              <a:ext cx="914399" cy="26160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100" dirty="0"/>
                <a:t>사용자</a:t>
              </a:r>
              <a:endParaRPr kumimoji="0" lang="ko-KR" alt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endParaRPr>
            </a:p>
          </p:txBody>
        </p: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785FD634-C86C-4FC3-A326-D4BE348FAA4E}"/>
                </a:ext>
              </a:extLst>
            </p:cNvPr>
            <p:cNvGrpSpPr/>
            <p:nvPr/>
          </p:nvGrpSpPr>
          <p:grpSpPr>
            <a:xfrm>
              <a:off x="3784294" y="1328451"/>
              <a:ext cx="2977537" cy="3025964"/>
              <a:chOff x="3793475" y="1190740"/>
              <a:chExt cx="2977537" cy="3025964"/>
            </a:xfrm>
          </p:grpSpPr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4F22A56E-6D06-4C3F-B824-0A0FC069CD66}"/>
                  </a:ext>
                </a:extLst>
              </p:cNvPr>
              <p:cNvSpPr/>
              <p:nvPr/>
            </p:nvSpPr>
            <p:spPr>
              <a:xfrm>
                <a:off x="3793475" y="1190740"/>
                <a:ext cx="1786566" cy="302596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맑은 고딕"/>
                </a:endParaRPr>
              </a:p>
            </p:txBody>
          </p:sp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1900F19D-555C-477E-A5DD-4109D42CB6F3}"/>
                  </a:ext>
                </a:extLst>
              </p:cNvPr>
              <p:cNvGrpSpPr/>
              <p:nvPr/>
            </p:nvGrpSpPr>
            <p:grpSpPr>
              <a:xfrm>
                <a:off x="4315054" y="1418533"/>
                <a:ext cx="2446777" cy="1281628"/>
                <a:chOff x="4315054" y="1418533"/>
                <a:chExt cx="2446777" cy="1281628"/>
              </a:xfrm>
            </p:grpSpPr>
            <p:grpSp>
              <p:nvGrpSpPr>
                <p:cNvPr id="115" name="그룹 114">
                  <a:extLst>
                    <a:ext uri="{FF2B5EF4-FFF2-40B4-BE49-F238E27FC236}">
                      <a16:creationId xmlns:a16="http://schemas.microsoft.com/office/drawing/2014/main" id="{C2C9AECC-3513-463B-81AD-7AB6B7484138}"/>
                    </a:ext>
                  </a:extLst>
                </p:cNvPr>
                <p:cNvGrpSpPr/>
                <p:nvPr/>
              </p:nvGrpSpPr>
              <p:grpSpPr>
                <a:xfrm>
                  <a:off x="4315054" y="1418533"/>
                  <a:ext cx="2419237" cy="602256"/>
                  <a:chOff x="3250090" y="1537883"/>
                  <a:chExt cx="2419237" cy="602256"/>
                </a:xfrm>
              </p:grpSpPr>
              <p:sp>
                <p:nvSpPr>
                  <p:cNvPr id="119" name="타원 118">
                    <a:extLst>
                      <a:ext uri="{FF2B5EF4-FFF2-40B4-BE49-F238E27FC236}">
                        <a16:creationId xmlns:a16="http://schemas.microsoft.com/office/drawing/2014/main" id="{45B750C4-80F9-48AC-9D98-D724BBCC881D}"/>
                      </a:ext>
                    </a:extLst>
                  </p:cNvPr>
                  <p:cNvSpPr/>
                  <p:nvPr/>
                </p:nvSpPr>
                <p:spPr>
                  <a:xfrm>
                    <a:off x="3250090" y="1537883"/>
                    <a:ext cx="1189822" cy="60225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accent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ko-KR" altLang="en-US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맑은 고딕"/>
                    </a:endParaRPr>
                  </a:p>
                </p:txBody>
              </p:sp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1CD8648D-5D82-4F42-98AA-1EB4E5810D3F}"/>
                      </a:ext>
                    </a:extLst>
                  </p:cNvPr>
                  <p:cNvSpPr txBox="1"/>
                  <p:nvPr/>
                </p:nvSpPr>
                <p:spPr>
                  <a:xfrm>
                    <a:off x="3320899" y="1714269"/>
                    <a:ext cx="2348428" cy="261608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ko-KR" altLang="en-US" sz="1100" dirty="0"/>
                      <a:t>활동 </a:t>
                    </a:r>
                    <a:r>
                      <a:rPr lang="ko-KR" altLang="en-US" sz="1100" dirty="0" err="1"/>
                      <a:t>문의글</a:t>
                    </a:r>
                    <a:r>
                      <a:rPr lang="ko-KR" altLang="en-US" sz="1100" dirty="0"/>
                      <a:t> 등록</a:t>
                    </a:r>
                    <a:endParaRPr kumimoji="0" lang="ko-KR" altLang="en-US" sz="11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맑은 고딕"/>
                    </a:endParaRPr>
                  </a:p>
                </p:txBody>
              </p:sp>
            </p:grpSp>
            <p:grpSp>
              <p:nvGrpSpPr>
                <p:cNvPr id="116" name="그룹 115">
                  <a:extLst>
                    <a:ext uri="{FF2B5EF4-FFF2-40B4-BE49-F238E27FC236}">
                      <a16:creationId xmlns:a16="http://schemas.microsoft.com/office/drawing/2014/main" id="{BFB92FEB-462A-4A5F-B738-6209A88489DE}"/>
                    </a:ext>
                  </a:extLst>
                </p:cNvPr>
                <p:cNvGrpSpPr/>
                <p:nvPr/>
              </p:nvGrpSpPr>
              <p:grpSpPr>
                <a:xfrm>
                  <a:off x="4342594" y="2088725"/>
                  <a:ext cx="2419237" cy="611436"/>
                  <a:chOff x="3250090" y="1537883"/>
                  <a:chExt cx="2419237" cy="611436"/>
                </a:xfrm>
              </p:grpSpPr>
              <p:sp>
                <p:nvSpPr>
                  <p:cNvPr id="117" name="타원 116">
                    <a:extLst>
                      <a:ext uri="{FF2B5EF4-FFF2-40B4-BE49-F238E27FC236}">
                        <a16:creationId xmlns:a16="http://schemas.microsoft.com/office/drawing/2014/main" id="{572D5CFD-CAEE-47FA-9A42-07D04B78E9CE}"/>
                      </a:ext>
                    </a:extLst>
                  </p:cNvPr>
                  <p:cNvSpPr/>
                  <p:nvPr/>
                </p:nvSpPr>
                <p:spPr>
                  <a:xfrm>
                    <a:off x="3250090" y="1537883"/>
                    <a:ext cx="1199003" cy="61143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accent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ko-KR" altLang="en-US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맑은 고딕"/>
                    </a:endParaRPr>
                  </a:p>
                </p:txBody>
              </p:sp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646CEE5C-985C-4BC2-810C-93ADE937ED3B}"/>
                      </a:ext>
                    </a:extLst>
                  </p:cNvPr>
                  <p:cNvSpPr txBox="1"/>
                  <p:nvPr/>
                </p:nvSpPr>
                <p:spPr>
                  <a:xfrm>
                    <a:off x="3320899" y="1714269"/>
                    <a:ext cx="2348428" cy="261608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ko-KR" sz="1100" dirty="0">
                        <a:ea typeface="+mn-lt"/>
                        <a:cs typeface="+mn-lt"/>
                      </a:rPr>
                      <a:t>활동 </a:t>
                    </a:r>
                    <a:r>
                      <a:rPr lang="ko-KR" sz="1100" dirty="0" err="1">
                        <a:ea typeface="+mn-lt"/>
                        <a:cs typeface="+mn-lt"/>
                      </a:rPr>
                      <a:t>문의글</a:t>
                    </a:r>
                    <a:r>
                      <a:rPr lang="ko-KR" sz="1100" dirty="0">
                        <a:ea typeface="+mn-lt"/>
                        <a:cs typeface="+mn-lt"/>
                      </a:rPr>
                      <a:t> </a:t>
                    </a:r>
                    <a:r>
                      <a:rPr lang="ko-KR" altLang="en-US" sz="1100" dirty="0"/>
                      <a:t>수정</a:t>
                    </a:r>
                    <a:endParaRPr lang="ko-KR" dirty="0"/>
                  </a:p>
                </p:txBody>
              </p:sp>
            </p:grpSp>
          </p:grpSp>
          <p:grpSp>
            <p:nvGrpSpPr>
              <p:cNvPr id="108" name="그룹 107">
                <a:extLst>
                  <a:ext uri="{FF2B5EF4-FFF2-40B4-BE49-F238E27FC236}">
                    <a16:creationId xmlns:a16="http://schemas.microsoft.com/office/drawing/2014/main" id="{81F33523-6DFC-4AD7-9BC3-4DE490FEB3F4}"/>
                  </a:ext>
                </a:extLst>
              </p:cNvPr>
              <p:cNvGrpSpPr/>
              <p:nvPr/>
            </p:nvGrpSpPr>
            <p:grpSpPr>
              <a:xfrm>
                <a:off x="4342595" y="2703833"/>
                <a:ext cx="2428417" cy="1336713"/>
                <a:chOff x="4342595" y="2703833"/>
                <a:chExt cx="2428417" cy="1336713"/>
              </a:xfrm>
            </p:grpSpPr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7604FDF9-AD49-4353-BAD2-E3BDCBE29633}"/>
                    </a:ext>
                  </a:extLst>
                </p:cNvPr>
                <p:cNvGrpSpPr/>
                <p:nvPr/>
              </p:nvGrpSpPr>
              <p:grpSpPr>
                <a:xfrm>
                  <a:off x="4342595" y="2703833"/>
                  <a:ext cx="2419237" cy="620617"/>
                  <a:chOff x="3250090" y="1537883"/>
                  <a:chExt cx="2419237" cy="620617"/>
                </a:xfrm>
              </p:grpSpPr>
              <p:sp>
                <p:nvSpPr>
                  <p:cNvPr id="113" name="타원 112">
                    <a:extLst>
                      <a:ext uri="{FF2B5EF4-FFF2-40B4-BE49-F238E27FC236}">
                        <a16:creationId xmlns:a16="http://schemas.microsoft.com/office/drawing/2014/main" id="{9F4A2457-2E6C-4DF5-AACF-42CDB7A1F106}"/>
                      </a:ext>
                    </a:extLst>
                  </p:cNvPr>
                  <p:cNvSpPr/>
                  <p:nvPr/>
                </p:nvSpPr>
                <p:spPr>
                  <a:xfrm>
                    <a:off x="3250090" y="1537883"/>
                    <a:ext cx="1189822" cy="62061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accent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ko-KR" altLang="en-US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맑은 고딕"/>
                    </a:endParaRPr>
                  </a:p>
                </p:txBody>
              </p:sp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1E7D7D5C-4BDA-4F6D-A1DF-0EDFA72DEAAA}"/>
                      </a:ext>
                    </a:extLst>
                  </p:cNvPr>
                  <p:cNvSpPr txBox="1"/>
                  <p:nvPr/>
                </p:nvSpPr>
                <p:spPr>
                  <a:xfrm>
                    <a:off x="3320899" y="1714269"/>
                    <a:ext cx="2348428" cy="261608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ko-KR" sz="1100" dirty="0">
                        <a:ea typeface="+mn-lt"/>
                        <a:cs typeface="+mn-lt"/>
                      </a:rPr>
                      <a:t>활동 </a:t>
                    </a:r>
                    <a:r>
                      <a:rPr lang="ko-KR" sz="1100" dirty="0" err="1">
                        <a:ea typeface="+mn-lt"/>
                        <a:cs typeface="+mn-lt"/>
                      </a:rPr>
                      <a:t>문의글</a:t>
                    </a:r>
                    <a:r>
                      <a:rPr lang="ko-KR" sz="1100" dirty="0">
                        <a:ea typeface="+mn-lt"/>
                        <a:cs typeface="+mn-lt"/>
                      </a:rPr>
                      <a:t> </a:t>
                    </a:r>
                    <a:r>
                      <a:rPr lang="ko-KR" altLang="en-US" sz="1100" dirty="0"/>
                      <a:t>삭제</a:t>
                    </a:r>
                    <a:endParaRPr lang="ko-KR" dirty="0"/>
                  </a:p>
                </p:txBody>
              </p:sp>
            </p:grpSp>
            <p:grpSp>
              <p:nvGrpSpPr>
                <p:cNvPr id="110" name="그룹 109">
                  <a:extLst>
                    <a:ext uri="{FF2B5EF4-FFF2-40B4-BE49-F238E27FC236}">
                      <a16:creationId xmlns:a16="http://schemas.microsoft.com/office/drawing/2014/main" id="{49610733-3B69-439B-BA47-5BEE616853AC}"/>
                    </a:ext>
                  </a:extLst>
                </p:cNvPr>
                <p:cNvGrpSpPr/>
                <p:nvPr/>
              </p:nvGrpSpPr>
              <p:grpSpPr>
                <a:xfrm>
                  <a:off x="4351775" y="3429110"/>
                  <a:ext cx="2419237" cy="611436"/>
                  <a:chOff x="4351775" y="3429110"/>
                  <a:chExt cx="2419237" cy="611436"/>
                </a:xfrm>
              </p:grpSpPr>
              <p:sp>
                <p:nvSpPr>
                  <p:cNvPr id="111" name="타원 110">
                    <a:extLst>
                      <a:ext uri="{FF2B5EF4-FFF2-40B4-BE49-F238E27FC236}">
                        <a16:creationId xmlns:a16="http://schemas.microsoft.com/office/drawing/2014/main" id="{F47C77B0-FBAA-4C16-A4A9-46CA5106F773}"/>
                      </a:ext>
                    </a:extLst>
                  </p:cNvPr>
                  <p:cNvSpPr/>
                  <p:nvPr/>
                </p:nvSpPr>
                <p:spPr>
                  <a:xfrm>
                    <a:off x="4351775" y="3429110"/>
                    <a:ext cx="1199003" cy="61143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accent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="horz" wrap="square" lIns="45719" tIns="45719" rIns="45719" bIns="45719" numCol="1" spcCol="38100" rtlCol="0" anchor="ctr">
                    <a:spAutoFit/>
                  </a:bodyPr>
                  <a:lstStyle>
                    <a:defPPr marL="0" marR="0" indent="0" algn="l" defTabSz="914400" rtl="0" fontAlgn="auto" latinLnBrk="1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</a:defRPr>
                    </a:defPPr>
                    <a:lvl1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1pPr>
                    <a:lvl2pPr marL="0" marR="0" indent="4572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2pPr>
                    <a:lvl3pPr marL="0" marR="0" indent="9144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3pPr>
                    <a:lvl4pPr marL="0" marR="0" indent="13716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4pPr>
                    <a:lvl5pPr marL="0" marR="0" indent="18288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5pPr>
                    <a:lvl6pPr marL="0" marR="0" indent="22860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6pPr>
                    <a:lvl7pPr marL="0" marR="0" indent="27432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7pPr>
                    <a:lvl8pPr marL="0" marR="0" indent="32004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8pPr>
                    <a:lvl9pPr marL="0" marR="0" indent="36576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9pPr>
                  </a:lstStyle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ko-KR" altLang="en-US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맑은 고딕"/>
                    </a:endParaRPr>
                  </a:p>
                </p:txBody>
              </p:sp>
              <p:sp>
                <p:nvSpPr>
                  <p:cNvPr id="112" name="TextBox 3">
                    <a:extLst>
                      <a:ext uri="{FF2B5EF4-FFF2-40B4-BE49-F238E27FC236}">
                        <a16:creationId xmlns:a16="http://schemas.microsoft.com/office/drawing/2014/main" id="{332C20D2-C861-4559-8631-439D582F0909}"/>
                      </a:ext>
                    </a:extLst>
                  </p:cNvPr>
                  <p:cNvSpPr txBox="1"/>
                  <p:nvPr/>
                </p:nvSpPr>
                <p:spPr>
                  <a:xfrm>
                    <a:off x="4422584" y="3605496"/>
                    <a:ext cx="2348428" cy="261608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="horz" wrap="square" lIns="45719" tIns="45719" rIns="45719" bIns="45719" numCol="1" spcCol="3810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defPPr marL="0" marR="0" indent="0" algn="l" defTabSz="914400" rtl="0" fontAlgn="auto" latinLnBrk="1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</a:defRPr>
                    </a:defPPr>
                    <a:lvl1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1pPr>
                    <a:lvl2pPr marL="0" marR="0" indent="4572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2pPr>
                    <a:lvl3pPr marL="0" marR="0" indent="9144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3pPr>
                    <a:lvl4pPr marL="0" marR="0" indent="13716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4pPr>
                    <a:lvl5pPr marL="0" marR="0" indent="18288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5pPr>
                    <a:lvl6pPr marL="0" marR="0" indent="22860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6pPr>
                    <a:lvl7pPr marL="0" marR="0" indent="27432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7pPr>
                    <a:lvl8pPr marL="0" marR="0" indent="32004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8pPr>
                    <a:lvl9pPr marL="0" marR="0" indent="36576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9pPr>
                  </a:lstStyle>
                  <a:p>
                    <a:r>
                      <a:rPr lang="ko-KR" sz="1100" dirty="0">
                        <a:ea typeface="+mn-lt"/>
                        <a:cs typeface="+mn-lt"/>
                      </a:rPr>
                      <a:t>활동 </a:t>
                    </a:r>
                    <a:r>
                      <a:rPr lang="ko-KR" sz="1100" dirty="0" err="1">
                        <a:ea typeface="+mn-lt"/>
                        <a:cs typeface="+mn-lt"/>
                      </a:rPr>
                      <a:t>문의글</a:t>
                    </a:r>
                    <a:r>
                      <a:rPr lang="ko-KR" sz="1100" dirty="0">
                        <a:ea typeface="+mn-lt"/>
                        <a:cs typeface="+mn-lt"/>
                      </a:rPr>
                      <a:t> </a:t>
                    </a:r>
                    <a:r>
                      <a:rPr lang="ko-KR" altLang="en-US" sz="1100" dirty="0"/>
                      <a:t>조회</a:t>
                    </a:r>
                    <a:endParaRPr lang="ko-KR" dirty="0"/>
                  </a:p>
                </p:txBody>
              </p:sp>
            </p:grpSp>
          </p:grpSp>
        </p:grp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7D32F12C-175B-4D5D-8895-FDE9FB67D8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3868" y="1899145"/>
              <a:ext cx="886857" cy="857481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643F326F-016E-44A0-9FBE-4B4A062AFE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3047" y="2560156"/>
              <a:ext cx="932761" cy="196469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10E218C0-42C4-44E0-864F-C6334D81A5F9}"/>
                </a:ext>
              </a:extLst>
            </p:cNvPr>
            <p:cNvCxnSpPr>
              <a:cxnSpLocks/>
            </p:cNvCxnSpPr>
            <p:nvPr/>
          </p:nvCxnSpPr>
          <p:spPr>
            <a:xfrm>
              <a:off x="3394688" y="2756626"/>
              <a:ext cx="905217" cy="391097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8EFE7F6D-9D67-48EB-AD4E-8C2492C3FB98}"/>
                </a:ext>
              </a:extLst>
            </p:cNvPr>
            <p:cNvCxnSpPr>
              <a:cxnSpLocks/>
            </p:cNvCxnSpPr>
            <p:nvPr/>
          </p:nvCxnSpPr>
          <p:spPr>
            <a:xfrm>
              <a:off x="3403867" y="2747444"/>
              <a:ext cx="951122" cy="1098013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927614F0-D23E-462C-9149-2299F28B50CD}"/>
              </a:ext>
            </a:extLst>
          </p:cNvPr>
          <p:cNvGrpSpPr/>
          <p:nvPr/>
        </p:nvGrpSpPr>
        <p:grpSpPr>
          <a:xfrm>
            <a:off x="8267100" y="1646013"/>
            <a:ext cx="4622848" cy="3025964"/>
            <a:chOff x="2489812" y="1328451"/>
            <a:chExt cx="4272019" cy="3025964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5DAFF2AA-060A-46F7-B7CB-3FF9DD9D0BAB}"/>
                </a:ext>
              </a:extLst>
            </p:cNvPr>
            <p:cNvSpPr/>
            <p:nvPr/>
          </p:nvSpPr>
          <p:spPr>
            <a:xfrm>
              <a:off x="2489812" y="2591278"/>
              <a:ext cx="914399" cy="26160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100" dirty="0"/>
                <a:t>사용자</a:t>
              </a:r>
              <a:endParaRPr kumimoji="0" lang="ko-KR" alt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endParaRPr>
            </a:p>
          </p:txBody>
        </p: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322876A3-624C-443D-A68B-8CD78CE59684}"/>
                </a:ext>
              </a:extLst>
            </p:cNvPr>
            <p:cNvGrpSpPr/>
            <p:nvPr/>
          </p:nvGrpSpPr>
          <p:grpSpPr>
            <a:xfrm>
              <a:off x="3784294" y="1328451"/>
              <a:ext cx="2977537" cy="3025964"/>
              <a:chOff x="3793475" y="1190740"/>
              <a:chExt cx="2977537" cy="3025964"/>
            </a:xfrm>
          </p:grpSpPr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E3082B69-4B91-4AE8-BE4A-35FEACED86F0}"/>
                  </a:ext>
                </a:extLst>
              </p:cNvPr>
              <p:cNvSpPr/>
              <p:nvPr/>
            </p:nvSpPr>
            <p:spPr>
              <a:xfrm>
                <a:off x="3793475" y="1190740"/>
                <a:ext cx="1814108" cy="302596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맑은 고딕"/>
                </a:endParaRPr>
              </a:p>
            </p:txBody>
          </p:sp>
          <p:grpSp>
            <p:nvGrpSpPr>
              <p:cNvPr id="129" name="그룹 128">
                <a:extLst>
                  <a:ext uri="{FF2B5EF4-FFF2-40B4-BE49-F238E27FC236}">
                    <a16:creationId xmlns:a16="http://schemas.microsoft.com/office/drawing/2014/main" id="{8284A1FC-DF0B-4F69-89CE-EF97D20DE4F7}"/>
                  </a:ext>
                </a:extLst>
              </p:cNvPr>
              <p:cNvGrpSpPr/>
              <p:nvPr/>
            </p:nvGrpSpPr>
            <p:grpSpPr>
              <a:xfrm>
                <a:off x="4315054" y="1418533"/>
                <a:ext cx="2446777" cy="1281628"/>
                <a:chOff x="4315054" y="1418533"/>
                <a:chExt cx="2446777" cy="1281628"/>
              </a:xfrm>
            </p:grpSpPr>
            <p:grpSp>
              <p:nvGrpSpPr>
                <p:cNvPr id="137" name="그룹 136">
                  <a:extLst>
                    <a:ext uri="{FF2B5EF4-FFF2-40B4-BE49-F238E27FC236}">
                      <a16:creationId xmlns:a16="http://schemas.microsoft.com/office/drawing/2014/main" id="{CB72DC9C-9EAE-4214-B256-F6F278987780}"/>
                    </a:ext>
                  </a:extLst>
                </p:cNvPr>
                <p:cNvGrpSpPr/>
                <p:nvPr/>
              </p:nvGrpSpPr>
              <p:grpSpPr>
                <a:xfrm>
                  <a:off x="4315054" y="1418533"/>
                  <a:ext cx="2419237" cy="602256"/>
                  <a:chOff x="3250090" y="1537883"/>
                  <a:chExt cx="2419237" cy="602256"/>
                </a:xfrm>
              </p:grpSpPr>
              <p:sp>
                <p:nvSpPr>
                  <p:cNvPr id="141" name="타원 140">
                    <a:extLst>
                      <a:ext uri="{FF2B5EF4-FFF2-40B4-BE49-F238E27FC236}">
                        <a16:creationId xmlns:a16="http://schemas.microsoft.com/office/drawing/2014/main" id="{F4A945D5-33CB-4473-8D89-EAD9D97CD661}"/>
                      </a:ext>
                    </a:extLst>
                  </p:cNvPr>
                  <p:cNvSpPr/>
                  <p:nvPr/>
                </p:nvSpPr>
                <p:spPr>
                  <a:xfrm>
                    <a:off x="3250090" y="1537883"/>
                    <a:ext cx="1244906" cy="60225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accent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ko-KR" altLang="en-US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맑은 고딕"/>
                    </a:endParaRPr>
                  </a:p>
                </p:txBody>
              </p:sp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6801C467-F75C-47F3-B34F-D5F1F14BAF64}"/>
                      </a:ext>
                    </a:extLst>
                  </p:cNvPr>
                  <p:cNvSpPr txBox="1"/>
                  <p:nvPr/>
                </p:nvSpPr>
                <p:spPr>
                  <a:xfrm>
                    <a:off x="3320899" y="1714269"/>
                    <a:ext cx="2348428" cy="261608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ko-KR" altLang="en-US" sz="1100" dirty="0" err="1"/>
                      <a:t>문의글</a:t>
                    </a:r>
                    <a:r>
                      <a:rPr lang="ko-KR" altLang="en-US" sz="1100" dirty="0"/>
                      <a:t> 답변 등록</a:t>
                    </a:r>
                    <a:endParaRPr kumimoji="0" lang="ko-KR" altLang="en-US" sz="11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맑은 고딕"/>
                    </a:endParaRPr>
                  </a:p>
                </p:txBody>
              </p:sp>
            </p:grpSp>
            <p:grpSp>
              <p:nvGrpSpPr>
                <p:cNvPr id="138" name="그룹 137">
                  <a:extLst>
                    <a:ext uri="{FF2B5EF4-FFF2-40B4-BE49-F238E27FC236}">
                      <a16:creationId xmlns:a16="http://schemas.microsoft.com/office/drawing/2014/main" id="{39D824ED-EC2C-4E1B-BE86-64A22E083882}"/>
                    </a:ext>
                  </a:extLst>
                </p:cNvPr>
                <p:cNvGrpSpPr/>
                <p:nvPr/>
              </p:nvGrpSpPr>
              <p:grpSpPr>
                <a:xfrm>
                  <a:off x="4342594" y="2088725"/>
                  <a:ext cx="2419237" cy="611436"/>
                  <a:chOff x="3250090" y="1537883"/>
                  <a:chExt cx="2419237" cy="611436"/>
                </a:xfrm>
              </p:grpSpPr>
              <p:sp>
                <p:nvSpPr>
                  <p:cNvPr id="139" name="타원 138">
                    <a:extLst>
                      <a:ext uri="{FF2B5EF4-FFF2-40B4-BE49-F238E27FC236}">
                        <a16:creationId xmlns:a16="http://schemas.microsoft.com/office/drawing/2014/main" id="{18F426EE-2BFC-486E-9AA4-7318FA38AD8D}"/>
                      </a:ext>
                    </a:extLst>
                  </p:cNvPr>
                  <p:cNvSpPr/>
                  <p:nvPr/>
                </p:nvSpPr>
                <p:spPr>
                  <a:xfrm>
                    <a:off x="3250090" y="1537883"/>
                    <a:ext cx="1226545" cy="61143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accent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ko-KR" altLang="en-US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맑은 고딕"/>
                    </a:endParaRPr>
                  </a:p>
                </p:txBody>
              </p:sp>
              <p:sp>
                <p:nvSpPr>
                  <p:cNvPr id="140" name="TextBox 139">
                    <a:extLst>
                      <a:ext uri="{FF2B5EF4-FFF2-40B4-BE49-F238E27FC236}">
                        <a16:creationId xmlns:a16="http://schemas.microsoft.com/office/drawing/2014/main" id="{88A96502-C981-4047-B117-1ECD09F164BE}"/>
                      </a:ext>
                    </a:extLst>
                  </p:cNvPr>
                  <p:cNvSpPr txBox="1"/>
                  <p:nvPr/>
                </p:nvSpPr>
                <p:spPr>
                  <a:xfrm>
                    <a:off x="3320899" y="1714269"/>
                    <a:ext cx="2348428" cy="261608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ko-KR" sz="1100" dirty="0" err="1">
                        <a:ea typeface="+mn-lt"/>
                        <a:cs typeface="+mn-lt"/>
                      </a:rPr>
                      <a:t>문의글</a:t>
                    </a:r>
                    <a:r>
                      <a:rPr lang="ko-KR" sz="1100" dirty="0">
                        <a:ea typeface="+mn-lt"/>
                        <a:cs typeface="+mn-lt"/>
                      </a:rPr>
                      <a:t> </a:t>
                    </a:r>
                    <a:r>
                      <a:rPr lang="ko-KR" altLang="en-US" sz="1100" dirty="0"/>
                      <a:t>답변 수정</a:t>
                    </a:r>
                    <a:endParaRPr lang="ko-KR" dirty="0"/>
                  </a:p>
                </p:txBody>
              </p:sp>
            </p:grpSp>
          </p:grpSp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E074A8EA-0B7F-438E-80AA-E73755BA99D1}"/>
                  </a:ext>
                </a:extLst>
              </p:cNvPr>
              <p:cNvGrpSpPr/>
              <p:nvPr/>
            </p:nvGrpSpPr>
            <p:grpSpPr>
              <a:xfrm>
                <a:off x="4342595" y="2703833"/>
                <a:ext cx="2428417" cy="1327533"/>
                <a:chOff x="4342595" y="2703833"/>
                <a:chExt cx="2428417" cy="1327533"/>
              </a:xfrm>
            </p:grpSpPr>
            <p:grpSp>
              <p:nvGrpSpPr>
                <p:cNvPr id="131" name="그룹 130">
                  <a:extLst>
                    <a:ext uri="{FF2B5EF4-FFF2-40B4-BE49-F238E27FC236}">
                      <a16:creationId xmlns:a16="http://schemas.microsoft.com/office/drawing/2014/main" id="{DEAD5932-390C-46B8-893F-C56755C7CAE3}"/>
                    </a:ext>
                  </a:extLst>
                </p:cNvPr>
                <p:cNvGrpSpPr/>
                <p:nvPr/>
              </p:nvGrpSpPr>
              <p:grpSpPr>
                <a:xfrm>
                  <a:off x="4342595" y="2703833"/>
                  <a:ext cx="2419237" cy="602256"/>
                  <a:chOff x="3250090" y="1537883"/>
                  <a:chExt cx="2419237" cy="602256"/>
                </a:xfrm>
              </p:grpSpPr>
              <p:sp>
                <p:nvSpPr>
                  <p:cNvPr id="135" name="타원 134">
                    <a:extLst>
                      <a:ext uri="{FF2B5EF4-FFF2-40B4-BE49-F238E27FC236}">
                        <a16:creationId xmlns:a16="http://schemas.microsoft.com/office/drawing/2014/main" id="{5BB42C71-CBF3-413B-ADCB-8AF967EBE852}"/>
                      </a:ext>
                    </a:extLst>
                  </p:cNvPr>
                  <p:cNvSpPr/>
                  <p:nvPr/>
                </p:nvSpPr>
                <p:spPr>
                  <a:xfrm>
                    <a:off x="3250090" y="1537883"/>
                    <a:ext cx="1199003" cy="60225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accent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ko-KR" altLang="en-US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맑은 고딕"/>
                    </a:endParaRPr>
                  </a:p>
                </p:txBody>
              </p:sp>
              <p:sp>
                <p:nvSpPr>
                  <p:cNvPr id="136" name="TextBox 135">
                    <a:extLst>
                      <a:ext uri="{FF2B5EF4-FFF2-40B4-BE49-F238E27FC236}">
                        <a16:creationId xmlns:a16="http://schemas.microsoft.com/office/drawing/2014/main" id="{55A51024-49E2-4C35-862C-0D3F0845CB14}"/>
                      </a:ext>
                    </a:extLst>
                  </p:cNvPr>
                  <p:cNvSpPr txBox="1"/>
                  <p:nvPr/>
                </p:nvSpPr>
                <p:spPr>
                  <a:xfrm>
                    <a:off x="3320899" y="1714269"/>
                    <a:ext cx="2348428" cy="261608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ko-KR" altLang="en-US" sz="1100" dirty="0" err="1">
                        <a:ea typeface="+mn-lt"/>
                        <a:cs typeface="+mn-lt"/>
                      </a:rPr>
                      <a:t>문의글</a:t>
                    </a:r>
                    <a:r>
                      <a:rPr lang="ko-KR" sz="1100" dirty="0">
                        <a:ea typeface="+mn-lt"/>
                        <a:cs typeface="+mn-lt"/>
                      </a:rPr>
                      <a:t> </a:t>
                    </a:r>
                    <a:r>
                      <a:rPr lang="ko-KR" sz="1100" dirty="0"/>
                      <a:t>답변 </a:t>
                    </a:r>
                    <a:r>
                      <a:rPr lang="ko-KR" altLang="en-US" sz="1100" dirty="0"/>
                      <a:t>삭제</a:t>
                    </a:r>
                    <a:endParaRPr lang="ko-KR" dirty="0"/>
                  </a:p>
                </p:txBody>
              </p:sp>
            </p:grpSp>
            <p:grpSp>
              <p:nvGrpSpPr>
                <p:cNvPr id="132" name="그룹 131">
                  <a:extLst>
                    <a:ext uri="{FF2B5EF4-FFF2-40B4-BE49-F238E27FC236}">
                      <a16:creationId xmlns:a16="http://schemas.microsoft.com/office/drawing/2014/main" id="{0330A55D-E815-4CE6-9BE7-405C8739289A}"/>
                    </a:ext>
                  </a:extLst>
                </p:cNvPr>
                <p:cNvGrpSpPr/>
                <p:nvPr/>
              </p:nvGrpSpPr>
              <p:grpSpPr>
                <a:xfrm>
                  <a:off x="4351775" y="3447471"/>
                  <a:ext cx="2419237" cy="583895"/>
                  <a:chOff x="4351775" y="3447471"/>
                  <a:chExt cx="2419237" cy="583895"/>
                </a:xfrm>
              </p:grpSpPr>
              <p:sp>
                <p:nvSpPr>
                  <p:cNvPr id="133" name="타원 132">
                    <a:extLst>
                      <a:ext uri="{FF2B5EF4-FFF2-40B4-BE49-F238E27FC236}">
                        <a16:creationId xmlns:a16="http://schemas.microsoft.com/office/drawing/2014/main" id="{AD988090-8A45-4F57-9CC8-685B79A0F903}"/>
                      </a:ext>
                    </a:extLst>
                  </p:cNvPr>
                  <p:cNvSpPr/>
                  <p:nvPr/>
                </p:nvSpPr>
                <p:spPr>
                  <a:xfrm>
                    <a:off x="4351775" y="3447471"/>
                    <a:ext cx="1226545" cy="58389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accent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="horz" wrap="square" lIns="45719" tIns="45719" rIns="45719" bIns="45719" numCol="1" spcCol="38100" rtlCol="0" anchor="ctr">
                    <a:spAutoFit/>
                  </a:bodyPr>
                  <a:lstStyle>
                    <a:defPPr marL="0" marR="0" indent="0" algn="l" defTabSz="914400" rtl="0" fontAlgn="auto" latinLnBrk="1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</a:defRPr>
                    </a:defPPr>
                    <a:lvl1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1pPr>
                    <a:lvl2pPr marL="0" marR="0" indent="4572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2pPr>
                    <a:lvl3pPr marL="0" marR="0" indent="9144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3pPr>
                    <a:lvl4pPr marL="0" marR="0" indent="13716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4pPr>
                    <a:lvl5pPr marL="0" marR="0" indent="18288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5pPr>
                    <a:lvl6pPr marL="0" marR="0" indent="22860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6pPr>
                    <a:lvl7pPr marL="0" marR="0" indent="27432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7pPr>
                    <a:lvl8pPr marL="0" marR="0" indent="32004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8pPr>
                    <a:lvl9pPr marL="0" marR="0" indent="36576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9pPr>
                  </a:lstStyle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ko-KR" altLang="en-US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맑은 고딕"/>
                    </a:endParaRPr>
                  </a:p>
                </p:txBody>
              </p:sp>
              <p:sp>
                <p:nvSpPr>
                  <p:cNvPr id="134" name="TextBox 3">
                    <a:extLst>
                      <a:ext uri="{FF2B5EF4-FFF2-40B4-BE49-F238E27FC236}">
                        <a16:creationId xmlns:a16="http://schemas.microsoft.com/office/drawing/2014/main" id="{7857FB4D-CDED-4360-BAB7-5F90EFA50AD7}"/>
                      </a:ext>
                    </a:extLst>
                  </p:cNvPr>
                  <p:cNvSpPr txBox="1"/>
                  <p:nvPr/>
                </p:nvSpPr>
                <p:spPr>
                  <a:xfrm>
                    <a:off x="4422584" y="3605496"/>
                    <a:ext cx="2348428" cy="261608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="horz" wrap="square" lIns="45719" tIns="45719" rIns="45719" bIns="45719" numCol="1" spcCol="3810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defPPr marL="0" marR="0" indent="0" algn="l" defTabSz="914400" rtl="0" fontAlgn="auto" latinLnBrk="1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</a:defRPr>
                    </a:defPPr>
                    <a:lvl1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1pPr>
                    <a:lvl2pPr marL="0" marR="0" indent="4572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2pPr>
                    <a:lvl3pPr marL="0" marR="0" indent="9144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3pPr>
                    <a:lvl4pPr marL="0" marR="0" indent="13716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4pPr>
                    <a:lvl5pPr marL="0" marR="0" indent="18288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5pPr>
                    <a:lvl6pPr marL="0" marR="0" indent="22860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6pPr>
                    <a:lvl7pPr marL="0" marR="0" indent="27432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7pPr>
                    <a:lvl8pPr marL="0" marR="0" indent="32004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8pPr>
                    <a:lvl9pPr marL="0" marR="0" indent="36576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9pPr>
                  </a:lstStyle>
                  <a:p>
                    <a:r>
                      <a:rPr lang="ko-KR" sz="1100" dirty="0" err="1">
                        <a:ea typeface="+mn-lt"/>
                        <a:cs typeface="+mn-lt"/>
                      </a:rPr>
                      <a:t>문의글</a:t>
                    </a:r>
                    <a:r>
                      <a:rPr lang="ko-KR" sz="1100" dirty="0">
                        <a:ea typeface="+mn-lt"/>
                        <a:cs typeface="+mn-lt"/>
                      </a:rPr>
                      <a:t> </a:t>
                    </a:r>
                    <a:r>
                      <a:rPr lang="ko-KR" sz="1100" dirty="0"/>
                      <a:t>답변 </a:t>
                    </a:r>
                    <a:r>
                      <a:rPr lang="ko-KR" altLang="en-US" sz="1100" dirty="0"/>
                      <a:t>조회</a:t>
                    </a:r>
                    <a:endParaRPr lang="ko-KR" dirty="0"/>
                  </a:p>
                </p:txBody>
              </p:sp>
            </p:grpSp>
          </p:grpSp>
        </p:grp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6B54072E-5C8B-4ED5-82FD-4634216128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3868" y="1899145"/>
              <a:ext cx="886857" cy="857481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6119D220-C53B-4BA0-BE94-5F7F12F975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3047" y="2560156"/>
              <a:ext cx="932761" cy="196469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6" name="직선 화살표 연결선 125">
              <a:extLst>
                <a:ext uri="{FF2B5EF4-FFF2-40B4-BE49-F238E27FC236}">
                  <a16:creationId xmlns:a16="http://schemas.microsoft.com/office/drawing/2014/main" id="{2DC90B57-63FC-449C-AEA5-AC49C4616722}"/>
                </a:ext>
              </a:extLst>
            </p:cNvPr>
            <p:cNvCxnSpPr>
              <a:cxnSpLocks/>
            </p:cNvCxnSpPr>
            <p:nvPr/>
          </p:nvCxnSpPr>
          <p:spPr>
            <a:xfrm>
              <a:off x="3394688" y="2756626"/>
              <a:ext cx="905217" cy="391097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7" name="직선 화살표 연결선 126">
              <a:extLst>
                <a:ext uri="{FF2B5EF4-FFF2-40B4-BE49-F238E27FC236}">
                  <a16:creationId xmlns:a16="http://schemas.microsoft.com/office/drawing/2014/main" id="{14CFD13E-9F64-4A9E-81D1-F3BA78E02908}"/>
                </a:ext>
              </a:extLst>
            </p:cNvPr>
            <p:cNvCxnSpPr>
              <a:cxnSpLocks/>
            </p:cNvCxnSpPr>
            <p:nvPr/>
          </p:nvCxnSpPr>
          <p:spPr>
            <a:xfrm>
              <a:off x="3403867" y="2747444"/>
              <a:ext cx="951122" cy="1098013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78" name="TextBox 20">
            <a:extLst>
              <a:ext uri="{FF2B5EF4-FFF2-40B4-BE49-F238E27FC236}">
                <a16:creationId xmlns:a16="http://schemas.microsoft.com/office/drawing/2014/main" id="{873EEA1B-2CCA-4A5A-91A0-A589B156BB89}"/>
              </a:ext>
            </a:extLst>
          </p:cNvPr>
          <p:cNvSpPr txBox="1"/>
          <p:nvPr/>
        </p:nvSpPr>
        <p:spPr>
          <a:xfrm>
            <a:off x="661812" y="1461425"/>
            <a:ext cx="153503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20" rIns="45719" bIns="45720" anchor="t">
            <a:spAutoFit/>
          </a:bodyPr>
          <a:lstStyle/>
          <a:p>
            <a:pPr>
              <a:defRPr b="1">
                <a:solidFill>
                  <a:srgbClr val="FF99CC"/>
                </a:solidFill>
                <a:latin typeface="D2Coding"/>
                <a:ea typeface="D2Coding"/>
                <a:cs typeface="D2Coding"/>
                <a:sym typeface="D2Coding"/>
              </a:defRPr>
            </a:pPr>
            <a:r>
              <a:rPr dirty="0"/>
              <a:t>[</a:t>
            </a:r>
            <a:r>
              <a:rPr lang="ko-KR" dirty="0">
                <a:solidFill>
                  <a:srgbClr val="808080"/>
                </a:solidFill>
              </a:rPr>
              <a:t> </a:t>
            </a:r>
            <a:r>
              <a:rPr lang="af-ZA" dirty="0">
                <a:solidFill>
                  <a:srgbClr val="808080"/>
                </a:solidFill>
                <a:latin typeface="+mn-ea"/>
              </a:rPr>
              <a:t>UI</a:t>
            </a:r>
            <a:r>
              <a:rPr lang="ko-KR" dirty="0">
                <a:solidFill>
                  <a:srgbClr val="808080"/>
                </a:solidFill>
                <a:latin typeface="+mn-ea"/>
              </a:rPr>
              <a:t> </a:t>
            </a:r>
            <a:r>
              <a:rPr lang="ko-KR" altLang="en-US" dirty="0">
                <a:solidFill>
                  <a:srgbClr val="808080"/>
                </a:solidFill>
                <a:latin typeface="+mn-ea"/>
              </a:rPr>
              <a:t>보고서</a:t>
            </a:r>
            <a:r>
              <a:rPr dirty="0">
                <a:solidFill>
                  <a:srgbClr val="808080"/>
                </a:solidFill>
                <a:latin typeface="+mn-ea"/>
              </a:rPr>
              <a:t> </a:t>
            </a:r>
            <a:r>
              <a:rPr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5928998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직사각형 4"/>
          <p:cNvSpPr/>
          <p:nvPr/>
        </p:nvSpPr>
        <p:spPr>
          <a:xfrm>
            <a:off x="190499" y="152400"/>
            <a:ext cx="11855448" cy="6553200"/>
          </a:xfrm>
          <a:prstGeom prst="rect">
            <a:avLst/>
          </a:prstGeom>
          <a:ln w="19050">
            <a:solidFill>
              <a:srgbClr val="FF339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9" name="직사각형 14"/>
          <p:cNvSpPr/>
          <p:nvPr/>
        </p:nvSpPr>
        <p:spPr>
          <a:xfrm>
            <a:off x="181933" y="161920"/>
            <a:ext cx="2421427" cy="6535883"/>
          </a:xfrm>
          <a:prstGeom prst="rect">
            <a:avLst/>
          </a:prstGeom>
          <a:solidFill>
            <a:srgbClr val="DEEBF7">
              <a:alpha val="2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more-options_17764"/>
          <p:cNvSpPr/>
          <p:nvPr/>
        </p:nvSpPr>
        <p:spPr>
          <a:xfrm>
            <a:off x="1110957" y="1228459"/>
            <a:ext cx="609863" cy="133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43" y="0"/>
                </a:moveTo>
                <a:cubicBezTo>
                  <a:pt x="20545" y="0"/>
                  <a:pt x="21600" y="4835"/>
                  <a:pt x="21600" y="10800"/>
                </a:cubicBezTo>
                <a:cubicBezTo>
                  <a:pt x="21600" y="16765"/>
                  <a:pt x="20545" y="21600"/>
                  <a:pt x="19243" y="21600"/>
                </a:cubicBezTo>
                <a:cubicBezTo>
                  <a:pt x="17942" y="21600"/>
                  <a:pt x="16886" y="16765"/>
                  <a:pt x="16886" y="10800"/>
                </a:cubicBezTo>
                <a:cubicBezTo>
                  <a:pt x="16886" y="4835"/>
                  <a:pt x="17942" y="0"/>
                  <a:pt x="19243" y="0"/>
                </a:cubicBezTo>
                <a:close/>
                <a:moveTo>
                  <a:pt x="10669" y="0"/>
                </a:moveTo>
                <a:cubicBezTo>
                  <a:pt x="11970" y="0"/>
                  <a:pt x="13026" y="4835"/>
                  <a:pt x="13026" y="10800"/>
                </a:cubicBezTo>
                <a:cubicBezTo>
                  <a:pt x="13026" y="16765"/>
                  <a:pt x="11970" y="21600"/>
                  <a:pt x="10669" y="21600"/>
                </a:cubicBezTo>
                <a:cubicBezTo>
                  <a:pt x="9367" y="21600"/>
                  <a:pt x="8312" y="16765"/>
                  <a:pt x="8312" y="10800"/>
                </a:cubicBezTo>
                <a:cubicBezTo>
                  <a:pt x="8312" y="4835"/>
                  <a:pt x="9367" y="0"/>
                  <a:pt x="10669" y="0"/>
                </a:cubicBezTo>
                <a:close/>
                <a:moveTo>
                  <a:pt x="2359" y="0"/>
                </a:moveTo>
                <a:cubicBezTo>
                  <a:pt x="3662" y="0"/>
                  <a:pt x="4719" y="4835"/>
                  <a:pt x="4719" y="10800"/>
                </a:cubicBezTo>
                <a:cubicBezTo>
                  <a:pt x="4719" y="16765"/>
                  <a:pt x="3662" y="21600"/>
                  <a:pt x="2359" y="21600"/>
                </a:cubicBezTo>
                <a:cubicBezTo>
                  <a:pt x="1056" y="21600"/>
                  <a:pt x="0" y="16765"/>
                  <a:pt x="0" y="10800"/>
                </a:cubicBezTo>
                <a:cubicBezTo>
                  <a:pt x="0" y="4835"/>
                  <a:pt x="1056" y="0"/>
                  <a:pt x="2359" y="0"/>
                </a:cubicBezTo>
                <a:close/>
              </a:path>
            </a:pathLst>
          </a:custGeom>
          <a:solidFill>
            <a:srgbClr val="CCCC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4" name="순서도: 지연 5"/>
          <p:cNvSpPr/>
          <p:nvPr/>
        </p:nvSpPr>
        <p:spPr>
          <a:xfrm rot="5400000">
            <a:off x="5764285" y="2713"/>
            <a:ext cx="645031" cy="951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339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5" name="TextBox 6"/>
          <p:cNvSpPr txBox="1"/>
          <p:nvPr/>
        </p:nvSpPr>
        <p:spPr>
          <a:xfrm>
            <a:off x="5834586" y="42930"/>
            <a:ext cx="869486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C5E5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r>
              <a:t>01</a:t>
            </a:r>
          </a:p>
        </p:txBody>
      </p:sp>
      <p:grpSp>
        <p:nvGrpSpPr>
          <p:cNvPr id="259" name="그룹 28"/>
          <p:cNvGrpSpPr/>
          <p:nvPr/>
        </p:nvGrpSpPr>
        <p:grpSpPr>
          <a:xfrm>
            <a:off x="184973" y="33410"/>
            <a:ext cx="11855448" cy="6662671"/>
            <a:chOff x="0" y="0"/>
            <a:chExt cx="11855446" cy="6662669"/>
          </a:xfrm>
        </p:grpSpPr>
        <p:sp>
          <p:nvSpPr>
            <p:cNvPr id="256" name="직사각형 41"/>
            <p:cNvSpPr/>
            <p:nvPr/>
          </p:nvSpPr>
          <p:spPr>
            <a:xfrm>
              <a:off x="-1" y="109469"/>
              <a:ext cx="11855448" cy="6553201"/>
            </a:xfrm>
            <a:prstGeom prst="rect">
              <a:avLst/>
            </a:prstGeom>
            <a:noFill/>
            <a:ln w="19050" cap="flat">
              <a:solidFill>
                <a:srgbClr val="FF339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7" name="순서도: 지연 42"/>
            <p:cNvSpPr/>
            <p:nvPr/>
          </p:nvSpPr>
          <p:spPr>
            <a:xfrm rot="5400000">
              <a:off x="5573785" y="-40218"/>
              <a:ext cx="645031" cy="951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33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8" name="TextBox 43"/>
            <p:cNvSpPr txBox="1"/>
            <p:nvPr/>
          </p:nvSpPr>
          <p:spPr>
            <a:xfrm>
              <a:off x="5644087" y="0"/>
              <a:ext cx="869486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000">
                  <a:solidFill>
                    <a:srgbClr val="C5E5FF"/>
                  </a:solidFill>
                  <a:latin typeface="Bahnschrift Condensed"/>
                  <a:ea typeface="Bahnschrift Condensed"/>
                  <a:cs typeface="Bahnschrift Condensed"/>
                  <a:sym typeface="Bahnschrift Condensed"/>
                </a:defRPr>
              </a:lvl1pPr>
            </a:lstStyle>
            <a:p>
              <a:r>
                <a:rPr lang="en-US" dirty="0"/>
                <a:t>02</a:t>
              </a:r>
              <a:endParaRPr dirty="0"/>
            </a:p>
          </p:txBody>
        </p:sp>
      </p:grpSp>
      <p:sp>
        <p:nvSpPr>
          <p:cNvPr id="3" name="işliďe">
            <a:extLst>
              <a:ext uri="{FF2B5EF4-FFF2-40B4-BE49-F238E27FC236}">
                <a16:creationId xmlns:a16="http://schemas.microsoft.com/office/drawing/2014/main" id="{7B327D68-074A-4A24-822E-05987B20000A}"/>
              </a:ext>
            </a:extLst>
          </p:cNvPr>
          <p:cNvSpPr txBox="1"/>
          <p:nvPr/>
        </p:nvSpPr>
        <p:spPr>
          <a:xfrm>
            <a:off x="157256" y="5537286"/>
            <a:ext cx="4079859" cy="634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tIns="45720" rIns="45719" bIns="4572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9pPr>
          </a:lstStyle>
          <a:p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/>
              </a:rPr>
              <a:t>flowchart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161A6BF7-B256-4BCC-AAEB-3BBD1C64C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916" y="1730542"/>
            <a:ext cx="9149949" cy="3752010"/>
          </a:xfrm>
          <a:prstGeom prst="rect">
            <a:avLst/>
          </a:prstGeom>
        </p:spPr>
      </p:pic>
      <p:sp>
        <p:nvSpPr>
          <p:cNvPr id="51" name="TextBox 20">
            <a:extLst>
              <a:ext uri="{FF2B5EF4-FFF2-40B4-BE49-F238E27FC236}">
                <a16:creationId xmlns:a16="http://schemas.microsoft.com/office/drawing/2014/main" id="{22FD65AF-3EB2-4BEC-9E7D-7CC26609E2F8}"/>
              </a:ext>
            </a:extLst>
          </p:cNvPr>
          <p:cNvSpPr txBox="1"/>
          <p:nvPr/>
        </p:nvSpPr>
        <p:spPr>
          <a:xfrm>
            <a:off x="661812" y="1461425"/>
            <a:ext cx="153503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20" rIns="45719" bIns="45720" anchor="t">
            <a:spAutoFit/>
          </a:bodyPr>
          <a:lstStyle/>
          <a:p>
            <a:pPr>
              <a:defRPr b="1">
                <a:solidFill>
                  <a:srgbClr val="FF99CC"/>
                </a:solidFill>
                <a:latin typeface="D2Coding"/>
                <a:ea typeface="D2Coding"/>
                <a:cs typeface="D2Coding"/>
                <a:sym typeface="D2Coding"/>
              </a:defRPr>
            </a:pPr>
            <a:r>
              <a:rPr dirty="0"/>
              <a:t>[</a:t>
            </a:r>
            <a:r>
              <a:rPr lang="ko-KR" dirty="0">
                <a:solidFill>
                  <a:srgbClr val="808080"/>
                </a:solidFill>
              </a:rPr>
              <a:t> </a:t>
            </a:r>
            <a:r>
              <a:rPr lang="af-ZA" dirty="0">
                <a:solidFill>
                  <a:srgbClr val="808080"/>
                </a:solidFill>
                <a:latin typeface="+mn-ea"/>
              </a:rPr>
              <a:t>UI</a:t>
            </a:r>
            <a:r>
              <a:rPr lang="ko-KR" dirty="0">
                <a:solidFill>
                  <a:srgbClr val="808080"/>
                </a:solidFill>
                <a:latin typeface="+mn-ea"/>
              </a:rPr>
              <a:t> </a:t>
            </a:r>
            <a:r>
              <a:rPr lang="ko-KR" altLang="en-US" dirty="0">
                <a:solidFill>
                  <a:srgbClr val="808080"/>
                </a:solidFill>
                <a:latin typeface="+mn-ea"/>
              </a:rPr>
              <a:t>보고서</a:t>
            </a:r>
            <a:r>
              <a:rPr dirty="0">
                <a:solidFill>
                  <a:srgbClr val="808080"/>
                </a:solidFill>
                <a:latin typeface="+mn-ea"/>
              </a:rPr>
              <a:t> </a:t>
            </a:r>
            <a:r>
              <a:rPr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8265654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직사각형 4"/>
          <p:cNvSpPr/>
          <p:nvPr/>
        </p:nvSpPr>
        <p:spPr>
          <a:xfrm>
            <a:off x="190499" y="152400"/>
            <a:ext cx="11855448" cy="6553200"/>
          </a:xfrm>
          <a:prstGeom prst="rect">
            <a:avLst/>
          </a:prstGeom>
          <a:ln w="19050">
            <a:solidFill>
              <a:srgbClr val="FF339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9" name="직사각형 14"/>
          <p:cNvSpPr/>
          <p:nvPr/>
        </p:nvSpPr>
        <p:spPr>
          <a:xfrm>
            <a:off x="181933" y="161920"/>
            <a:ext cx="2421427" cy="6535883"/>
          </a:xfrm>
          <a:prstGeom prst="rect">
            <a:avLst/>
          </a:prstGeom>
          <a:solidFill>
            <a:srgbClr val="DEEBF7">
              <a:alpha val="2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more-options_17764"/>
          <p:cNvSpPr/>
          <p:nvPr/>
        </p:nvSpPr>
        <p:spPr>
          <a:xfrm>
            <a:off x="1110957" y="1228459"/>
            <a:ext cx="609863" cy="133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43" y="0"/>
                </a:moveTo>
                <a:cubicBezTo>
                  <a:pt x="20545" y="0"/>
                  <a:pt x="21600" y="4835"/>
                  <a:pt x="21600" y="10800"/>
                </a:cubicBezTo>
                <a:cubicBezTo>
                  <a:pt x="21600" y="16765"/>
                  <a:pt x="20545" y="21600"/>
                  <a:pt x="19243" y="21600"/>
                </a:cubicBezTo>
                <a:cubicBezTo>
                  <a:pt x="17942" y="21600"/>
                  <a:pt x="16886" y="16765"/>
                  <a:pt x="16886" y="10800"/>
                </a:cubicBezTo>
                <a:cubicBezTo>
                  <a:pt x="16886" y="4835"/>
                  <a:pt x="17942" y="0"/>
                  <a:pt x="19243" y="0"/>
                </a:cubicBezTo>
                <a:close/>
                <a:moveTo>
                  <a:pt x="10669" y="0"/>
                </a:moveTo>
                <a:cubicBezTo>
                  <a:pt x="11970" y="0"/>
                  <a:pt x="13026" y="4835"/>
                  <a:pt x="13026" y="10800"/>
                </a:cubicBezTo>
                <a:cubicBezTo>
                  <a:pt x="13026" y="16765"/>
                  <a:pt x="11970" y="21600"/>
                  <a:pt x="10669" y="21600"/>
                </a:cubicBezTo>
                <a:cubicBezTo>
                  <a:pt x="9367" y="21600"/>
                  <a:pt x="8312" y="16765"/>
                  <a:pt x="8312" y="10800"/>
                </a:cubicBezTo>
                <a:cubicBezTo>
                  <a:pt x="8312" y="4835"/>
                  <a:pt x="9367" y="0"/>
                  <a:pt x="10669" y="0"/>
                </a:cubicBezTo>
                <a:close/>
                <a:moveTo>
                  <a:pt x="2359" y="0"/>
                </a:moveTo>
                <a:cubicBezTo>
                  <a:pt x="3662" y="0"/>
                  <a:pt x="4719" y="4835"/>
                  <a:pt x="4719" y="10800"/>
                </a:cubicBezTo>
                <a:cubicBezTo>
                  <a:pt x="4719" y="16765"/>
                  <a:pt x="3662" y="21600"/>
                  <a:pt x="2359" y="21600"/>
                </a:cubicBezTo>
                <a:cubicBezTo>
                  <a:pt x="1056" y="21600"/>
                  <a:pt x="0" y="16765"/>
                  <a:pt x="0" y="10800"/>
                </a:cubicBezTo>
                <a:cubicBezTo>
                  <a:pt x="0" y="4835"/>
                  <a:pt x="1056" y="0"/>
                  <a:pt x="2359" y="0"/>
                </a:cubicBezTo>
                <a:close/>
              </a:path>
            </a:pathLst>
          </a:custGeom>
          <a:solidFill>
            <a:srgbClr val="CCCC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4" name="순서도: 지연 5"/>
          <p:cNvSpPr/>
          <p:nvPr/>
        </p:nvSpPr>
        <p:spPr>
          <a:xfrm rot="5400000">
            <a:off x="5764285" y="2713"/>
            <a:ext cx="645031" cy="951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339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5" name="TextBox 6"/>
          <p:cNvSpPr txBox="1"/>
          <p:nvPr/>
        </p:nvSpPr>
        <p:spPr>
          <a:xfrm>
            <a:off x="5834586" y="42930"/>
            <a:ext cx="869486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C5E5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r>
              <a:t>01</a:t>
            </a:r>
          </a:p>
        </p:txBody>
      </p:sp>
      <p:grpSp>
        <p:nvGrpSpPr>
          <p:cNvPr id="259" name="그룹 28"/>
          <p:cNvGrpSpPr/>
          <p:nvPr/>
        </p:nvGrpSpPr>
        <p:grpSpPr>
          <a:xfrm>
            <a:off x="184973" y="33410"/>
            <a:ext cx="11855448" cy="6662671"/>
            <a:chOff x="0" y="0"/>
            <a:chExt cx="11855446" cy="6662669"/>
          </a:xfrm>
        </p:grpSpPr>
        <p:sp>
          <p:nvSpPr>
            <p:cNvPr id="256" name="직사각형 41"/>
            <p:cNvSpPr/>
            <p:nvPr/>
          </p:nvSpPr>
          <p:spPr>
            <a:xfrm>
              <a:off x="-1" y="109469"/>
              <a:ext cx="11855448" cy="6553201"/>
            </a:xfrm>
            <a:prstGeom prst="rect">
              <a:avLst/>
            </a:prstGeom>
            <a:noFill/>
            <a:ln w="19050" cap="flat">
              <a:solidFill>
                <a:srgbClr val="FF339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7" name="순서도: 지연 42"/>
            <p:cNvSpPr/>
            <p:nvPr/>
          </p:nvSpPr>
          <p:spPr>
            <a:xfrm rot="5400000">
              <a:off x="5573785" y="-40218"/>
              <a:ext cx="645031" cy="951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33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8" name="TextBox 43"/>
            <p:cNvSpPr txBox="1"/>
            <p:nvPr/>
          </p:nvSpPr>
          <p:spPr>
            <a:xfrm>
              <a:off x="5644087" y="0"/>
              <a:ext cx="869486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000">
                  <a:solidFill>
                    <a:srgbClr val="C5E5FF"/>
                  </a:solidFill>
                  <a:latin typeface="Bahnschrift Condensed"/>
                  <a:ea typeface="Bahnschrift Condensed"/>
                  <a:cs typeface="Bahnschrift Condensed"/>
                  <a:sym typeface="Bahnschrift Condensed"/>
                </a:defRPr>
              </a:lvl1pPr>
            </a:lstStyle>
            <a:p>
              <a:r>
                <a:rPr lang="en-US" dirty="0"/>
                <a:t>02</a:t>
              </a:r>
              <a:endParaRPr dirty="0"/>
            </a:p>
          </p:txBody>
        </p:sp>
      </p:grpSp>
      <p:sp>
        <p:nvSpPr>
          <p:cNvPr id="3" name="işliďe">
            <a:extLst>
              <a:ext uri="{FF2B5EF4-FFF2-40B4-BE49-F238E27FC236}">
                <a16:creationId xmlns:a16="http://schemas.microsoft.com/office/drawing/2014/main" id="{7B327D68-074A-4A24-822E-05987B20000A}"/>
              </a:ext>
            </a:extLst>
          </p:cNvPr>
          <p:cNvSpPr txBox="1"/>
          <p:nvPr/>
        </p:nvSpPr>
        <p:spPr>
          <a:xfrm>
            <a:off x="157256" y="5537286"/>
            <a:ext cx="4079859" cy="634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tIns="45720" rIns="45719" bIns="4572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9pPr>
          </a:lstStyle>
          <a:p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/>
              </a:rPr>
              <a:t>flowchart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8656DE-150E-4122-8464-366C38D50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278" y="1361476"/>
            <a:ext cx="9245922" cy="4483295"/>
          </a:xfrm>
          <a:prstGeom prst="rect">
            <a:avLst/>
          </a:prstGeom>
        </p:spPr>
      </p:pic>
      <p:sp>
        <p:nvSpPr>
          <p:cNvPr id="16" name="TextBox 20">
            <a:extLst>
              <a:ext uri="{FF2B5EF4-FFF2-40B4-BE49-F238E27FC236}">
                <a16:creationId xmlns:a16="http://schemas.microsoft.com/office/drawing/2014/main" id="{8A15CF4F-2C85-4362-A3B5-F5F8B0076466}"/>
              </a:ext>
            </a:extLst>
          </p:cNvPr>
          <p:cNvSpPr txBox="1"/>
          <p:nvPr/>
        </p:nvSpPr>
        <p:spPr>
          <a:xfrm>
            <a:off x="661812" y="1461425"/>
            <a:ext cx="153503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20" rIns="45719" bIns="45720" anchor="t">
            <a:spAutoFit/>
          </a:bodyPr>
          <a:lstStyle/>
          <a:p>
            <a:pPr>
              <a:defRPr b="1">
                <a:solidFill>
                  <a:srgbClr val="FF99CC"/>
                </a:solidFill>
                <a:latin typeface="D2Coding"/>
                <a:ea typeface="D2Coding"/>
                <a:cs typeface="D2Coding"/>
                <a:sym typeface="D2Coding"/>
              </a:defRPr>
            </a:pPr>
            <a:r>
              <a:rPr dirty="0"/>
              <a:t>[</a:t>
            </a:r>
            <a:r>
              <a:rPr lang="ko-KR" dirty="0">
                <a:solidFill>
                  <a:srgbClr val="808080"/>
                </a:solidFill>
              </a:rPr>
              <a:t> </a:t>
            </a:r>
            <a:r>
              <a:rPr lang="af-ZA" dirty="0">
                <a:solidFill>
                  <a:srgbClr val="808080"/>
                </a:solidFill>
                <a:latin typeface="+mn-ea"/>
              </a:rPr>
              <a:t>UI</a:t>
            </a:r>
            <a:r>
              <a:rPr lang="ko-KR" dirty="0">
                <a:solidFill>
                  <a:srgbClr val="808080"/>
                </a:solidFill>
                <a:latin typeface="+mn-ea"/>
              </a:rPr>
              <a:t> </a:t>
            </a:r>
            <a:r>
              <a:rPr lang="ko-KR" altLang="en-US" dirty="0">
                <a:solidFill>
                  <a:srgbClr val="808080"/>
                </a:solidFill>
                <a:latin typeface="+mn-ea"/>
              </a:rPr>
              <a:t>보고서</a:t>
            </a:r>
            <a:r>
              <a:rPr dirty="0">
                <a:solidFill>
                  <a:srgbClr val="808080"/>
                </a:solidFill>
                <a:latin typeface="+mn-ea"/>
              </a:rPr>
              <a:t> </a:t>
            </a:r>
            <a:r>
              <a:rPr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55184995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직사각형 4"/>
          <p:cNvSpPr/>
          <p:nvPr/>
        </p:nvSpPr>
        <p:spPr>
          <a:xfrm>
            <a:off x="190499" y="152400"/>
            <a:ext cx="11855448" cy="6553200"/>
          </a:xfrm>
          <a:prstGeom prst="rect">
            <a:avLst/>
          </a:prstGeom>
          <a:ln w="19050">
            <a:solidFill>
              <a:srgbClr val="FF339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9" name="직사각형 14"/>
          <p:cNvSpPr/>
          <p:nvPr/>
        </p:nvSpPr>
        <p:spPr>
          <a:xfrm>
            <a:off x="181933" y="161920"/>
            <a:ext cx="2421427" cy="6535883"/>
          </a:xfrm>
          <a:prstGeom prst="rect">
            <a:avLst/>
          </a:prstGeom>
          <a:solidFill>
            <a:srgbClr val="DEEBF7">
              <a:alpha val="2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more-options_17764"/>
          <p:cNvSpPr/>
          <p:nvPr/>
        </p:nvSpPr>
        <p:spPr>
          <a:xfrm>
            <a:off x="1110957" y="1228459"/>
            <a:ext cx="609863" cy="133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43" y="0"/>
                </a:moveTo>
                <a:cubicBezTo>
                  <a:pt x="20545" y="0"/>
                  <a:pt x="21600" y="4835"/>
                  <a:pt x="21600" y="10800"/>
                </a:cubicBezTo>
                <a:cubicBezTo>
                  <a:pt x="21600" y="16765"/>
                  <a:pt x="20545" y="21600"/>
                  <a:pt x="19243" y="21600"/>
                </a:cubicBezTo>
                <a:cubicBezTo>
                  <a:pt x="17942" y="21600"/>
                  <a:pt x="16886" y="16765"/>
                  <a:pt x="16886" y="10800"/>
                </a:cubicBezTo>
                <a:cubicBezTo>
                  <a:pt x="16886" y="4835"/>
                  <a:pt x="17942" y="0"/>
                  <a:pt x="19243" y="0"/>
                </a:cubicBezTo>
                <a:close/>
                <a:moveTo>
                  <a:pt x="10669" y="0"/>
                </a:moveTo>
                <a:cubicBezTo>
                  <a:pt x="11970" y="0"/>
                  <a:pt x="13026" y="4835"/>
                  <a:pt x="13026" y="10800"/>
                </a:cubicBezTo>
                <a:cubicBezTo>
                  <a:pt x="13026" y="16765"/>
                  <a:pt x="11970" y="21600"/>
                  <a:pt x="10669" y="21600"/>
                </a:cubicBezTo>
                <a:cubicBezTo>
                  <a:pt x="9367" y="21600"/>
                  <a:pt x="8312" y="16765"/>
                  <a:pt x="8312" y="10800"/>
                </a:cubicBezTo>
                <a:cubicBezTo>
                  <a:pt x="8312" y="4835"/>
                  <a:pt x="9367" y="0"/>
                  <a:pt x="10669" y="0"/>
                </a:cubicBezTo>
                <a:close/>
                <a:moveTo>
                  <a:pt x="2359" y="0"/>
                </a:moveTo>
                <a:cubicBezTo>
                  <a:pt x="3662" y="0"/>
                  <a:pt x="4719" y="4835"/>
                  <a:pt x="4719" y="10800"/>
                </a:cubicBezTo>
                <a:cubicBezTo>
                  <a:pt x="4719" y="16765"/>
                  <a:pt x="3662" y="21600"/>
                  <a:pt x="2359" y="21600"/>
                </a:cubicBezTo>
                <a:cubicBezTo>
                  <a:pt x="1056" y="21600"/>
                  <a:pt x="0" y="16765"/>
                  <a:pt x="0" y="10800"/>
                </a:cubicBezTo>
                <a:cubicBezTo>
                  <a:pt x="0" y="4835"/>
                  <a:pt x="1056" y="0"/>
                  <a:pt x="2359" y="0"/>
                </a:cubicBezTo>
                <a:close/>
              </a:path>
            </a:pathLst>
          </a:custGeom>
          <a:solidFill>
            <a:srgbClr val="CCCC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4" name="순서도: 지연 5"/>
          <p:cNvSpPr/>
          <p:nvPr/>
        </p:nvSpPr>
        <p:spPr>
          <a:xfrm rot="5400000">
            <a:off x="5764285" y="2713"/>
            <a:ext cx="645031" cy="951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339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5" name="TextBox 6"/>
          <p:cNvSpPr txBox="1"/>
          <p:nvPr/>
        </p:nvSpPr>
        <p:spPr>
          <a:xfrm>
            <a:off x="5834586" y="42930"/>
            <a:ext cx="869486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C5E5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r>
              <a:t>01</a:t>
            </a:r>
          </a:p>
        </p:txBody>
      </p:sp>
      <p:grpSp>
        <p:nvGrpSpPr>
          <p:cNvPr id="259" name="그룹 28"/>
          <p:cNvGrpSpPr/>
          <p:nvPr/>
        </p:nvGrpSpPr>
        <p:grpSpPr>
          <a:xfrm>
            <a:off x="184973" y="33410"/>
            <a:ext cx="11855448" cy="6662671"/>
            <a:chOff x="0" y="0"/>
            <a:chExt cx="11855446" cy="6662669"/>
          </a:xfrm>
        </p:grpSpPr>
        <p:sp>
          <p:nvSpPr>
            <p:cNvPr id="256" name="직사각형 41"/>
            <p:cNvSpPr/>
            <p:nvPr/>
          </p:nvSpPr>
          <p:spPr>
            <a:xfrm>
              <a:off x="-1" y="109469"/>
              <a:ext cx="11855448" cy="6553201"/>
            </a:xfrm>
            <a:prstGeom prst="rect">
              <a:avLst/>
            </a:prstGeom>
            <a:noFill/>
            <a:ln w="19050" cap="flat">
              <a:solidFill>
                <a:srgbClr val="FF339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7" name="순서도: 지연 42"/>
            <p:cNvSpPr/>
            <p:nvPr/>
          </p:nvSpPr>
          <p:spPr>
            <a:xfrm rot="5400000">
              <a:off x="5573785" y="-40218"/>
              <a:ext cx="645031" cy="951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33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8" name="TextBox 43"/>
            <p:cNvSpPr txBox="1"/>
            <p:nvPr/>
          </p:nvSpPr>
          <p:spPr>
            <a:xfrm>
              <a:off x="5644087" y="0"/>
              <a:ext cx="869486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000">
                  <a:solidFill>
                    <a:srgbClr val="C5E5FF"/>
                  </a:solidFill>
                  <a:latin typeface="Bahnschrift Condensed"/>
                  <a:ea typeface="Bahnschrift Condensed"/>
                  <a:cs typeface="Bahnschrift Condensed"/>
                  <a:sym typeface="Bahnschrift Condensed"/>
                </a:defRPr>
              </a:lvl1pPr>
            </a:lstStyle>
            <a:p>
              <a:r>
                <a:rPr lang="en-US" dirty="0"/>
                <a:t>02</a:t>
              </a:r>
              <a:endParaRPr dirty="0"/>
            </a:p>
          </p:txBody>
        </p:sp>
      </p:grpSp>
      <p:sp>
        <p:nvSpPr>
          <p:cNvPr id="3" name="işliďe">
            <a:extLst>
              <a:ext uri="{FF2B5EF4-FFF2-40B4-BE49-F238E27FC236}">
                <a16:creationId xmlns:a16="http://schemas.microsoft.com/office/drawing/2014/main" id="{7B327D68-074A-4A24-822E-05987B20000A}"/>
              </a:ext>
            </a:extLst>
          </p:cNvPr>
          <p:cNvSpPr txBox="1"/>
          <p:nvPr/>
        </p:nvSpPr>
        <p:spPr>
          <a:xfrm>
            <a:off x="157256" y="5537286"/>
            <a:ext cx="4079859" cy="634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tIns="45720" rIns="45719" bIns="4572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9pPr>
          </a:lstStyle>
          <a:p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/>
              </a:rPr>
              <a:t>flowchart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B481AC-7F6F-45D3-A759-CFD1E6EF0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424" y="2239591"/>
            <a:ext cx="6600825" cy="2771775"/>
          </a:xfrm>
          <a:prstGeom prst="rect">
            <a:avLst/>
          </a:prstGeom>
        </p:spPr>
      </p:pic>
      <p:sp>
        <p:nvSpPr>
          <p:cNvPr id="16" name="TextBox 20">
            <a:extLst>
              <a:ext uri="{FF2B5EF4-FFF2-40B4-BE49-F238E27FC236}">
                <a16:creationId xmlns:a16="http://schemas.microsoft.com/office/drawing/2014/main" id="{754374FD-933E-49F3-B746-449DD0277C2C}"/>
              </a:ext>
            </a:extLst>
          </p:cNvPr>
          <p:cNvSpPr txBox="1"/>
          <p:nvPr/>
        </p:nvSpPr>
        <p:spPr>
          <a:xfrm>
            <a:off x="661812" y="1461425"/>
            <a:ext cx="153503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20" rIns="45719" bIns="45720" anchor="t">
            <a:spAutoFit/>
          </a:bodyPr>
          <a:lstStyle/>
          <a:p>
            <a:pPr>
              <a:defRPr b="1">
                <a:solidFill>
                  <a:srgbClr val="FF99CC"/>
                </a:solidFill>
                <a:latin typeface="D2Coding"/>
                <a:ea typeface="D2Coding"/>
                <a:cs typeface="D2Coding"/>
                <a:sym typeface="D2Coding"/>
              </a:defRPr>
            </a:pPr>
            <a:r>
              <a:rPr dirty="0"/>
              <a:t>[</a:t>
            </a:r>
            <a:r>
              <a:rPr lang="ko-KR" dirty="0">
                <a:solidFill>
                  <a:srgbClr val="808080"/>
                </a:solidFill>
              </a:rPr>
              <a:t> </a:t>
            </a:r>
            <a:r>
              <a:rPr lang="af-ZA" dirty="0">
                <a:solidFill>
                  <a:srgbClr val="808080"/>
                </a:solidFill>
                <a:latin typeface="+mn-ea"/>
              </a:rPr>
              <a:t>UI</a:t>
            </a:r>
            <a:r>
              <a:rPr lang="ko-KR" dirty="0">
                <a:solidFill>
                  <a:srgbClr val="808080"/>
                </a:solidFill>
                <a:latin typeface="+mn-ea"/>
              </a:rPr>
              <a:t> </a:t>
            </a:r>
            <a:r>
              <a:rPr lang="ko-KR" altLang="en-US" dirty="0">
                <a:solidFill>
                  <a:srgbClr val="808080"/>
                </a:solidFill>
                <a:latin typeface="+mn-ea"/>
              </a:rPr>
              <a:t>보고서</a:t>
            </a:r>
            <a:r>
              <a:rPr dirty="0">
                <a:solidFill>
                  <a:srgbClr val="808080"/>
                </a:solidFill>
                <a:latin typeface="+mn-ea"/>
              </a:rPr>
              <a:t> </a:t>
            </a:r>
            <a:r>
              <a:rPr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17300797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직사각형 4"/>
          <p:cNvSpPr/>
          <p:nvPr/>
        </p:nvSpPr>
        <p:spPr>
          <a:xfrm>
            <a:off x="190499" y="152400"/>
            <a:ext cx="11855448" cy="6553200"/>
          </a:xfrm>
          <a:prstGeom prst="rect">
            <a:avLst/>
          </a:prstGeom>
          <a:ln w="19050">
            <a:solidFill>
              <a:srgbClr val="FF339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9" name="직사각형 14"/>
          <p:cNvSpPr/>
          <p:nvPr/>
        </p:nvSpPr>
        <p:spPr>
          <a:xfrm>
            <a:off x="181933" y="161920"/>
            <a:ext cx="2421427" cy="6535883"/>
          </a:xfrm>
          <a:prstGeom prst="rect">
            <a:avLst/>
          </a:prstGeom>
          <a:solidFill>
            <a:srgbClr val="DEEBF7">
              <a:alpha val="2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more-options_17764"/>
          <p:cNvSpPr/>
          <p:nvPr/>
        </p:nvSpPr>
        <p:spPr>
          <a:xfrm>
            <a:off x="1110957" y="1228459"/>
            <a:ext cx="609863" cy="133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43" y="0"/>
                </a:moveTo>
                <a:cubicBezTo>
                  <a:pt x="20545" y="0"/>
                  <a:pt x="21600" y="4835"/>
                  <a:pt x="21600" y="10800"/>
                </a:cubicBezTo>
                <a:cubicBezTo>
                  <a:pt x="21600" y="16765"/>
                  <a:pt x="20545" y="21600"/>
                  <a:pt x="19243" y="21600"/>
                </a:cubicBezTo>
                <a:cubicBezTo>
                  <a:pt x="17942" y="21600"/>
                  <a:pt x="16886" y="16765"/>
                  <a:pt x="16886" y="10800"/>
                </a:cubicBezTo>
                <a:cubicBezTo>
                  <a:pt x="16886" y="4835"/>
                  <a:pt x="17942" y="0"/>
                  <a:pt x="19243" y="0"/>
                </a:cubicBezTo>
                <a:close/>
                <a:moveTo>
                  <a:pt x="10669" y="0"/>
                </a:moveTo>
                <a:cubicBezTo>
                  <a:pt x="11970" y="0"/>
                  <a:pt x="13026" y="4835"/>
                  <a:pt x="13026" y="10800"/>
                </a:cubicBezTo>
                <a:cubicBezTo>
                  <a:pt x="13026" y="16765"/>
                  <a:pt x="11970" y="21600"/>
                  <a:pt x="10669" y="21600"/>
                </a:cubicBezTo>
                <a:cubicBezTo>
                  <a:pt x="9367" y="21600"/>
                  <a:pt x="8312" y="16765"/>
                  <a:pt x="8312" y="10800"/>
                </a:cubicBezTo>
                <a:cubicBezTo>
                  <a:pt x="8312" y="4835"/>
                  <a:pt x="9367" y="0"/>
                  <a:pt x="10669" y="0"/>
                </a:cubicBezTo>
                <a:close/>
                <a:moveTo>
                  <a:pt x="2359" y="0"/>
                </a:moveTo>
                <a:cubicBezTo>
                  <a:pt x="3662" y="0"/>
                  <a:pt x="4719" y="4835"/>
                  <a:pt x="4719" y="10800"/>
                </a:cubicBezTo>
                <a:cubicBezTo>
                  <a:pt x="4719" y="16765"/>
                  <a:pt x="3662" y="21600"/>
                  <a:pt x="2359" y="21600"/>
                </a:cubicBezTo>
                <a:cubicBezTo>
                  <a:pt x="1056" y="21600"/>
                  <a:pt x="0" y="16765"/>
                  <a:pt x="0" y="10800"/>
                </a:cubicBezTo>
                <a:cubicBezTo>
                  <a:pt x="0" y="4835"/>
                  <a:pt x="1056" y="0"/>
                  <a:pt x="2359" y="0"/>
                </a:cubicBezTo>
                <a:close/>
              </a:path>
            </a:pathLst>
          </a:custGeom>
          <a:solidFill>
            <a:srgbClr val="CCCC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4" name="순서도: 지연 5"/>
          <p:cNvSpPr/>
          <p:nvPr/>
        </p:nvSpPr>
        <p:spPr>
          <a:xfrm rot="5400000">
            <a:off x="5764285" y="2713"/>
            <a:ext cx="645031" cy="951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339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5" name="TextBox 6"/>
          <p:cNvSpPr txBox="1"/>
          <p:nvPr/>
        </p:nvSpPr>
        <p:spPr>
          <a:xfrm>
            <a:off x="5834586" y="42930"/>
            <a:ext cx="869486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C5E5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r>
              <a:t>01</a:t>
            </a:r>
          </a:p>
        </p:txBody>
      </p:sp>
      <p:grpSp>
        <p:nvGrpSpPr>
          <p:cNvPr id="259" name="그룹 28"/>
          <p:cNvGrpSpPr/>
          <p:nvPr/>
        </p:nvGrpSpPr>
        <p:grpSpPr>
          <a:xfrm>
            <a:off x="184973" y="33410"/>
            <a:ext cx="11855448" cy="6662671"/>
            <a:chOff x="0" y="0"/>
            <a:chExt cx="11855446" cy="6662669"/>
          </a:xfrm>
        </p:grpSpPr>
        <p:sp>
          <p:nvSpPr>
            <p:cNvPr id="256" name="직사각형 41"/>
            <p:cNvSpPr/>
            <p:nvPr/>
          </p:nvSpPr>
          <p:spPr>
            <a:xfrm>
              <a:off x="-1" y="109469"/>
              <a:ext cx="11855448" cy="6553201"/>
            </a:xfrm>
            <a:prstGeom prst="rect">
              <a:avLst/>
            </a:prstGeom>
            <a:noFill/>
            <a:ln w="19050" cap="flat">
              <a:solidFill>
                <a:srgbClr val="FF339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7" name="순서도: 지연 42"/>
            <p:cNvSpPr/>
            <p:nvPr/>
          </p:nvSpPr>
          <p:spPr>
            <a:xfrm rot="5400000">
              <a:off x="5573785" y="-40218"/>
              <a:ext cx="645031" cy="951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33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8" name="TextBox 43"/>
            <p:cNvSpPr txBox="1"/>
            <p:nvPr/>
          </p:nvSpPr>
          <p:spPr>
            <a:xfrm>
              <a:off x="5644087" y="0"/>
              <a:ext cx="869486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000">
                  <a:solidFill>
                    <a:srgbClr val="C5E5FF"/>
                  </a:solidFill>
                  <a:latin typeface="Bahnschrift Condensed"/>
                  <a:ea typeface="Bahnschrift Condensed"/>
                  <a:cs typeface="Bahnschrift Condensed"/>
                  <a:sym typeface="Bahnschrift Condensed"/>
                </a:defRPr>
              </a:lvl1pPr>
            </a:lstStyle>
            <a:p>
              <a:r>
                <a:rPr lang="en-US" dirty="0"/>
                <a:t>02</a:t>
              </a:r>
              <a:endParaRPr dirty="0"/>
            </a:p>
          </p:txBody>
        </p:sp>
      </p:grpSp>
      <p:sp>
        <p:nvSpPr>
          <p:cNvPr id="3" name="işliďe">
            <a:extLst>
              <a:ext uri="{FF2B5EF4-FFF2-40B4-BE49-F238E27FC236}">
                <a16:creationId xmlns:a16="http://schemas.microsoft.com/office/drawing/2014/main" id="{7B327D68-074A-4A24-822E-05987B20000A}"/>
              </a:ext>
            </a:extLst>
          </p:cNvPr>
          <p:cNvSpPr txBox="1"/>
          <p:nvPr/>
        </p:nvSpPr>
        <p:spPr>
          <a:xfrm>
            <a:off x="157256" y="5537286"/>
            <a:ext cx="4079859" cy="634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tIns="45720" rIns="45719" bIns="4572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9pPr>
          </a:lstStyle>
          <a:p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/>
              </a:rPr>
              <a:t>flowchart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B481AC-7F6F-45D3-A759-CFD1E6EF0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424" y="2239591"/>
            <a:ext cx="6600825" cy="2771775"/>
          </a:xfrm>
          <a:prstGeom prst="rect">
            <a:avLst/>
          </a:prstGeom>
        </p:spPr>
      </p:pic>
      <p:sp>
        <p:nvSpPr>
          <p:cNvPr id="14" name="TextBox 20">
            <a:extLst>
              <a:ext uri="{FF2B5EF4-FFF2-40B4-BE49-F238E27FC236}">
                <a16:creationId xmlns:a16="http://schemas.microsoft.com/office/drawing/2014/main" id="{0A465020-A8BC-4AC1-AFCD-A6EAEE923A7D}"/>
              </a:ext>
            </a:extLst>
          </p:cNvPr>
          <p:cNvSpPr txBox="1"/>
          <p:nvPr/>
        </p:nvSpPr>
        <p:spPr>
          <a:xfrm>
            <a:off x="661812" y="1461425"/>
            <a:ext cx="153503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20" rIns="45719" bIns="45720" anchor="t">
            <a:spAutoFit/>
          </a:bodyPr>
          <a:lstStyle/>
          <a:p>
            <a:pPr>
              <a:defRPr b="1">
                <a:solidFill>
                  <a:srgbClr val="FF99CC"/>
                </a:solidFill>
                <a:latin typeface="D2Coding"/>
                <a:ea typeface="D2Coding"/>
                <a:cs typeface="D2Coding"/>
                <a:sym typeface="D2Coding"/>
              </a:defRPr>
            </a:pPr>
            <a:r>
              <a:rPr dirty="0"/>
              <a:t>[</a:t>
            </a:r>
            <a:r>
              <a:rPr lang="ko-KR" dirty="0">
                <a:solidFill>
                  <a:srgbClr val="808080"/>
                </a:solidFill>
              </a:rPr>
              <a:t> </a:t>
            </a:r>
            <a:r>
              <a:rPr lang="af-ZA" dirty="0">
                <a:solidFill>
                  <a:srgbClr val="808080"/>
                </a:solidFill>
                <a:latin typeface="+mn-ea"/>
              </a:rPr>
              <a:t>UI</a:t>
            </a:r>
            <a:r>
              <a:rPr lang="ko-KR" dirty="0">
                <a:solidFill>
                  <a:srgbClr val="808080"/>
                </a:solidFill>
                <a:latin typeface="+mn-ea"/>
              </a:rPr>
              <a:t> </a:t>
            </a:r>
            <a:r>
              <a:rPr lang="ko-KR" altLang="en-US" dirty="0">
                <a:solidFill>
                  <a:srgbClr val="808080"/>
                </a:solidFill>
                <a:latin typeface="+mn-ea"/>
              </a:rPr>
              <a:t>보고서</a:t>
            </a:r>
            <a:r>
              <a:rPr dirty="0">
                <a:solidFill>
                  <a:srgbClr val="808080"/>
                </a:solidFill>
                <a:latin typeface="+mn-ea"/>
              </a:rPr>
              <a:t> </a:t>
            </a:r>
            <a:r>
              <a:rPr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5709167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직사각형 4"/>
          <p:cNvSpPr/>
          <p:nvPr/>
        </p:nvSpPr>
        <p:spPr>
          <a:xfrm>
            <a:off x="190499" y="152400"/>
            <a:ext cx="11855448" cy="6553200"/>
          </a:xfrm>
          <a:prstGeom prst="rect">
            <a:avLst/>
          </a:prstGeom>
          <a:ln w="19050">
            <a:solidFill>
              <a:srgbClr val="FF339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9" name="직사각형 14"/>
          <p:cNvSpPr/>
          <p:nvPr/>
        </p:nvSpPr>
        <p:spPr>
          <a:xfrm>
            <a:off x="181933" y="161920"/>
            <a:ext cx="2421427" cy="6535883"/>
          </a:xfrm>
          <a:prstGeom prst="rect">
            <a:avLst/>
          </a:prstGeom>
          <a:solidFill>
            <a:srgbClr val="DEEBF7">
              <a:alpha val="2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more-options_17764"/>
          <p:cNvSpPr/>
          <p:nvPr/>
        </p:nvSpPr>
        <p:spPr>
          <a:xfrm>
            <a:off x="1110957" y="1228459"/>
            <a:ext cx="609863" cy="133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43" y="0"/>
                </a:moveTo>
                <a:cubicBezTo>
                  <a:pt x="20545" y="0"/>
                  <a:pt x="21600" y="4835"/>
                  <a:pt x="21600" y="10800"/>
                </a:cubicBezTo>
                <a:cubicBezTo>
                  <a:pt x="21600" y="16765"/>
                  <a:pt x="20545" y="21600"/>
                  <a:pt x="19243" y="21600"/>
                </a:cubicBezTo>
                <a:cubicBezTo>
                  <a:pt x="17942" y="21600"/>
                  <a:pt x="16886" y="16765"/>
                  <a:pt x="16886" y="10800"/>
                </a:cubicBezTo>
                <a:cubicBezTo>
                  <a:pt x="16886" y="4835"/>
                  <a:pt x="17942" y="0"/>
                  <a:pt x="19243" y="0"/>
                </a:cubicBezTo>
                <a:close/>
                <a:moveTo>
                  <a:pt x="10669" y="0"/>
                </a:moveTo>
                <a:cubicBezTo>
                  <a:pt x="11970" y="0"/>
                  <a:pt x="13026" y="4835"/>
                  <a:pt x="13026" y="10800"/>
                </a:cubicBezTo>
                <a:cubicBezTo>
                  <a:pt x="13026" y="16765"/>
                  <a:pt x="11970" y="21600"/>
                  <a:pt x="10669" y="21600"/>
                </a:cubicBezTo>
                <a:cubicBezTo>
                  <a:pt x="9367" y="21600"/>
                  <a:pt x="8312" y="16765"/>
                  <a:pt x="8312" y="10800"/>
                </a:cubicBezTo>
                <a:cubicBezTo>
                  <a:pt x="8312" y="4835"/>
                  <a:pt x="9367" y="0"/>
                  <a:pt x="10669" y="0"/>
                </a:cubicBezTo>
                <a:close/>
                <a:moveTo>
                  <a:pt x="2359" y="0"/>
                </a:moveTo>
                <a:cubicBezTo>
                  <a:pt x="3662" y="0"/>
                  <a:pt x="4719" y="4835"/>
                  <a:pt x="4719" y="10800"/>
                </a:cubicBezTo>
                <a:cubicBezTo>
                  <a:pt x="4719" y="16765"/>
                  <a:pt x="3662" y="21600"/>
                  <a:pt x="2359" y="21600"/>
                </a:cubicBezTo>
                <a:cubicBezTo>
                  <a:pt x="1056" y="21600"/>
                  <a:pt x="0" y="16765"/>
                  <a:pt x="0" y="10800"/>
                </a:cubicBezTo>
                <a:cubicBezTo>
                  <a:pt x="0" y="4835"/>
                  <a:pt x="1056" y="0"/>
                  <a:pt x="2359" y="0"/>
                </a:cubicBezTo>
                <a:close/>
              </a:path>
            </a:pathLst>
          </a:custGeom>
          <a:solidFill>
            <a:srgbClr val="CCCC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4" name="순서도: 지연 5"/>
          <p:cNvSpPr/>
          <p:nvPr/>
        </p:nvSpPr>
        <p:spPr>
          <a:xfrm rot="5400000">
            <a:off x="5764285" y="2713"/>
            <a:ext cx="645031" cy="951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339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5" name="TextBox 6"/>
          <p:cNvSpPr txBox="1"/>
          <p:nvPr/>
        </p:nvSpPr>
        <p:spPr>
          <a:xfrm>
            <a:off x="5834586" y="42930"/>
            <a:ext cx="869486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C5E5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r>
              <a:t>01</a:t>
            </a:r>
          </a:p>
        </p:txBody>
      </p:sp>
      <p:grpSp>
        <p:nvGrpSpPr>
          <p:cNvPr id="259" name="그룹 28"/>
          <p:cNvGrpSpPr/>
          <p:nvPr/>
        </p:nvGrpSpPr>
        <p:grpSpPr>
          <a:xfrm>
            <a:off x="184973" y="33410"/>
            <a:ext cx="11855448" cy="6662671"/>
            <a:chOff x="0" y="0"/>
            <a:chExt cx="11855446" cy="6662669"/>
          </a:xfrm>
        </p:grpSpPr>
        <p:sp>
          <p:nvSpPr>
            <p:cNvPr id="256" name="직사각형 41"/>
            <p:cNvSpPr/>
            <p:nvPr/>
          </p:nvSpPr>
          <p:spPr>
            <a:xfrm>
              <a:off x="-1" y="109469"/>
              <a:ext cx="11855448" cy="6553201"/>
            </a:xfrm>
            <a:prstGeom prst="rect">
              <a:avLst/>
            </a:prstGeom>
            <a:noFill/>
            <a:ln w="19050" cap="flat">
              <a:solidFill>
                <a:srgbClr val="FF339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7" name="순서도: 지연 42"/>
            <p:cNvSpPr/>
            <p:nvPr/>
          </p:nvSpPr>
          <p:spPr>
            <a:xfrm rot="5400000">
              <a:off x="5573785" y="-40218"/>
              <a:ext cx="645031" cy="951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33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8" name="TextBox 43"/>
            <p:cNvSpPr txBox="1"/>
            <p:nvPr/>
          </p:nvSpPr>
          <p:spPr>
            <a:xfrm>
              <a:off x="5644087" y="0"/>
              <a:ext cx="869486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000">
                  <a:solidFill>
                    <a:srgbClr val="C5E5FF"/>
                  </a:solidFill>
                  <a:latin typeface="Bahnschrift Condensed"/>
                  <a:ea typeface="Bahnschrift Condensed"/>
                  <a:cs typeface="Bahnschrift Condensed"/>
                  <a:sym typeface="Bahnschrift Condensed"/>
                </a:defRPr>
              </a:lvl1pPr>
            </a:lstStyle>
            <a:p>
              <a:r>
                <a:rPr lang="en-US" dirty="0"/>
                <a:t>02</a:t>
              </a:r>
              <a:endParaRPr dirty="0"/>
            </a:p>
          </p:txBody>
        </p:sp>
      </p:grpSp>
      <p:sp>
        <p:nvSpPr>
          <p:cNvPr id="3" name="işliďe">
            <a:extLst>
              <a:ext uri="{FF2B5EF4-FFF2-40B4-BE49-F238E27FC236}">
                <a16:creationId xmlns:a16="http://schemas.microsoft.com/office/drawing/2014/main" id="{7B327D68-074A-4A24-822E-05987B20000A}"/>
              </a:ext>
            </a:extLst>
          </p:cNvPr>
          <p:cNvSpPr txBox="1"/>
          <p:nvPr/>
        </p:nvSpPr>
        <p:spPr>
          <a:xfrm>
            <a:off x="157256" y="5537286"/>
            <a:ext cx="4079859" cy="634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tIns="45720" rIns="45719" bIns="4572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9pPr>
          </a:lstStyle>
          <a:p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/>
              </a:rPr>
              <a:t>flowchart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9310AE-7896-4C57-B91E-CF0B483B1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322" y="810674"/>
            <a:ext cx="7410450" cy="5676900"/>
          </a:xfrm>
          <a:prstGeom prst="rect">
            <a:avLst/>
          </a:prstGeom>
        </p:spPr>
      </p:pic>
      <p:sp>
        <p:nvSpPr>
          <p:cNvPr id="16" name="TextBox 20">
            <a:extLst>
              <a:ext uri="{FF2B5EF4-FFF2-40B4-BE49-F238E27FC236}">
                <a16:creationId xmlns:a16="http://schemas.microsoft.com/office/drawing/2014/main" id="{990DDC7F-61A8-434B-887B-69D294CEE32F}"/>
              </a:ext>
            </a:extLst>
          </p:cNvPr>
          <p:cNvSpPr txBox="1"/>
          <p:nvPr/>
        </p:nvSpPr>
        <p:spPr>
          <a:xfrm>
            <a:off x="661812" y="1461425"/>
            <a:ext cx="153503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20" rIns="45719" bIns="45720" anchor="t">
            <a:spAutoFit/>
          </a:bodyPr>
          <a:lstStyle/>
          <a:p>
            <a:pPr>
              <a:defRPr b="1">
                <a:solidFill>
                  <a:srgbClr val="FF99CC"/>
                </a:solidFill>
                <a:latin typeface="D2Coding"/>
                <a:ea typeface="D2Coding"/>
                <a:cs typeface="D2Coding"/>
                <a:sym typeface="D2Coding"/>
              </a:defRPr>
            </a:pPr>
            <a:r>
              <a:rPr dirty="0"/>
              <a:t>[</a:t>
            </a:r>
            <a:r>
              <a:rPr lang="ko-KR" dirty="0">
                <a:solidFill>
                  <a:srgbClr val="808080"/>
                </a:solidFill>
              </a:rPr>
              <a:t> </a:t>
            </a:r>
            <a:r>
              <a:rPr lang="af-ZA" dirty="0">
                <a:solidFill>
                  <a:srgbClr val="808080"/>
                </a:solidFill>
                <a:latin typeface="+mn-ea"/>
              </a:rPr>
              <a:t>UI</a:t>
            </a:r>
            <a:r>
              <a:rPr lang="ko-KR" dirty="0">
                <a:solidFill>
                  <a:srgbClr val="808080"/>
                </a:solidFill>
                <a:latin typeface="+mn-ea"/>
              </a:rPr>
              <a:t> </a:t>
            </a:r>
            <a:r>
              <a:rPr lang="ko-KR" altLang="en-US" dirty="0">
                <a:solidFill>
                  <a:srgbClr val="808080"/>
                </a:solidFill>
                <a:latin typeface="+mn-ea"/>
              </a:rPr>
              <a:t>보고서</a:t>
            </a:r>
            <a:r>
              <a:rPr dirty="0">
                <a:solidFill>
                  <a:srgbClr val="808080"/>
                </a:solidFill>
                <a:latin typeface="+mn-ea"/>
              </a:rPr>
              <a:t> </a:t>
            </a:r>
            <a:r>
              <a:rPr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2748167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Picture 20" descr="Picture 20"/>
          <p:cNvPicPr>
            <a:picLocks noChangeAspect="1"/>
          </p:cNvPicPr>
          <p:nvPr/>
        </p:nvPicPr>
        <p:blipFill>
          <a:blip r:embed="rId2"/>
          <a:srcRect t="14284" b="10479"/>
          <a:stretch>
            <a:fillRect/>
          </a:stretch>
        </p:blipFill>
        <p:spPr>
          <a:xfrm>
            <a:off x="19051" y="42932"/>
            <a:ext cx="12194309" cy="6884917"/>
          </a:xfrm>
          <a:prstGeom prst="rect">
            <a:avLst/>
          </a:prstGeom>
          <a:ln w="12700">
            <a:miter lim="400000"/>
          </a:ln>
        </p:spPr>
      </p:pic>
      <p:sp>
        <p:nvSpPr>
          <p:cNvPr id="393" name="직사각형 98"/>
          <p:cNvSpPr/>
          <p:nvPr/>
        </p:nvSpPr>
        <p:spPr>
          <a:xfrm>
            <a:off x="19051" y="21465"/>
            <a:ext cx="12227749" cy="6927850"/>
          </a:xfrm>
          <a:prstGeom prst="rect">
            <a:avLst/>
          </a:prstGeom>
          <a:solidFill>
            <a:srgbClr val="FFFFFF">
              <a:alpha val="95000"/>
            </a:srgbClr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4" name="타원 75"/>
          <p:cNvSpPr/>
          <p:nvPr/>
        </p:nvSpPr>
        <p:spPr>
          <a:xfrm rot="21156123">
            <a:off x="840788" y="593294"/>
            <a:ext cx="4110275" cy="5144364"/>
          </a:xfrm>
          <a:prstGeom prst="ellipse">
            <a:avLst/>
          </a:prstGeom>
          <a:solidFill>
            <a:srgbClr val="7030A0">
              <a:alpha val="4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5" name="직사각형 28"/>
          <p:cNvSpPr/>
          <p:nvPr/>
        </p:nvSpPr>
        <p:spPr>
          <a:xfrm>
            <a:off x="190499" y="152400"/>
            <a:ext cx="11855448" cy="6553200"/>
          </a:xfrm>
          <a:prstGeom prst="rect">
            <a:avLst/>
          </a:prstGeom>
          <a:ln w="19050">
            <a:solidFill>
              <a:srgbClr val="FF339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6" name="순서도: 지연 29"/>
          <p:cNvSpPr/>
          <p:nvPr/>
        </p:nvSpPr>
        <p:spPr>
          <a:xfrm rot="5400000">
            <a:off x="5764285" y="2713"/>
            <a:ext cx="645031" cy="951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339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7" name="TextBox 30"/>
          <p:cNvSpPr txBox="1"/>
          <p:nvPr/>
        </p:nvSpPr>
        <p:spPr>
          <a:xfrm>
            <a:off x="5834586" y="42930"/>
            <a:ext cx="869486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C5E5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r>
              <a:t>01</a:t>
            </a:r>
          </a:p>
        </p:txBody>
      </p:sp>
      <p:sp>
        <p:nvSpPr>
          <p:cNvPr id="398" name="işliďe"/>
          <p:cNvSpPr txBox="1"/>
          <p:nvPr/>
        </p:nvSpPr>
        <p:spPr>
          <a:xfrm>
            <a:off x="174574" y="899008"/>
            <a:ext cx="407985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lnSpc>
                <a:spcPct val="120000"/>
              </a:lnSpc>
              <a:defRPr sz="14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MAIN FUNCTION</a:t>
            </a:r>
          </a:p>
        </p:txBody>
      </p:sp>
      <p:sp>
        <p:nvSpPr>
          <p:cNvPr id="399" name="TextBox 55"/>
          <p:cNvSpPr txBox="1"/>
          <p:nvPr/>
        </p:nvSpPr>
        <p:spPr>
          <a:xfrm>
            <a:off x="850200" y="1005944"/>
            <a:ext cx="925433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800">
                <a:solidFill>
                  <a:srgbClr val="C5E5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endParaRPr dirty="0"/>
          </a:p>
        </p:txBody>
      </p:sp>
      <p:sp>
        <p:nvSpPr>
          <p:cNvPr id="400" name="more-options_17764"/>
          <p:cNvSpPr/>
          <p:nvPr/>
        </p:nvSpPr>
        <p:spPr>
          <a:xfrm>
            <a:off x="1110957" y="747439"/>
            <a:ext cx="609863" cy="133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43" y="0"/>
                </a:moveTo>
                <a:cubicBezTo>
                  <a:pt x="20545" y="0"/>
                  <a:pt x="21600" y="4835"/>
                  <a:pt x="21600" y="10800"/>
                </a:cubicBezTo>
                <a:cubicBezTo>
                  <a:pt x="21600" y="16765"/>
                  <a:pt x="20545" y="21600"/>
                  <a:pt x="19243" y="21600"/>
                </a:cubicBezTo>
                <a:cubicBezTo>
                  <a:pt x="17942" y="21600"/>
                  <a:pt x="16886" y="16765"/>
                  <a:pt x="16886" y="10800"/>
                </a:cubicBezTo>
                <a:cubicBezTo>
                  <a:pt x="16886" y="4835"/>
                  <a:pt x="17942" y="0"/>
                  <a:pt x="19243" y="0"/>
                </a:cubicBezTo>
                <a:close/>
                <a:moveTo>
                  <a:pt x="10669" y="0"/>
                </a:moveTo>
                <a:cubicBezTo>
                  <a:pt x="11970" y="0"/>
                  <a:pt x="13026" y="4835"/>
                  <a:pt x="13026" y="10800"/>
                </a:cubicBezTo>
                <a:cubicBezTo>
                  <a:pt x="13026" y="16765"/>
                  <a:pt x="11970" y="21600"/>
                  <a:pt x="10669" y="21600"/>
                </a:cubicBezTo>
                <a:cubicBezTo>
                  <a:pt x="9367" y="21600"/>
                  <a:pt x="8312" y="16765"/>
                  <a:pt x="8312" y="10800"/>
                </a:cubicBezTo>
                <a:cubicBezTo>
                  <a:pt x="8312" y="4835"/>
                  <a:pt x="9367" y="0"/>
                  <a:pt x="10669" y="0"/>
                </a:cubicBezTo>
                <a:close/>
                <a:moveTo>
                  <a:pt x="2359" y="0"/>
                </a:moveTo>
                <a:cubicBezTo>
                  <a:pt x="3662" y="0"/>
                  <a:pt x="4719" y="4835"/>
                  <a:pt x="4719" y="10800"/>
                </a:cubicBezTo>
                <a:cubicBezTo>
                  <a:pt x="4719" y="16765"/>
                  <a:pt x="3662" y="21600"/>
                  <a:pt x="2359" y="21600"/>
                </a:cubicBezTo>
                <a:cubicBezTo>
                  <a:pt x="1056" y="21600"/>
                  <a:pt x="0" y="16765"/>
                  <a:pt x="0" y="10800"/>
                </a:cubicBezTo>
                <a:cubicBezTo>
                  <a:pt x="0" y="4835"/>
                  <a:pt x="1056" y="0"/>
                  <a:pt x="2359" y="0"/>
                </a:cubicBezTo>
                <a:close/>
              </a:path>
            </a:pathLst>
          </a:custGeom>
          <a:solidFill>
            <a:srgbClr val="CCCC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429" name="그룹 10"/>
          <p:cNvGrpSpPr/>
          <p:nvPr/>
        </p:nvGrpSpPr>
        <p:grpSpPr>
          <a:xfrm>
            <a:off x="2225464" y="2215781"/>
            <a:ext cx="8092109" cy="2013263"/>
            <a:chOff x="-1" y="-1"/>
            <a:chExt cx="8092108" cy="2013261"/>
          </a:xfrm>
        </p:grpSpPr>
        <p:grpSp>
          <p:nvGrpSpPr>
            <p:cNvPr id="407" name="그룹 33"/>
            <p:cNvGrpSpPr/>
            <p:nvPr/>
          </p:nvGrpSpPr>
          <p:grpSpPr>
            <a:xfrm>
              <a:off x="4403952" y="25542"/>
              <a:ext cx="1598557" cy="1987718"/>
              <a:chOff x="0" y="0"/>
              <a:chExt cx="1598555" cy="1987717"/>
            </a:xfrm>
          </p:grpSpPr>
          <p:sp>
            <p:nvSpPr>
              <p:cNvPr id="401" name="사각형: 둥근 모서리 34"/>
              <p:cNvSpPr/>
              <p:nvPr/>
            </p:nvSpPr>
            <p:spPr>
              <a:xfrm>
                <a:off x="122005" y="235436"/>
                <a:ext cx="1476551" cy="1752282"/>
              </a:xfrm>
              <a:prstGeom prst="roundRect">
                <a:avLst>
                  <a:gd name="adj" fmla="val 10079"/>
                </a:avLst>
              </a:prstGeom>
              <a:solidFill>
                <a:srgbClr val="EFF4F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150000"/>
                  </a:lnSpc>
                  <a:defRPr sz="1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02" name="사각형: 둥근 위쪽 모서리 36"/>
              <p:cNvSpPr/>
              <p:nvPr/>
            </p:nvSpPr>
            <p:spPr>
              <a:xfrm>
                <a:off x="0" y="1303295"/>
                <a:ext cx="1473030" cy="5645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8035"/>
                    </a:lnTo>
                    <a:cubicBezTo>
                      <a:pt x="21600" y="20004"/>
                      <a:pt x="20988" y="21600"/>
                      <a:pt x="20234" y="21600"/>
                    </a:cubicBezTo>
                    <a:lnTo>
                      <a:pt x="1366" y="21600"/>
                    </a:lnTo>
                    <a:cubicBezTo>
                      <a:pt x="612" y="21600"/>
                      <a:pt x="0" y="20004"/>
                      <a:pt x="0" y="1803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2225" cap="flat">
                <a:solidFill>
                  <a:srgbClr val="D9D9D9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150000"/>
                  </a:lnSpc>
                  <a:defRPr sz="1400" b="1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  <a:endParaRPr/>
              </a:p>
            </p:txBody>
          </p:sp>
          <p:sp>
            <p:nvSpPr>
              <p:cNvPr id="403" name="타원 37"/>
              <p:cNvSpPr/>
              <p:nvPr/>
            </p:nvSpPr>
            <p:spPr>
              <a:xfrm>
                <a:off x="134106" y="-1"/>
                <a:ext cx="51085" cy="51085"/>
              </a:xfrm>
              <a:prstGeom prst="ellipse">
                <a:avLst/>
              </a:prstGeom>
              <a:solidFill>
                <a:srgbClr val="A6A6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04" name="타원 38"/>
              <p:cNvSpPr/>
              <p:nvPr/>
            </p:nvSpPr>
            <p:spPr>
              <a:xfrm>
                <a:off x="218810" y="-1"/>
                <a:ext cx="51085" cy="51085"/>
              </a:xfrm>
              <a:prstGeom prst="ellipse">
                <a:avLst/>
              </a:prstGeom>
              <a:solidFill>
                <a:srgbClr val="A6A6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05" name="타원 39"/>
              <p:cNvSpPr/>
              <p:nvPr/>
            </p:nvSpPr>
            <p:spPr>
              <a:xfrm>
                <a:off x="303515" y="-1"/>
                <a:ext cx="51085" cy="51085"/>
              </a:xfrm>
              <a:prstGeom prst="ellipse">
                <a:avLst/>
              </a:prstGeom>
              <a:solidFill>
                <a:srgbClr val="FA606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06" name="사각형: 둥근 위쪽 모서리 35"/>
              <p:cNvSpPr/>
              <p:nvPr/>
            </p:nvSpPr>
            <p:spPr>
              <a:xfrm>
                <a:off x="0" y="115665"/>
                <a:ext cx="1473032" cy="12069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03" y="0"/>
                    </a:moveTo>
                    <a:lnTo>
                      <a:pt x="20097" y="0"/>
                    </a:lnTo>
                    <a:cubicBezTo>
                      <a:pt x="20927" y="0"/>
                      <a:pt x="21600" y="821"/>
                      <a:pt x="21600" y="1834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834"/>
                    </a:lnTo>
                    <a:cubicBezTo>
                      <a:pt x="0" y="821"/>
                      <a:pt x="673" y="0"/>
                      <a:pt x="1503" y="0"/>
                    </a:cubicBezTo>
                    <a:close/>
                  </a:path>
                </a:pathLst>
              </a:custGeom>
              <a:blipFill rotWithShape="1">
                <a:blip r:embed="rId3"/>
                <a:srcRect/>
                <a:stretch>
                  <a:fillRect/>
                </a:stretch>
              </a:blipFill>
              <a:ln w="2222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150000"/>
                  </a:lnSpc>
                  <a:defRPr sz="3200" b="1">
                    <a:solidFill>
                      <a:srgbClr val="FFFFFF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  <a:endParaRPr/>
              </a:p>
            </p:txBody>
          </p:sp>
        </p:grpSp>
        <p:grpSp>
          <p:nvGrpSpPr>
            <p:cNvPr id="414" name="그룹 40"/>
            <p:cNvGrpSpPr/>
            <p:nvPr/>
          </p:nvGrpSpPr>
          <p:grpSpPr>
            <a:xfrm>
              <a:off x="-1" y="0"/>
              <a:ext cx="1598557" cy="1987718"/>
              <a:chOff x="0" y="0"/>
              <a:chExt cx="1598555" cy="1987717"/>
            </a:xfrm>
          </p:grpSpPr>
          <p:sp>
            <p:nvSpPr>
              <p:cNvPr id="408" name="사각형: 둥근 모서리 41"/>
              <p:cNvSpPr/>
              <p:nvPr/>
            </p:nvSpPr>
            <p:spPr>
              <a:xfrm>
                <a:off x="122005" y="235436"/>
                <a:ext cx="1476551" cy="1752282"/>
              </a:xfrm>
              <a:prstGeom prst="roundRect">
                <a:avLst>
                  <a:gd name="adj" fmla="val 10079"/>
                </a:avLst>
              </a:prstGeom>
              <a:solidFill>
                <a:srgbClr val="EFF4F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150000"/>
                  </a:lnSpc>
                  <a:defRPr sz="1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09" name="사각형: 둥근 위쪽 모서리 43"/>
              <p:cNvSpPr/>
              <p:nvPr/>
            </p:nvSpPr>
            <p:spPr>
              <a:xfrm>
                <a:off x="0" y="1322579"/>
                <a:ext cx="1473030" cy="5452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8035"/>
                    </a:lnTo>
                    <a:cubicBezTo>
                      <a:pt x="21600" y="20004"/>
                      <a:pt x="21009" y="21600"/>
                      <a:pt x="20280" y="21600"/>
                    </a:cubicBezTo>
                    <a:lnTo>
                      <a:pt x="1320" y="21600"/>
                    </a:lnTo>
                    <a:cubicBezTo>
                      <a:pt x="591" y="21600"/>
                      <a:pt x="0" y="20004"/>
                      <a:pt x="0" y="1803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2225" cap="flat">
                <a:solidFill>
                  <a:srgbClr val="D9D9D9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150000"/>
                  </a:lnSpc>
                  <a:defRPr sz="1400" b="1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  <a:endParaRPr/>
              </a:p>
            </p:txBody>
          </p:sp>
          <p:sp>
            <p:nvSpPr>
              <p:cNvPr id="410" name="타원 44"/>
              <p:cNvSpPr/>
              <p:nvPr/>
            </p:nvSpPr>
            <p:spPr>
              <a:xfrm>
                <a:off x="134106" y="-1"/>
                <a:ext cx="51085" cy="51085"/>
              </a:xfrm>
              <a:prstGeom prst="ellipse">
                <a:avLst/>
              </a:prstGeom>
              <a:solidFill>
                <a:srgbClr val="A6A6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11" name="타원 45"/>
              <p:cNvSpPr/>
              <p:nvPr/>
            </p:nvSpPr>
            <p:spPr>
              <a:xfrm>
                <a:off x="218810" y="-1"/>
                <a:ext cx="51085" cy="51085"/>
              </a:xfrm>
              <a:prstGeom prst="ellipse">
                <a:avLst/>
              </a:prstGeom>
              <a:solidFill>
                <a:srgbClr val="A6A6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12" name="타원 46"/>
              <p:cNvSpPr/>
              <p:nvPr/>
            </p:nvSpPr>
            <p:spPr>
              <a:xfrm>
                <a:off x="303515" y="-1"/>
                <a:ext cx="51085" cy="51085"/>
              </a:xfrm>
              <a:prstGeom prst="ellipse">
                <a:avLst/>
              </a:prstGeom>
              <a:solidFill>
                <a:srgbClr val="FA606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13" name="사각형: 둥근 위쪽 모서리 42"/>
              <p:cNvSpPr/>
              <p:nvPr/>
            </p:nvSpPr>
            <p:spPr>
              <a:xfrm>
                <a:off x="0" y="115665"/>
                <a:ext cx="1473032" cy="12069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03" y="0"/>
                    </a:moveTo>
                    <a:lnTo>
                      <a:pt x="20097" y="0"/>
                    </a:lnTo>
                    <a:cubicBezTo>
                      <a:pt x="20927" y="0"/>
                      <a:pt x="21600" y="821"/>
                      <a:pt x="21600" y="1834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834"/>
                    </a:lnTo>
                    <a:cubicBezTo>
                      <a:pt x="0" y="821"/>
                      <a:pt x="673" y="0"/>
                      <a:pt x="1503" y="0"/>
                    </a:cubicBezTo>
                    <a:close/>
                  </a:path>
                </a:pathLst>
              </a:custGeom>
              <a:blipFill rotWithShape="1">
                <a:blip r:embed="rId4"/>
                <a:srcRect/>
                <a:stretch>
                  <a:fillRect/>
                </a:stretch>
              </a:blipFill>
              <a:ln w="2222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150000"/>
                  </a:lnSpc>
                  <a:defRPr sz="3200" b="1">
                    <a:solidFill>
                      <a:srgbClr val="FFFFFF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  <a:endParaRPr/>
              </a:p>
            </p:txBody>
          </p:sp>
        </p:grpSp>
        <p:grpSp>
          <p:nvGrpSpPr>
            <p:cNvPr id="421" name="그룹 47"/>
            <p:cNvGrpSpPr/>
            <p:nvPr/>
          </p:nvGrpSpPr>
          <p:grpSpPr>
            <a:xfrm>
              <a:off x="2336082" y="-1"/>
              <a:ext cx="5756025" cy="1902267"/>
              <a:chOff x="134106" y="-1"/>
              <a:chExt cx="5756017" cy="1902266"/>
            </a:xfrm>
          </p:grpSpPr>
          <p:sp>
            <p:nvSpPr>
              <p:cNvPr id="415" name="사각형: 둥근 모서리 48"/>
              <p:cNvSpPr/>
              <p:nvPr/>
            </p:nvSpPr>
            <p:spPr>
              <a:xfrm>
                <a:off x="4413572" y="13297"/>
                <a:ext cx="1476551" cy="1752282"/>
              </a:xfrm>
              <a:prstGeom prst="roundRect">
                <a:avLst>
                  <a:gd name="adj" fmla="val 10079"/>
                </a:avLst>
              </a:prstGeom>
              <a:solidFill>
                <a:srgbClr val="EFF4F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150000"/>
                  </a:lnSpc>
                  <a:defRPr sz="1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16" name="사각형: 둥근 위쪽 모서리 49"/>
              <p:cNvSpPr/>
              <p:nvPr/>
            </p:nvSpPr>
            <p:spPr>
              <a:xfrm>
                <a:off x="4391123" y="157087"/>
                <a:ext cx="1473030" cy="12069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03" y="0"/>
                    </a:moveTo>
                    <a:lnTo>
                      <a:pt x="20097" y="0"/>
                    </a:lnTo>
                    <a:cubicBezTo>
                      <a:pt x="20927" y="0"/>
                      <a:pt x="21600" y="821"/>
                      <a:pt x="21600" y="1834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834"/>
                    </a:lnTo>
                    <a:cubicBezTo>
                      <a:pt x="0" y="821"/>
                      <a:pt x="673" y="0"/>
                      <a:pt x="1503" y="0"/>
                    </a:cubicBezTo>
                    <a:close/>
                  </a:path>
                </a:pathLst>
              </a:custGeom>
              <a:blipFill rotWithShape="1">
                <a:blip r:embed="rId5"/>
                <a:srcRect/>
                <a:stretch>
                  <a:fillRect/>
                </a:stretch>
              </a:blipFill>
              <a:ln w="22225" cap="flat">
                <a:solidFill>
                  <a:srgbClr val="B4C7E7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150000"/>
                  </a:lnSpc>
                  <a:defRPr sz="3200" b="1">
                    <a:solidFill>
                      <a:srgbClr val="FFFFFF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  <a:endParaRPr/>
              </a:p>
            </p:txBody>
          </p:sp>
          <p:sp>
            <p:nvSpPr>
              <p:cNvPr id="417" name="사각형: 둥근 위쪽 모서리 50"/>
              <p:cNvSpPr/>
              <p:nvPr/>
            </p:nvSpPr>
            <p:spPr>
              <a:xfrm>
                <a:off x="4391123" y="1356981"/>
                <a:ext cx="1473030" cy="5452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8035"/>
                    </a:lnTo>
                    <a:cubicBezTo>
                      <a:pt x="21600" y="20004"/>
                      <a:pt x="21009" y="21600"/>
                      <a:pt x="20280" y="21600"/>
                    </a:cubicBezTo>
                    <a:lnTo>
                      <a:pt x="1320" y="21600"/>
                    </a:lnTo>
                    <a:cubicBezTo>
                      <a:pt x="591" y="21600"/>
                      <a:pt x="0" y="20004"/>
                      <a:pt x="0" y="1803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2225" cap="flat">
                <a:solidFill>
                  <a:srgbClr val="B4C7E7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150000"/>
                  </a:lnSpc>
                  <a:defRPr sz="1400" b="1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  <a:endParaRPr/>
              </a:p>
            </p:txBody>
          </p:sp>
          <p:sp>
            <p:nvSpPr>
              <p:cNvPr id="418" name="타원 51"/>
              <p:cNvSpPr/>
              <p:nvPr/>
            </p:nvSpPr>
            <p:spPr>
              <a:xfrm>
                <a:off x="134106" y="-1"/>
                <a:ext cx="51085" cy="51085"/>
              </a:xfrm>
              <a:prstGeom prst="ellipse">
                <a:avLst/>
              </a:prstGeom>
              <a:solidFill>
                <a:srgbClr val="A6A6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19" name="타원 52"/>
              <p:cNvSpPr/>
              <p:nvPr/>
            </p:nvSpPr>
            <p:spPr>
              <a:xfrm>
                <a:off x="218810" y="-1"/>
                <a:ext cx="51085" cy="51085"/>
              </a:xfrm>
              <a:prstGeom prst="ellipse">
                <a:avLst/>
              </a:prstGeom>
              <a:solidFill>
                <a:srgbClr val="A6A6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20" name="타원 53"/>
              <p:cNvSpPr/>
              <p:nvPr/>
            </p:nvSpPr>
            <p:spPr>
              <a:xfrm>
                <a:off x="303515" y="-1"/>
                <a:ext cx="51085" cy="51085"/>
              </a:xfrm>
              <a:prstGeom prst="ellipse">
                <a:avLst/>
              </a:prstGeom>
              <a:solidFill>
                <a:srgbClr val="FA606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428" name="그룹 67"/>
            <p:cNvGrpSpPr/>
            <p:nvPr/>
          </p:nvGrpSpPr>
          <p:grpSpPr>
            <a:xfrm>
              <a:off x="2082071" y="51083"/>
              <a:ext cx="4884351" cy="1851183"/>
              <a:chOff x="-4529745" y="-1"/>
              <a:chExt cx="4884345" cy="1851182"/>
            </a:xfrm>
          </p:grpSpPr>
          <p:sp>
            <p:nvSpPr>
              <p:cNvPr id="422" name="사각형: 둥근 모서리 68"/>
              <p:cNvSpPr/>
              <p:nvPr/>
            </p:nvSpPr>
            <p:spPr>
              <a:xfrm>
                <a:off x="-4422988" y="29821"/>
                <a:ext cx="1476551" cy="1752282"/>
              </a:xfrm>
              <a:prstGeom prst="roundRect">
                <a:avLst>
                  <a:gd name="adj" fmla="val 10079"/>
                </a:avLst>
              </a:prstGeom>
              <a:solidFill>
                <a:srgbClr val="EFF4F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150000"/>
                  </a:lnSpc>
                  <a:defRPr sz="1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23" name="사각형: 둥근 위쪽 모서리 70"/>
              <p:cNvSpPr/>
              <p:nvPr/>
            </p:nvSpPr>
            <p:spPr>
              <a:xfrm>
                <a:off x="-4526588" y="1305897"/>
                <a:ext cx="1473030" cy="5452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8035"/>
                    </a:lnTo>
                    <a:cubicBezTo>
                      <a:pt x="21600" y="20004"/>
                      <a:pt x="21009" y="21600"/>
                      <a:pt x="20280" y="21600"/>
                    </a:cubicBezTo>
                    <a:lnTo>
                      <a:pt x="1320" y="21600"/>
                    </a:lnTo>
                    <a:cubicBezTo>
                      <a:pt x="591" y="21600"/>
                      <a:pt x="0" y="20004"/>
                      <a:pt x="0" y="1803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2225" cap="flat">
                <a:solidFill>
                  <a:srgbClr val="B4C7E7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150000"/>
                  </a:lnSpc>
                  <a:defRPr sz="1400" b="1">
                    <a:solidFill>
                      <a:srgbClr val="404040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  <a:endParaRPr/>
              </a:p>
            </p:txBody>
          </p:sp>
          <p:sp>
            <p:nvSpPr>
              <p:cNvPr id="424" name="타원 71"/>
              <p:cNvSpPr/>
              <p:nvPr/>
            </p:nvSpPr>
            <p:spPr>
              <a:xfrm>
                <a:off x="134106" y="-1"/>
                <a:ext cx="51085" cy="51085"/>
              </a:xfrm>
              <a:prstGeom prst="ellipse">
                <a:avLst/>
              </a:prstGeom>
              <a:solidFill>
                <a:srgbClr val="A6A6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25" name="타원 72"/>
              <p:cNvSpPr/>
              <p:nvPr/>
            </p:nvSpPr>
            <p:spPr>
              <a:xfrm>
                <a:off x="218810" y="-1"/>
                <a:ext cx="51085" cy="51085"/>
              </a:xfrm>
              <a:prstGeom prst="ellipse">
                <a:avLst/>
              </a:prstGeom>
              <a:solidFill>
                <a:srgbClr val="A6A6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26" name="타원 73"/>
              <p:cNvSpPr/>
              <p:nvPr/>
            </p:nvSpPr>
            <p:spPr>
              <a:xfrm>
                <a:off x="303515" y="-1"/>
                <a:ext cx="51085" cy="51085"/>
              </a:xfrm>
              <a:prstGeom prst="ellipse">
                <a:avLst/>
              </a:prstGeom>
              <a:solidFill>
                <a:srgbClr val="FA606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27" name="사각형: 둥근 위쪽 모서리 69"/>
              <p:cNvSpPr/>
              <p:nvPr/>
            </p:nvSpPr>
            <p:spPr>
              <a:xfrm>
                <a:off x="-4529745" y="93056"/>
                <a:ext cx="1473032" cy="12069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03" y="0"/>
                    </a:moveTo>
                    <a:lnTo>
                      <a:pt x="20097" y="0"/>
                    </a:lnTo>
                    <a:cubicBezTo>
                      <a:pt x="20927" y="0"/>
                      <a:pt x="21600" y="821"/>
                      <a:pt x="21600" y="1834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834"/>
                    </a:lnTo>
                    <a:cubicBezTo>
                      <a:pt x="0" y="821"/>
                      <a:pt x="673" y="0"/>
                      <a:pt x="1503" y="0"/>
                    </a:cubicBezTo>
                    <a:close/>
                  </a:path>
                </a:pathLst>
              </a:custGeom>
              <a:blipFill rotWithShape="1">
                <a:blip r:embed="rId6"/>
                <a:srcRect/>
                <a:stretch>
                  <a:fillRect/>
                </a:stretch>
              </a:blipFill>
              <a:ln w="22225" cap="flat">
                <a:solidFill>
                  <a:srgbClr val="2E75B6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150000"/>
                  </a:lnSpc>
                  <a:defRPr sz="3200" b="1">
                    <a:solidFill>
                      <a:srgbClr val="FFFFFF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  <a:endParaRPr/>
              </a:p>
            </p:txBody>
          </p:sp>
        </p:grpSp>
      </p:grpSp>
      <p:sp>
        <p:nvSpPr>
          <p:cNvPr id="430" name="TextBox 2"/>
          <p:cNvSpPr txBox="1"/>
          <p:nvPr/>
        </p:nvSpPr>
        <p:spPr>
          <a:xfrm>
            <a:off x="2576340" y="3675947"/>
            <a:ext cx="809835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b="1">
                <a:solidFill>
                  <a:srgbClr val="595959"/>
                </a:solidFill>
                <a:latin typeface="D2Coding"/>
                <a:ea typeface="D2Coding"/>
                <a:cs typeface="D2Coding"/>
                <a:sym typeface="D2Coding"/>
              </a:defRPr>
            </a:lvl1pPr>
          </a:lstStyle>
          <a:p>
            <a:r>
              <a:rPr dirty="0"/>
              <a:t>CATEGORY</a:t>
            </a:r>
          </a:p>
        </p:txBody>
      </p:sp>
      <p:sp>
        <p:nvSpPr>
          <p:cNvPr id="431" name="TextBox 3"/>
          <p:cNvSpPr txBox="1"/>
          <p:nvPr/>
        </p:nvSpPr>
        <p:spPr>
          <a:xfrm>
            <a:off x="4628727" y="3691824"/>
            <a:ext cx="887225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b="1">
                <a:solidFill>
                  <a:srgbClr val="595959"/>
                </a:solidFill>
                <a:latin typeface="D2Coding"/>
                <a:ea typeface="D2Coding"/>
                <a:cs typeface="D2Coding"/>
                <a:sym typeface="D2Coding"/>
              </a:defRPr>
            </a:lvl1pPr>
          </a:lstStyle>
          <a:p>
            <a:r>
              <a:rPr dirty="0"/>
              <a:t>COMMUNITY</a:t>
            </a:r>
          </a:p>
        </p:txBody>
      </p:sp>
      <p:sp>
        <p:nvSpPr>
          <p:cNvPr id="432" name="TextBox 57"/>
          <p:cNvSpPr txBox="1"/>
          <p:nvPr/>
        </p:nvSpPr>
        <p:spPr>
          <a:xfrm>
            <a:off x="6812469" y="3635881"/>
            <a:ext cx="1104788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 b="1">
                <a:solidFill>
                  <a:srgbClr val="262626"/>
                </a:solidFill>
                <a:latin typeface="D2Coding"/>
                <a:ea typeface="D2Coding"/>
                <a:cs typeface="D2Coding"/>
                <a:sym typeface="D2Coding"/>
              </a:defRPr>
            </a:lvl1pPr>
          </a:lstStyle>
          <a:p>
            <a:r>
              <a:rPr lang="en-US" altLang="ko-KR" dirty="0"/>
              <a:t>Reservation</a:t>
            </a:r>
            <a:r>
              <a:rPr dirty="0"/>
              <a:t> service.</a:t>
            </a:r>
          </a:p>
        </p:txBody>
      </p:sp>
      <p:sp>
        <p:nvSpPr>
          <p:cNvPr id="433" name="TextBox 76"/>
          <p:cNvSpPr txBox="1"/>
          <p:nvPr/>
        </p:nvSpPr>
        <p:spPr>
          <a:xfrm>
            <a:off x="8805779" y="3700916"/>
            <a:ext cx="1496325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 b="1">
                <a:solidFill>
                  <a:srgbClr val="595959"/>
                </a:solidFill>
                <a:latin typeface="D2Coding"/>
                <a:ea typeface="D2Coding"/>
                <a:cs typeface="D2Coding"/>
                <a:sym typeface="D2Coding"/>
              </a:defRPr>
            </a:lvl1pPr>
          </a:lstStyle>
          <a:p>
            <a:r>
              <a:rPr dirty="0"/>
              <a:t>My Page System</a:t>
            </a:r>
          </a:p>
        </p:txBody>
      </p:sp>
      <p:sp>
        <p:nvSpPr>
          <p:cNvPr id="434" name="사각형: 둥근 모서리 103"/>
          <p:cNvSpPr/>
          <p:nvPr/>
        </p:nvSpPr>
        <p:spPr>
          <a:xfrm>
            <a:off x="467390" y="1935065"/>
            <a:ext cx="11280177" cy="4427636"/>
          </a:xfrm>
          <a:prstGeom prst="roundRect">
            <a:avLst>
              <a:gd name="adj" fmla="val 16667"/>
            </a:avLst>
          </a:prstGeom>
          <a:ln w="12700">
            <a:solidFill>
              <a:srgbClr val="C5E5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51" name="그룹 19"/>
          <p:cNvGrpSpPr/>
          <p:nvPr/>
        </p:nvGrpSpPr>
        <p:grpSpPr>
          <a:xfrm>
            <a:off x="2104738" y="4130450"/>
            <a:ext cx="8212835" cy="2002822"/>
            <a:chOff x="0" y="-219006"/>
            <a:chExt cx="8212833" cy="2002821"/>
          </a:xfrm>
        </p:grpSpPr>
        <p:sp>
          <p:nvSpPr>
            <p:cNvPr id="435" name="모서리가 둥근 직사각형"/>
            <p:cNvSpPr/>
            <p:nvPr/>
          </p:nvSpPr>
          <p:spPr>
            <a:xfrm>
              <a:off x="2278308" y="6871"/>
              <a:ext cx="1476553" cy="1752283"/>
            </a:xfrm>
            <a:prstGeom prst="roundRect">
              <a:avLst>
                <a:gd name="adj" fmla="val 10079"/>
              </a:avLst>
            </a:prstGeom>
            <a:solidFill>
              <a:srgbClr val="EFF4F7">
                <a:alpha val="82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150000"/>
                </a:lnSpc>
                <a:defRPr sz="800">
                  <a:solidFill>
                    <a:srgbClr val="595959"/>
                  </a:solidFill>
                  <a:latin typeface="D2Coding"/>
                  <a:ea typeface="D2Coding"/>
                  <a:cs typeface="D2Coding"/>
                  <a:sym typeface="D2Coding"/>
                </a:defRPr>
              </a:pPr>
              <a:endParaRPr dirty="0"/>
            </a:p>
          </p:txBody>
        </p:sp>
        <p:sp>
          <p:nvSpPr>
            <p:cNvPr id="438" name="TextBox 84"/>
            <p:cNvSpPr/>
            <p:nvPr/>
          </p:nvSpPr>
          <p:spPr>
            <a:xfrm>
              <a:off x="2315992" y="25954"/>
              <a:ext cx="56482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000">
                  <a:solidFill>
                    <a:srgbClr val="CCCCFF"/>
                  </a:solidFill>
                  <a:latin typeface="Bahnschrift Condensed"/>
                  <a:ea typeface="Bahnschrift Condensed"/>
                  <a:cs typeface="Bahnschrift Condensed"/>
                  <a:sym typeface="Bahnschrift Condensed"/>
                </a:defRPr>
              </a:lvl1pPr>
            </a:lstStyle>
            <a:p>
              <a:r>
                <a:rPr dirty="0"/>
                <a:t>02</a:t>
              </a:r>
            </a:p>
          </p:txBody>
        </p:sp>
        <p:grpSp>
          <p:nvGrpSpPr>
            <p:cNvPr id="441" name="사각형: 둥근 모서리 85"/>
            <p:cNvGrpSpPr/>
            <p:nvPr/>
          </p:nvGrpSpPr>
          <p:grpSpPr>
            <a:xfrm>
              <a:off x="4410991" y="22858"/>
              <a:ext cx="1548766" cy="1752283"/>
              <a:chOff x="0" y="0"/>
              <a:chExt cx="1548764" cy="1752282"/>
            </a:xfrm>
          </p:grpSpPr>
          <p:sp>
            <p:nvSpPr>
              <p:cNvPr id="439" name="모서리가 둥근 직사각형"/>
              <p:cNvSpPr/>
              <p:nvPr/>
            </p:nvSpPr>
            <p:spPr>
              <a:xfrm>
                <a:off x="0" y="0"/>
                <a:ext cx="1476550" cy="1752282"/>
              </a:xfrm>
              <a:prstGeom prst="roundRect">
                <a:avLst>
                  <a:gd name="adj" fmla="val 10079"/>
                </a:avLst>
              </a:prstGeom>
              <a:solidFill>
                <a:srgbClr val="EFF4F7">
                  <a:alpha val="82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150000"/>
                  </a:lnSpc>
                  <a:defRPr sz="1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40" name="로그인, 로그아웃, 회원가입,  아이디 찾기, 비밀번호 찾기 제공"/>
              <p:cNvSpPr/>
              <p:nvPr/>
            </p:nvSpPr>
            <p:spPr>
              <a:xfrm>
                <a:off x="250828" y="346452"/>
                <a:ext cx="1297936" cy="8617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marL="80210" indent="-80210">
                  <a:buSzPct val="100000"/>
                  <a:buChar char="-"/>
                  <a:defRPr sz="800">
                    <a:solidFill>
                      <a:srgbClr val="595959"/>
                    </a:solidFill>
                    <a:latin typeface="D2Coding"/>
                    <a:ea typeface="D2Coding"/>
                    <a:cs typeface="D2Coding"/>
                    <a:sym typeface="D2Coding"/>
                  </a:defRPr>
                </a:lvl1pPr>
              </a:lstStyle>
              <a:p>
                <a:pPr marL="0" indent="0">
                  <a:buNone/>
                </a:pPr>
                <a:r>
                  <a:rPr lang="en-US" altLang="ko-KR" sz="1000" dirty="0">
                    <a:solidFill>
                      <a:schemeClr val="bg2"/>
                    </a:solidFill>
                  </a:rPr>
                  <a:t>[</a:t>
                </a:r>
                <a:r>
                  <a:rPr lang="ko-KR" altLang="en-US" sz="1000" dirty="0">
                    <a:solidFill>
                      <a:schemeClr val="bg2"/>
                    </a:solidFill>
                  </a:rPr>
                  <a:t>예약서비스</a:t>
                </a:r>
                <a:r>
                  <a:rPr lang="en-US" altLang="ko-KR" sz="1000" dirty="0">
                    <a:solidFill>
                      <a:schemeClr val="bg2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altLang="ko-KR" sz="1000" dirty="0">
                    <a:solidFill>
                      <a:schemeClr val="bg2"/>
                    </a:solidFill>
                  </a:rPr>
                  <a:t>-</a:t>
                </a:r>
                <a:r>
                  <a:rPr lang="ko-KR" altLang="en-US" sz="1000" dirty="0">
                    <a:solidFill>
                      <a:schemeClr val="bg2"/>
                    </a:solidFill>
                  </a:rPr>
                  <a:t>모든 컨텐츠 예약 서비스 제공</a:t>
                </a:r>
                <a:endParaRPr lang="en-US" altLang="ko-KR" sz="1000" dirty="0">
                  <a:solidFill>
                    <a:schemeClr val="bg2"/>
                  </a:solidFill>
                </a:endParaRPr>
              </a:p>
              <a:p>
                <a:pPr marL="0" indent="0">
                  <a:buNone/>
                </a:pPr>
                <a:r>
                  <a:rPr lang="en-US" altLang="ko-KR" sz="1000" dirty="0">
                    <a:solidFill>
                      <a:schemeClr val="bg2"/>
                    </a:solidFill>
                  </a:rPr>
                  <a:t>-</a:t>
                </a:r>
                <a:r>
                  <a:rPr lang="ko-KR" altLang="en-US" sz="1000" dirty="0">
                    <a:solidFill>
                      <a:schemeClr val="bg2"/>
                    </a:solidFill>
                  </a:rPr>
                  <a:t>예약 후 후기 작성 가능</a:t>
                </a:r>
                <a:endParaRPr sz="1000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442" name="TextBox 86"/>
            <p:cNvSpPr/>
            <p:nvPr/>
          </p:nvSpPr>
          <p:spPr>
            <a:xfrm>
              <a:off x="4523247" y="15140"/>
              <a:ext cx="56482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000">
                  <a:solidFill>
                    <a:srgbClr val="CCCCFF"/>
                  </a:solidFill>
                  <a:latin typeface="Bahnschrift Condensed"/>
                  <a:ea typeface="Bahnschrift Condensed"/>
                  <a:cs typeface="Bahnschrift Condensed"/>
                  <a:sym typeface="Bahnschrift Condensed"/>
                </a:defRPr>
              </a:lvl1pPr>
            </a:lstStyle>
            <a:p>
              <a:r>
                <a:t>03</a:t>
              </a:r>
            </a:p>
          </p:txBody>
        </p:sp>
        <p:grpSp>
          <p:nvGrpSpPr>
            <p:cNvPr id="445" name="사각형: 둥근 모서리 87"/>
            <p:cNvGrpSpPr/>
            <p:nvPr/>
          </p:nvGrpSpPr>
          <p:grpSpPr>
            <a:xfrm>
              <a:off x="2418515" y="-159701"/>
              <a:ext cx="5794318" cy="1943515"/>
              <a:chOff x="-4195058" y="-182559"/>
              <a:chExt cx="5794309" cy="1943514"/>
            </a:xfrm>
          </p:grpSpPr>
          <p:sp>
            <p:nvSpPr>
              <p:cNvPr id="443" name="모서리가 둥근 직사각형"/>
              <p:cNvSpPr/>
              <p:nvPr/>
            </p:nvSpPr>
            <p:spPr>
              <a:xfrm>
                <a:off x="122701" y="8673"/>
                <a:ext cx="1476550" cy="1752282"/>
              </a:xfrm>
              <a:prstGeom prst="roundRect">
                <a:avLst>
                  <a:gd name="adj" fmla="val 10079"/>
                </a:avLst>
              </a:prstGeom>
              <a:solidFill>
                <a:srgbClr val="EFF4F7">
                  <a:alpha val="82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150000"/>
                  </a:lnSpc>
                  <a:defRPr sz="1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44" name="내 정보 조회, 수정, 회원탈퇴, 작성한 후기 및 문의글 모아보기, 위시리스트 (찜)"/>
              <p:cNvSpPr/>
              <p:nvPr/>
            </p:nvSpPr>
            <p:spPr>
              <a:xfrm>
                <a:off x="-4195058" y="-182559"/>
                <a:ext cx="1297936" cy="1569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>
                  <a:defRPr sz="800">
                    <a:solidFill>
                      <a:srgbClr val="595959"/>
                    </a:solidFill>
                    <a:latin typeface="D2Coding"/>
                    <a:ea typeface="D2Coding"/>
                    <a:cs typeface="D2Coding"/>
                    <a:sym typeface="D2Coding"/>
                  </a:defRPr>
                </a:pPr>
                <a:endParaRPr dirty="0"/>
              </a:p>
              <a:p>
                <a:pPr>
                  <a:defRPr sz="800">
                    <a:solidFill>
                      <a:srgbClr val="595959"/>
                    </a:solidFill>
                    <a:latin typeface="D2Coding"/>
                    <a:ea typeface="D2Coding"/>
                    <a:cs typeface="D2Coding"/>
                    <a:sym typeface="D2Coding"/>
                  </a:defRPr>
                </a:pPr>
                <a:endParaRPr dirty="0"/>
              </a:p>
              <a:p>
                <a:pPr>
                  <a:defRPr sz="800">
                    <a:solidFill>
                      <a:srgbClr val="595959"/>
                    </a:solidFill>
                    <a:latin typeface="D2Coding"/>
                    <a:ea typeface="D2Coding"/>
                    <a:cs typeface="D2Coding"/>
                    <a:sym typeface="D2Coding"/>
                  </a:defRPr>
                </a:pPr>
                <a:endParaRPr sz="1000" dirty="0"/>
              </a:p>
              <a:p>
                <a:pPr>
                  <a:defRPr sz="800">
                    <a:solidFill>
                      <a:srgbClr val="595959"/>
                    </a:solidFill>
                    <a:latin typeface="D2Coding"/>
                    <a:ea typeface="D2Coding"/>
                    <a:cs typeface="D2Coding"/>
                    <a:sym typeface="D2Coding"/>
                  </a:defRPr>
                </a:pPr>
                <a:endParaRPr lang="en-US" sz="1000" dirty="0"/>
              </a:p>
              <a:p>
                <a:pPr>
                  <a:defRPr sz="800">
                    <a:solidFill>
                      <a:srgbClr val="595959"/>
                    </a:solidFill>
                    <a:latin typeface="D2Coding"/>
                    <a:ea typeface="D2Coding"/>
                    <a:cs typeface="D2Coding"/>
                    <a:sym typeface="D2Coding"/>
                  </a:defRPr>
                </a:pPr>
                <a:r>
                  <a:rPr lang="en-US" altLang="ko-KR" sz="1000" dirty="0"/>
                  <a:t> [</a:t>
                </a:r>
                <a:r>
                  <a:rPr lang="ko-KR" altLang="en-US" sz="1000" dirty="0"/>
                  <a:t>마이페이지</a:t>
                </a:r>
                <a:r>
                  <a:rPr lang="en-US" altLang="ko-KR" sz="1000" dirty="0"/>
                  <a:t>]</a:t>
                </a:r>
                <a:endParaRPr sz="1000" dirty="0"/>
              </a:p>
              <a:p>
                <a:pPr marL="80210" indent="-80210">
                  <a:buSzPct val="100000"/>
                  <a:buChar char="-"/>
                  <a:defRPr sz="800">
                    <a:solidFill>
                      <a:srgbClr val="595959"/>
                    </a:solidFill>
                    <a:latin typeface="D2Coding"/>
                    <a:ea typeface="D2Coding"/>
                    <a:cs typeface="D2Coding"/>
                    <a:sym typeface="D2Coding"/>
                  </a:defRPr>
                </a:pPr>
                <a:r>
                  <a:rPr sz="1000" dirty="0"/>
                  <a:t>내 </a:t>
                </a:r>
                <a:r>
                  <a:rPr sz="1000" dirty="0" err="1"/>
                  <a:t>정보</a:t>
                </a:r>
                <a:r>
                  <a:rPr sz="1000" dirty="0"/>
                  <a:t> </a:t>
                </a:r>
                <a:r>
                  <a:rPr sz="1000" dirty="0" err="1"/>
                  <a:t>조회</a:t>
                </a:r>
                <a:r>
                  <a:rPr sz="1000" dirty="0"/>
                  <a:t>, </a:t>
                </a:r>
                <a:r>
                  <a:rPr sz="1000" dirty="0" err="1"/>
                  <a:t>수정</a:t>
                </a:r>
                <a:r>
                  <a:rPr sz="1000" dirty="0"/>
                  <a:t>, </a:t>
                </a:r>
                <a:r>
                  <a:rPr sz="1000" dirty="0" err="1"/>
                  <a:t>회원탈퇴</a:t>
                </a:r>
                <a:r>
                  <a:rPr lang="en-US" altLang="ko-KR" sz="1000" dirty="0"/>
                  <a:t>,</a:t>
                </a:r>
                <a:r>
                  <a:rPr lang="ko-KR" altLang="en-US" sz="1000" dirty="0"/>
                  <a:t> </a:t>
                </a:r>
                <a:endParaRPr lang="en-US" sz="1000" dirty="0"/>
              </a:p>
              <a:p>
                <a:pPr marL="80210" indent="-80210">
                  <a:buSzPct val="100000"/>
                  <a:buChar char="-"/>
                  <a:defRPr sz="800">
                    <a:solidFill>
                      <a:srgbClr val="595959"/>
                    </a:solidFill>
                    <a:latin typeface="D2Coding"/>
                    <a:ea typeface="D2Coding"/>
                    <a:cs typeface="D2Coding"/>
                    <a:sym typeface="D2Coding"/>
                  </a:defRPr>
                </a:pPr>
                <a:r>
                  <a:rPr lang="ko-KR" altLang="en-US" sz="1000" dirty="0"/>
                  <a:t>관심목록 </a:t>
                </a:r>
                <a:r>
                  <a:rPr sz="1000" dirty="0"/>
                  <a:t> (</a:t>
                </a:r>
                <a:r>
                  <a:rPr lang="ko-KR" altLang="en-US" sz="1000" dirty="0"/>
                  <a:t>위시리스트</a:t>
                </a:r>
                <a:r>
                  <a:rPr sz="1000" dirty="0"/>
                  <a:t>)</a:t>
                </a:r>
                <a:r>
                  <a:rPr lang="en-US" sz="1000" dirty="0"/>
                  <a:t> </a:t>
                </a:r>
                <a:r>
                  <a:rPr lang="ko-KR" altLang="en-US" sz="1000" dirty="0"/>
                  <a:t>확인</a:t>
                </a:r>
                <a:endParaRPr sz="1000" dirty="0"/>
              </a:p>
              <a:p>
                <a:pPr>
                  <a:defRPr sz="800">
                    <a:solidFill>
                      <a:srgbClr val="595959"/>
                    </a:solidFill>
                    <a:latin typeface="D2Coding"/>
                    <a:ea typeface="D2Coding"/>
                    <a:cs typeface="D2Coding"/>
                    <a:sym typeface="D2Coding"/>
                  </a:defRPr>
                </a:pPr>
                <a:r>
                  <a:rPr lang="en-US" altLang="ko-KR" sz="1000" dirty="0"/>
                  <a:t>- </a:t>
                </a:r>
                <a:r>
                  <a:rPr lang="ko-KR" altLang="en-US" sz="1000" dirty="0"/>
                  <a:t>예약 정보 확인</a:t>
                </a:r>
                <a:endParaRPr sz="1000" dirty="0"/>
              </a:p>
            </p:txBody>
          </p:sp>
        </p:grpSp>
        <p:sp>
          <p:nvSpPr>
            <p:cNvPr id="446" name="TextBox 88"/>
            <p:cNvSpPr/>
            <p:nvPr/>
          </p:nvSpPr>
          <p:spPr>
            <a:xfrm>
              <a:off x="6724077" y="15140"/>
              <a:ext cx="56482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000">
                  <a:solidFill>
                    <a:srgbClr val="CCCCFF"/>
                  </a:solidFill>
                  <a:latin typeface="Bahnschrift Condensed"/>
                  <a:ea typeface="Bahnschrift Condensed"/>
                  <a:cs typeface="Bahnschrift Condensed"/>
                  <a:sym typeface="Bahnschrift Condensed"/>
                </a:defRPr>
              </a:lvl1pPr>
            </a:lstStyle>
            <a:p>
              <a:r>
                <a:rPr dirty="0"/>
                <a:t>04</a:t>
              </a:r>
            </a:p>
          </p:txBody>
        </p:sp>
        <p:grpSp>
          <p:nvGrpSpPr>
            <p:cNvPr id="449" name="사각형: 둥근 모서리 93"/>
            <p:cNvGrpSpPr/>
            <p:nvPr/>
          </p:nvGrpSpPr>
          <p:grpSpPr>
            <a:xfrm>
              <a:off x="0" y="-219006"/>
              <a:ext cx="1501805" cy="2002821"/>
              <a:chOff x="0" y="-234116"/>
              <a:chExt cx="1501804" cy="2002819"/>
            </a:xfrm>
          </p:grpSpPr>
          <p:sp>
            <p:nvSpPr>
              <p:cNvPr id="447" name="모서리가 둥근 직사각형"/>
              <p:cNvSpPr/>
              <p:nvPr/>
            </p:nvSpPr>
            <p:spPr>
              <a:xfrm>
                <a:off x="0" y="16421"/>
                <a:ext cx="1476550" cy="1752282"/>
              </a:xfrm>
              <a:prstGeom prst="roundRect">
                <a:avLst>
                  <a:gd name="adj" fmla="val 10079"/>
                </a:avLst>
              </a:prstGeom>
              <a:solidFill>
                <a:srgbClr val="EFF4F7">
                  <a:alpha val="82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150000"/>
                  </a:lnSpc>
                  <a:defRPr sz="1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48" name="[카테고리별 정보제공]…"/>
              <p:cNvSpPr/>
              <p:nvPr/>
            </p:nvSpPr>
            <p:spPr>
              <a:xfrm>
                <a:off x="104291" y="-234116"/>
                <a:ext cx="1397513" cy="17814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lnSpc>
                    <a:spcPct val="150000"/>
                  </a:lnSpc>
                  <a:defRPr sz="800">
                    <a:solidFill>
                      <a:srgbClr val="595959"/>
                    </a:solidFill>
                    <a:latin typeface="D2Coding"/>
                    <a:ea typeface="D2Coding"/>
                    <a:cs typeface="D2Coding"/>
                    <a:sym typeface="D2Coding"/>
                  </a:defRPr>
                </a:pPr>
                <a:endParaRPr dirty="0"/>
              </a:p>
              <a:p>
                <a:pPr algn="ctr">
                  <a:lnSpc>
                    <a:spcPct val="150000"/>
                  </a:lnSpc>
                  <a:defRPr sz="800">
                    <a:solidFill>
                      <a:srgbClr val="595959"/>
                    </a:solidFill>
                    <a:latin typeface="D2Coding"/>
                    <a:ea typeface="D2Coding"/>
                    <a:cs typeface="D2Coding"/>
                    <a:sym typeface="D2Coding"/>
                  </a:defRPr>
                </a:pPr>
                <a:endParaRPr dirty="0"/>
              </a:p>
              <a:p>
                <a:pPr>
                  <a:lnSpc>
                    <a:spcPct val="150000"/>
                  </a:lnSpc>
                  <a:defRPr sz="800">
                    <a:solidFill>
                      <a:srgbClr val="595959"/>
                    </a:solidFill>
                    <a:latin typeface="D2Coding"/>
                    <a:ea typeface="D2Coding"/>
                    <a:cs typeface="D2Coding"/>
                    <a:sym typeface="D2Coding"/>
                  </a:defRPr>
                </a:pPr>
                <a:endParaRPr sz="1000" dirty="0"/>
              </a:p>
              <a:p>
                <a:pPr>
                  <a:lnSpc>
                    <a:spcPct val="150000"/>
                  </a:lnSpc>
                  <a:defRPr sz="800">
                    <a:solidFill>
                      <a:srgbClr val="595959"/>
                    </a:solidFill>
                    <a:latin typeface="D2Coding"/>
                    <a:ea typeface="D2Coding"/>
                    <a:cs typeface="D2Coding"/>
                    <a:sym typeface="D2Coding"/>
                  </a:defRPr>
                </a:pPr>
                <a:r>
                  <a:rPr sz="1000" dirty="0"/>
                  <a:t>[</a:t>
                </a:r>
                <a:r>
                  <a:rPr sz="1000" dirty="0" err="1"/>
                  <a:t>카테고리별</a:t>
                </a:r>
                <a:r>
                  <a:rPr sz="1000" dirty="0"/>
                  <a:t> </a:t>
                </a:r>
                <a:r>
                  <a:rPr sz="1000" dirty="0" err="1"/>
                  <a:t>정보제공</a:t>
                </a:r>
                <a:r>
                  <a:rPr sz="1000" dirty="0"/>
                  <a:t>]</a:t>
                </a:r>
                <a:endParaRPr sz="1000" dirty="0">
                  <a:solidFill>
                    <a:srgbClr val="FFFFFF"/>
                  </a:solidFill>
                </a:endParaRPr>
              </a:p>
              <a:p>
                <a:pPr>
                  <a:lnSpc>
                    <a:spcPct val="150000"/>
                  </a:lnSpc>
                  <a:defRPr sz="800">
                    <a:solidFill>
                      <a:srgbClr val="595959"/>
                    </a:solidFill>
                    <a:latin typeface="D2Coding"/>
                    <a:ea typeface="D2Coding"/>
                    <a:cs typeface="D2Coding"/>
                    <a:sym typeface="D2Coding"/>
                  </a:defRPr>
                </a:pPr>
                <a:r>
                  <a:rPr sz="1000" dirty="0"/>
                  <a:t>&lt;</a:t>
                </a:r>
                <a:r>
                  <a:rPr sz="1000" dirty="0" err="1"/>
                  <a:t>문화</a:t>
                </a:r>
                <a:r>
                  <a:rPr sz="1000" dirty="0"/>
                  <a:t> </a:t>
                </a:r>
                <a:r>
                  <a:rPr sz="1000" dirty="0" err="1"/>
                  <a:t>활동</a:t>
                </a:r>
                <a:r>
                  <a:rPr sz="1000" dirty="0"/>
                  <a:t>&gt;</a:t>
                </a:r>
              </a:p>
              <a:p>
                <a:pPr>
                  <a:lnSpc>
                    <a:spcPct val="150000"/>
                  </a:lnSpc>
                  <a:defRPr sz="800">
                    <a:solidFill>
                      <a:srgbClr val="595959"/>
                    </a:solidFill>
                    <a:latin typeface="D2Coding"/>
                    <a:ea typeface="D2Coding"/>
                    <a:cs typeface="D2Coding"/>
                    <a:sym typeface="D2Coding"/>
                  </a:defRPr>
                </a:pPr>
                <a:r>
                  <a:rPr sz="1000" dirty="0"/>
                  <a:t>&lt;</a:t>
                </a:r>
                <a:r>
                  <a:rPr sz="1000" dirty="0" err="1"/>
                  <a:t>자기</a:t>
                </a:r>
                <a:r>
                  <a:rPr sz="1000" dirty="0"/>
                  <a:t> </a:t>
                </a:r>
                <a:r>
                  <a:rPr sz="1000" dirty="0" err="1"/>
                  <a:t>계발</a:t>
                </a:r>
                <a:r>
                  <a:rPr sz="1000" dirty="0"/>
                  <a:t>&gt;</a:t>
                </a:r>
              </a:p>
              <a:p>
                <a:pPr>
                  <a:lnSpc>
                    <a:spcPct val="150000"/>
                  </a:lnSpc>
                  <a:defRPr sz="800">
                    <a:solidFill>
                      <a:srgbClr val="595959"/>
                    </a:solidFill>
                    <a:latin typeface="D2Coding"/>
                    <a:ea typeface="D2Coding"/>
                    <a:cs typeface="D2Coding"/>
                    <a:sym typeface="D2Coding"/>
                  </a:defRPr>
                </a:pPr>
                <a:r>
                  <a:rPr sz="1000" dirty="0"/>
                  <a:t>&lt;</a:t>
                </a:r>
                <a:r>
                  <a:rPr sz="1000" dirty="0" err="1"/>
                  <a:t>여행</a:t>
                </a:r>
                <a:r>
                  <a:rPr sz="1000" dirty="0"/>
                  <a:t>&gt;</a:t>
                </a:r>
              </a:p>
              <a:p>
                <a:pPr>
                  <a:lnSpc>
                    <a:spcPct val="150000"/>
                  </a:lnSpc>
                  <a:defRPr sz="800">
                    <a:solidFill>
                      <a:srgbClr val="595959"/>
                    </a:solidFill>
                    <a:latin typeface="D2Coding"/>
                    <a:ea typeface="D2Coding"/>
                    <a:cs typeface="D2Coding"/>
                    <a:sym typeface="D2Coding"/>
                  </a:defRPr>
                </a:pPr>
                <a:endParaRPr dirty="0"/>
              </a:p>
            </p:txBody>
          </p:sp>
        </p:grpSp>
        <p:sp>
          <p:nvSpPr>
            <p:cNvPr id="450" name="TextBox 94"/>
            <p:cNvSpPr/>
            <p:nvPr/>
          </p:nvSpPr>
          <p:spPr>
            <a:xfrm>
              <a:off x="87828" y="0"/>
              <a:ext cx="564822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000">
                  <a:solidFill>
                    <a:srgbClr val="CCCCFF"/>
                  </a:solidFill>
                  <a:latin typeface="Bahnschrift Condensed"/>
                  <a:ea typeface="Bahnschrift Condensed"/>
                  <a:cs typeface="Bahnschrift Condensed"/>
                  <a:sym typeface="Bahnschrift Condensed"/>
                </a:defRPr>
              </a:lvl1pPr>
            </a:lstStyle>
            <a:p>
              <a:r>
                <a:t>01</a:t>
              </a:r>
            </a:p>
          </p:txBody>
        </p:sp>
      </p:grpSp>
      <p:grpSp>
        <p:nvGrpSpPr>
          <p:cNvPr id="455" name="그룹 105"/>
          <p:cNvGrpSpPr/>
          <p:nvPr/>
        </p:nvGrpSpPr>
        <p:grpSpPr>
          <a:xfrm>
            <a:off x="190499" y="42930"/>
            <a:ext cx="11855448" cy="6662671"/>
            <a:chOff x="0" y="0"/>
            <a:chExt cx="11855446" cy="6662669"/>
          </a:xfrm>
        </p:grpSpPr>
        <p:sp>
          <p:nvSpPr>
            <p:cNvPr id="452" name="직사각형 106"/>
            <p:cNvSpPr/>
            <p:nvPr/>
          </p:nvSpPr>
          <p:spPr>
            <a:xfrm>
              <a:off x="-1" y="109469"/>
              <a:ext cx="11855448" cy="6553201"/>
            </a:xfrm>
            <a:prstGeom prst="rect">
              <a:avLst/>
            </a:prstGeom>
            <a:noFill/>
            <a:ln w="19050" cap="flat">
              <a:solidFill>
                <a:srgbClr val="FF339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3" name="순서도: 지연 107"/>
            <p:cNvSpPr/>
            <p:nvPr/>
          </p:nvSpPr>
          <p:spPr>
            <a:xfrm rot="5400000">
              <a:off x="5573785" y="-40218"/>
              <a:ext cx="645031" cy="951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33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4" name="TextBox 108"/>
            <p:cNvSpPr txBox="1"/>
            <p:nvPr/>
          </p:nvSpPr>
          <p:spPr>
            <a:xfrm>
              <a:off x="5644087" y="0"/>
              <a:ext cx="869486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000">
                  <a:solidFill>
                    <a:srgbClr val="C5E5FF"/>
                  </a:solidFill>
                  <a:latin typeface="Bahnschrift Condensed"/>
                  <a:ea typeface="Bahnschrift Condensed"/>
                  <a:cs typeface="Bahnschrift Condensed"/>
                  <a:sym typeface="Bahnschrift Condensed"/>
                </a:defRPr>
              </a:lvl1pPr>
            </a:lstStyle>
            <a:p>
              <a:r>
                <a:t>01</a:t>
              </a:r>
            </a:p>
          </p:txBody>
        </p:sp>
      </p:grpSp>
      <p:grpSp>
        <p:nvGrpSpPr>
          <p:cNvPr id="459" name="그룹 113"/>
          <p:cNvGrpSpPr/>
          <p:nvPr/>
        </p:nvGrpSpPr>
        <p:grpSpPr>
          <a:xfrm>
            <a:off x="190499" y="42929"/>
            <a:ext cx="11855448" cy="6662671"/>
            <a:chOff x="0" y="0"/>
            <a:chExt cx="11855446" cy="6662669"/>
          </a:xfrm>
        </p:grpSpPr>
        <p:sp>
          <p:nvSpPr>
            <p:cNvPr id="456" name="직사각형 114"/>
            <p:cNvSpPr/>
            <p:nvPr/>
          </p:nvSpPr>
          <p:spPr>
            <a:xfrm>
              <a:off x="-1" y="109469"/>
              <a:ext cx="11855448" cy="6553201"/>
            </a:xfrm>
            <a:prstGeom prst="rect">
              <a:avLst/>
            </a:prstGeom>
            <a:noFill/>
            <a:ln w="19050" cap="flat">
              <a:solidFill>
                <a:srgbClr val="FF339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7" name="순서도: 지연 115"/>
            <p:cNvSpPr/>
            <p:nvPr/>
          </p:nvSpPr>
          <p:spPr>
            <a:xfrm rot="5400000">
              <a:off x="5573785" y="-40218"/>
              <a:ext cx="645031" cy="951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33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8" name="TextBox 116"/>
            <p:cNvSpPr txBox="1"/>
            <p:nvPr/>
          </p:nvSpPr>
          <p:spPr>
            <a:xfrm>
              <a:off x="5644087" y="0"/>
              <a:ext cx="869486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000">
                  <a:solidFill>
                    <a:srgbClr val="C5E5FF"/>
                  </a:solidFill>
                  <a:latin typeface="Bahnschrift Condensed"/>
                  <a:ea typeface="Bahnschrift Condensed"/>
                  <a:cs typeface="Bahnschrift Condensed"/>
                  <a:sym typeface="Bahnschrift Condensed"/>
                </a:defRPr>
              </a:lvl1pPr>
            </a:lstStyle>
            <a:p>
              <a:r>
                <a:rPr dirty="0"/>
                <a:t>0</a:t>
              </a:r>
              <a:r>
                <a:rPr lang="en-US" altLang="ko-KR" dirty="0"/>
                <a:t>3</a:t>
              </a:r>
              <a:endParaRPr dirty="0"/>
            </a:p>
          </p:txBody>
        </p:sp>
      </p:grpSp>
      <p:sp>
        <p:nvSpPr>
          <p:cNvPr id="72" name="로그인, 로그아웃, 회원가입,  아이디 찾기, 비밀번호 찾기 제공">
            <a:extLst>
              <a:ext uri="{FF2B5EF4-FFF2-40B4-BE49-F238E27FC236}">
                <a16:creationId xmlns:a16="http://schemas.microsoft.com/office/drawing/2014/main" id="{0FC7D9C6-3AD4-4CD3-AEF8-DBEC517952CC}"/>
              </a:ext>
            </a:extLst>
          </p:cNvPr>
          <p:cNvSpPr/>
          <p:nvPr/>
        </p:nvSpPr>
        <p:spPr>
          <a:xfrm>
            <a:off x="9103341" y="4714169"/>
            <a:ext cx="1297938" cy="6771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 marL="80210" indent="-80210">
              <a:buSzPct val="100000"/>
              <a:buChar char="-"/>
              <a:defRPr sz="800">
                <a:solidFill>
                  <a:srgbClr val="595959"/>
                </a:solidFill>
                <a:latin typeface="D2Coding"/>
                <a:ea typeface="D2Coding"/>
                <a:cs typeface="D2Coding"/>
                <a:sym typeface="D2Coding"/>
              </a:defRPr>
            </a:lvl1pPr>
          </a:lstStyle>
          <a:p>
            <a:pPr marL="0" indent="0">
              <a:buNone/>
            </a:pPr>
            <a:r>
              <a:rPr lang="en-US" altLang="ko-KR" sz="1000" dirty="0"/>
              <a:t>[</a:t>
            </a:r>
            <a:r>
              <a:rPr lang="ko-KR" altLang="en-US" sz="1000" dirty="0"/>
              <a:t>커뮤니티 </a:t>
            </a:r>
            <a:r>
              <a:rPr lang="en-US" altLang="ko-KR" sz="1000" dirty="0"/>
              <a:t>]</a:t>
            </a:r>
          </a:p>
          <a:p>
            <a:r>
              <a:rPr lang="ko-KR" altLang="en-US" sz="1000" dirty="0">
                <a:solidFill>
                  <a:schemeClr val="bg2"/>
                </a:solidFill>
              </a:rPr>
              <a:t>자유게시판</a:t>
            </a:r>
            <a:endParaRPr lang="en-US" altLang="ko-KR" sz="1000" dirty="0">
              <a:solidFill>
                <a:schemeClr val="bg2"/>
              </a:solidFill>
            </a:endParaRPr>
          </a:p>
          <a:p>
            <a:r>
              <a:rPr lang="en-US" altLang="ko-KR" sz="1000" dirty="0">
                <a:solidFill>
                  <a:schemeClr val="bg2"/>
                </a:solidFill>
              </a:rPr>
              <a:t>Q&amp;A</a:t>
            </a:r>
          </a:p>
          <a:p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직사각형 4"/>
          <p:cNvSpPr/>
          <p:nvPr/>
        </p:nvSpPr>
        <p:spPr>
          <a:xfrm>
            <a:off x="190499" y="152400"/>
            <a:ext cx="11855448" cy="6553200"/>
          </a:xfrm>
          <a:prstGeom prst="rect">
            <a:avLst/>
          </a:prstGeom>
          <a:ln w="19050">
            <a:solidFill>
              <a:srgbClr val="FF339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9" name="직사각형 14"/>
          <p:cNvSpPr/>
          <p:nvPr/>
        </p:nvSpPr>
        <p:spPr>
          <a:xfrm>
            <a:off x="181933" y="161920"/>
            <a:ext cx="2421427" cy="6535883"/>
          </a:xfrm>
          <a:prstGeom prst="rect">
            <a:avLst/>
          </a:prstGeom>
          <a:solidFill>
            <a:srgbClr val="DEEBF7">
              <a:alpha val="2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240" name="more-options_17764"/>
          <p:cNvSpPr/>
          <p:nvPr/>
        </p:nvSpPr>
        <p:spPr>
          <a:xfrm>
            <a:off x="1110957" y="1228459"/>
            <a:ext cx="609863" cy="133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43" y="0"/>
                </a:moveTo>
                <a:cubicBezTo>
                  <a:pt x="20545" y="0"/>
                  <a:pt x="21600" y="4835"/>
                  <a:pt x="21600" y="10800"/>
                </a:cubicBezTo>
                <a:cubicBezTo>
                  <a:pt x="21600" y="16765"/>
                  <a:pt x="20545" y="21600"/>
                  <a:pt x="19243" y="21600"/>
                </a:cubicBezTo>
                <a:cubicBezTo>
                  <a:pt x="17942" y="21600"/>
                  <a:pt x="16886" y="16765"/>
                  <a:pt x="16886" y="10800"/>
                </a:cubicBezTo>
                <a:cubicBezTo>
                  <a:pt x="16886" y="4835"/>
                  <a:pt x="17942" y="0"/>
                  <a:pt x="19243" y="0"/>
                </a:cubicBezTo>
                <a:close/>
                <a:moveTo>
                  <a:pt x="10669" y="0"/>
                </a:moveTo>
                <a:cubicBezTo>
                  <a:pt x="11970" y="0"/>
                  <a:pt x="13026" y="4835"/>
                  <a:pt x="13026" y="10800"/>
                </a:cubicBezTo>
                <a:cubicBezTo>
                  <a:pt x="13026" y="16765"/>
                  <a:pt x="11970" y="21600"/>
                  <a:pt x="10669" y="21600"/>
                </a:cubicBezTo>
                <a:cubicBezTo>
                  <a:pt x="9367" y="21600"/>
                  <a:pt x="8312" y="16765"/>
                  <a:pt x="8312" y="10800"/>
                </a:cubicBezTo>
                <a:cubicBezTo>
                  <a:pt x="8312" y="4835"/>
                  <a:pt x="9367" y="0"/>
                  <a:pt x="10669" y="0"/>
                </a:cubicBezTo>
                <a:close/>
                <a:moveTo>
                  <a:pt x="2359" y="0"/>
                </a:moveTo>
                <a:cubicBezTo>
                  <a:pt x="3662" y="0"/>
                  <a:pt x="4719" y="4835"/>
                  <a:pt x="4719" y="10800"/>
                </a:cubicBezTo>
                <a:cubicBezTo>
                  <a:pt x="4719" y="16765"/>
                  <a:pt x="3662" y="21600"/>
                  <a:pt x="2359" y="21600"/>
                </a:cubicBezTo>
                <a:cubicBezTo>
                  <a:pt x="1056" y="21600"/>
                  <a:pt x="0" y="16765"/>
                  <a:pt x="0" y="10800"/>
                </a:cubicBezTo>
                <a:cubicBezTo>
                  <a:pt x="0" y="4835"/>
                  <a:pt x="1056" y="0"/>
                  <a:pt x="2359" y="0"/>
                </a:cubicBezTo>
                <a:close/>
              </a:path>
            </a:pathLst>
          </a:custGeom>
          <a:solidFill>
            <a:srgbClr val="CCCC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4" name="순서도: 지연 5"/>
          <p:cNvSpPr/>
          <p:nvPr/>
        </p:nvSpPr>
        <p:spPr>
          <a:xfrm rot="5400000">
            <a:off x="5764285" y="2713"/>
            <a:ext cx="645031" cy="951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339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5" name="TextBox 6"/>
          <p:cNvSpPr txBox="1"/>
          <p:nvPr/>
        </p:nvSpPr>
        <p:spPr>
          <a:xfrm>
            <a:off x="5834586" y="42930"/>
            <a:ext cx="869486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C5E5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r>
              <a:t>01</a:t>
            </a:r>
          </a:p>
        </p:txBody>
      </p:sp>
      <p:grpSp>
        <p:nvGrpSpPr>
          <p:cNvPr id="259" name="그룹 28"/>
          <p:cNvGrpSpPr/>
          <p:nvPr/>
        </p:nvGrpSpPr>
        <p:grpSpPr>
          <a:xfrm>
            <a:off x="184973" y="33410"/>
            <a:ext cx="11855448" cy="6662671"/>
            <a:chOff x="0" y="0"/>
            <a:chExt cx="11855446" cy="6662669"/>
          </a:xfrm>
        </p:grpSpPr>
        <p:sp>
          <p:nvSpPr>
            <p:cNvPr id="256" name="직사각형 41"/>
            <p:cNvSpPr/>
            <p:nvPr/>
          </p:nvSpPr>
          <p:spPr>
            <a:xfrm>
              <a:off x="-1" y="109469"/>
              <a:ext cx="11855448" cy="6553201"/>
            </a:xfrm>
            <a:prstGeom prst="rect">
              <a:avLst/>
            </a:prstGeom>
            <a:noFill/>
            <a:ln w="19050" cap="flat">
              <a:solidFill>
                <a:srgbClr val="FF339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7" name="순서도: 지연 42"/>
            <p:cNvSpPr/>
            <p:nvPr/>
          </p:nvSpPr>
          <p:spPr>
            <a:xfrm rot="5400000">
              <a:off x="5573785" y="-40218"/>
              <a:ext cx="645031" cy="951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33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8" name="TextBox 43"/>
            <p:cNvSpPr txBox="1"/>
            <p:nvPr/>
          </p:nvSpPr>
          <p:spPr>
            <a:xfrm>
              <a:off x="5644087" y="0"/>
              <a:ext cx="869486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000">
                  <a:solidFill>
                    <a:srgbClr val="C5E5FF"/>
                  </a:solidFill>
                  <a:latin typeface="Bahnschrift Condensed"/>
                  <a:ea typeface="Bahnschrift Condensed"/>
                  <a:cs typeface="Bahnschrift Condensed"/>
                  <a:sym typeface="Bahnschrift Condensed"/>
                </a:defRPr>
              </a:lvl1pPr>
            </a:lstStyle>
            <a:p>
              <a:r>
                <a:rPr lang="en-US" dirty="0"/>
                <a:t>0</a:t>
              </a:r>
              <a:r>
                <a:rPr lang="en-US" altLang="ko-KR" dirty="0"/>
                <a:t>3</a:t>
              </a:r>
              <a:endParaRPr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A1A348D-8353-42C2-A7B1-44146CBA5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360" y="1228459"/>
            <a:ext cx="4556910" cy="510111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EDDCFC4-5576-4BC5-BF80-8D4511C36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357" y="1361476"/>
            <a:ext cx="3927366" cy="4655506"/>
          </a:xfrm>
          <a:prstGeom prst="rect">
            <a:avLst/>
          </a:prstGeom>
        </p:spPr>
      </p:pic>
      <p:sp>
        <p:nvSpPr>
          <p:cNvPr id="18" name="TextBox 20">
            <a:extLst>
              <a:ext uri="{FF2B5EF4-FFF2-40B4-BE49-F238E27FC236}">
                <a16:creationId xmlns:a16="http://schemas.microsoft.com/office/drawing/2014/main" id="{06770D5C-0489-4640-BDA6-436E6A3CF348}"/>
              </a:ext>
            </a:extLst>
          </p:cNvPr>
          <p:cNvSpPr txBox="1"/>
          <p:nvPr/>
        </p:nvSpPr>
        <p:spPr>
          <a:xfrm>
            <a:off x="661812" y="1461425"/>
            <a:ext cx="139717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20" rIns="45719" bIns="45720" anchor="t">
            <a:spAutoFit/>
          </a:bodyPr>
          <a:lstStyle/>
          <a:p>
            <a:pPr>
              <a:defRPr b="1">
                <a:solidFill>
                  <a:srgbClr val="FF99CC"/>
                </a:solidFill>
                <a:latin typeface="D2Coding"/>
                <a:ea typeface="D2Coding"/>
                <a:cs typeface="D2Coding"/>
                <a:sym typeface="D2Coding"/>
              </a:defRPr>
            </a:pPr>
            <a:r>
              <a:rPr dirty="0"/>
              <a:t>[</a:t>
            </a:r>
            <a:r>
              <a:rPr lang="ko-KR" altLang="en-US" dirty="0">
                <a:solidFill>
                  <a:srgbClr val="808080"/>
                </a:solidFill>
              </a:rPr>
              <a:t>카테고리별</a:t>
            </a:r>
            <a:r>
              <a:rPr dirty="0"/>
              <a:t>]</a:t>
            </a: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AAD64771-9143-415E-90B3-A15B5912F32B}"/>
              </a:ext>
            </a:extLst>
          </p:cNvPr>
          <p:cNvSpPr txBox="1"/>
          <p:nvPr/>
        </p:nvSpPr>
        <p:spPr>
          <a:xfrm>
            <a:off x="729554" y="1904795"/>
            <a:ext cx="1376337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20" rIns="45719" bIns="45720" anchor="t">
            <a:spAutoFit/>
          </a:bodyPr>
          <a:lstStyle/>
          <a:p>
            <a:pPr>
              <a:defRPr b="1">
                <a:solidFill>
                  <a:srgbClr val="FF99CC"/>
                </a:solidFill>
                <a:latin typeface="D2Coding"/>
                <a:ea typeface="D2Coding"/>
                <a:cs typeface="D2Coding"/>
                <a:sym typeface="D2Coding"/>
              </a:defRPr>
            </a:pPr>
            <a:r>
              <a:rPr lang="ko-KR" altLang="en-US" sz="1400" dirty="0"/>
              <a:t>컨텐츠 리스트 </a:t>
            </a:r>
            <a:r>
              <a:rPr lang="en-US" altLang="ko-KR" sz="1400" dirty="0"/>
              <a:t>&amp;</a:t>
            </a:r>
          </a:p>
          <a:p>
            <a:pPr>
              <a:defRPr b="1">
                <a:solidFill>
                  <a:srgbClr val="FF99CC"/>
                </a:solidFill>
                <a:latin typeface="D2Coding"/>
                <a:ea typeface="D2Coding"/>
                <a:cs typeface="D2Coding"/>
                <a:sym typeface="D2Coding"/>
              </a:defRPr>
            </a:pPr>
            <a:r>
              <a:rPr lang="ko-KR" altLang="en-US" sz="1400" dirty="0"/>
              <a:t>상세보기 화면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54341997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직사각형 4"/>
          <p:cNvSpPr/>
          <p:nvPr/>
        </p:nvSpPr>
        <p:spPr>
          <a:xfrm>
            <a:off x="190499" y="152400"/>
            <a:ext cx="11855448" cy="6553200"/>
          </a:xfrm>
          <a:prstGeom prst="rect">
            <a:avLst/>
          </a:prstGeom>
          <a:ln w="19050">
            <a:solidFill>
              <a:srgbClr val="FF339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9" name="직사각형 14"/>
          <p:cNvSpPr/>
          <p:nvPr/>
        </p:nvSpPr>
        <p:spPr>
          <a:xfrm>
            <a:off x="181933" y="161920"/>
            <a:ext cx="2421427" cy="6535883"/>
          </a:xfrm>
          <a:prstGeom prst="rect">
            <a:avLst/>
          </a:prstGeom>
          <a:solidFill>
            <a:srgbClr val="DEEBF7">
              <a:alpha val="2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more-options_17764"/>
          <p:cNvSpPr/>
          <p:nvPr/>
        </p:nvSpPr>
        <p:spPr>
          <a:xfrm>
            <a:off x="1110957" y="1228459"/>
            <a:ext cx="609863" cy="133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43" y="0"/>
                </a:moveTo>
                <a:cubicBezTo>
                  <a:pt x="20545" y="0"/>
                  <a:pt x="21600" y="4835"/>
                  <a:pt x="21600" y="10800"/>
                </a:cubicBezTo>
                <a:cubicBezTo>
                  <a:pt x="21600" y="16765"/>
                  <a:pt x="20545" y="21600"/>
                  <a:pt x="19243" y="21600"/>
                </a:cubicBezTo>
                <a:cubicBezTo>
                  <a:pt x="17942" y="21600"/>
                  <a:pt x="16886" y="16765"/>
                  <a:pt x="16886" y="10800"/>
                </a:cubicBezTo>
                <a:cubicBezTo>
                  <a:pt x="16886" y="4835"/>
                  <a:pt x="17942" y="0"/>
                  <a:pt x="19243" y="0"/>
                </a:cubicBezTo>
                <a:close/>
                <a:moveTo>
                  <a:pt x="10669" y="0"/>
                </a:moveTo>
                <a:cubicBezTo>
                  <a:pt x="11970" y="0"/>
                  <a:pt x="13026" y="4835"/>
                  <a:pt x="13026" y="10800"/>
                </a:cubicBezTo>
                <a:cubicBezTo>
                  <a:pt x="13026" y="16765"/>
                  <a:pt x="11970" y="21600"/>
                  <a:pt x="10669" y="21600"/>
                </a:cubicBezTo>
                <a:cubicBezTo>
                  <a:pt x="9367" y="21600"/>
                  <a:pt x="8312" y="16765"/>
                  <a:pt x="8312" y="10800"/>
                </a:cubicBezTo>
                <a:cubicBezTo>
                  <a:pt x="8312" y="4835"/>
                  <a:pt x="9367" y="0"/>
                  <a:pt x="10669" y="0"/>
                </a:cubicBezTo>
                <a:close/>
                <a:moveTo>
                  <a:pt x="2359" y="0"/>
                </a:moveTo>
                <a:cubicBezTo>
                  <a:pt x="3662" y="0"/>
                  <a:pt x="4719" y="4835"/>
                  <a:pt x="4719" y="10800"/>
                </a:cubicBezTo>
                <a:cubicBezTo>
                  <a:pt x="4719" y="16765"/>
                  <a:pt x="3662" y="21600"/>
                  <a:pt x="2359" y="21600"/>
                </a:cubicBezTo>
                <a:cubicBezTo>
                  <a:pt x="1056" y="21600"/>
                  <a:pt x="0" y="16765"/>
                  <a:pt x="0" y="10800"/>
                </a:cubicBezTo>
                <a:cubicBezTo>
                  <a:pt x="0" y="4835"/>
                  <a:pt x="1056" y="0"/>
                  <a:pt x="2359" y="0"/>
                </a:cubicBezTo>
                <a:close/>
              </a:path>
            </a:pathLst>
          </a:custGeom>
          <a:solidFill>
            <a:srgbClr val="CCCC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4" name="순서도: 지연 5"/>
          <p:cNvSpPr/>
          <p:nvPr/>
        </p:nvSpPr>
        <p:spPr>
          <a:xfrm rot="5400000">
            <a:off x="5764285" y="2713"/>
            <a:ext cx="645031" cy="951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339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5" name="TextBox 6"/>
          <p:cNvSpPr txBox="1"/>
          <p:nvPr/>
        </p:nvSpPr>
        <p:spPr>
          <a:xfrm>
            <a:off x="5834586" y="42930"/>
            <a:ext cx="869486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C5E5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r>
              <a:t>01</a:t>
            </a:r>
          </a:p>
        </p:txBody>
      </p:sp>
      <p:grpSp>
        <p:nvGrpSpPr>
          <p:cNvPr id="259" name="그룹 28"/>
          <p:cNvGrpSpPr/>
          <p:nvPr/>
        </p:nvGrpSpPr>
        <p:grpSpPr>
          <a:xfrm>
            <a:off x="184973" y="33410"/>
            <a:ext cx="11855448" cy="6662671"/>
            <a:chOff x="0" y="0"/>
            <a:chExt cx="11855446" cy="6662669"/>
          </a:xfrm>
        </p:grpSpPr>
        <p:sp>
          <p:nvSpPr>
            <p:cNvPr id="256" name="직사각형 41"/>
            <p:cNvSpPr/>
            <p:nvPr/>
          </p:nvSpPr>
          <p:spPr>
            <a:xfrm>
              <a:off x="-1" y="109469"/>
              <a:ext cx="11855448" cy="6553201"/>
            </a:xfrm>
            <a:prstGeom prst="rect">
              <a:avLst/>
            </a:prstGeom>
            <a:noFill/>
            <a:ln w="19050" cap="flat">
              <a:solidFill>
                <a:srgbClr val="FF339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7" name="순서도: 지연 42"/>
            <p:cNvSpPr/>
            <p:nvPr/>
          </p:nvSpPr>
          <p:spPr>
            <a:xfrm rot="5400000">
              <a:off x="5573785" y="-40218"/>
              <a:ext cx="645031" cy="951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33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8" name="TextBox 43"/>
            <p:cNvSpPr txBox="1"/>
            <p:nvPr/>
          </p:nvSpPr>
          <p:spPr>
            <a:xfrm>
              <a:off x="5644087" y="0"/>
              <a:ext cx="869486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000">
                  <a:solidFill>
                    <a:srgbClr val="C5E5FF"/>
                  </a:solidFill>
                  <a:latin typeface="Bahnschrift Condensed"/>
                  <a:ea typeface="Bahnschrift Condensed"/>
                  <a:cs typeface="Bahnschrift Condensed"/>
                  <a:sym typeface="Bahnschrift Condensed"/>
                </a:defRPr>
              </a:lvl1pPr>
            </a:lstStyle>
            <a:p>
              <a:r>
                <a:rPr lang="en-US" dirty="0"/>
                <a:t>0</a:t>
              </a:r>
              <a:r>
                <a:rPr lang="en-US" altLang="ko-KR" dirty="0"/>
                <a:t>3</a:t>
              </a:r>
              <a:endParaRPr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D0D7B35-B62A-407F-87DF-C32850BA9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790" y="1361476"/>
            <a:ext cx="6271513" cy="4666791"/>
          </a:xfrm>
          <a:prstGeom prst="rect">
            <a:avLst/>
          </a:prstGeom>
        </p:spPr>
      </p:pic>
      <p:sp>
        <p:nvSpPr>
          <p:cNvPr id="13" name="TextBox 20">
            <a:extLst>
              <a:ext uri="{FF2B5EF4-FFF2-40B4-BE49-F238E27FC236}">
                <a16:creationId xmlns:a16="http://schemas.microsoft.com/office/drawing/2014/main" id="{1E7BA69C-7058-47B0-A6AD-A79D5CD2BF1D}"/>
              </a:ext>
            </a:extLst>
          </p:cNvPr>
          <p:cNvSpPr txBox="1"/>
          <p:nvPr/>
        </p:nvSpPr>
        <p:spPr>
          <a:xfrm>
            <a:off x="809474" y="1470945"/>
            <a:ext cx="116634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20" rIns="45719" bIns="45720" anchor="t">
            <a:spAutoFit/>
          </a:bodyPr>
          <a:lstStyle/>
          <a:p>
            <a:pPr>
              <a:defRPr b="1">
                <a:solidFill>
                  <a:srgbClr val="FF99CC"/>
                </a:solidFill>
                <a:latin typeface="D2Coding"/>
                <a:ea typeface="D2Coding"/>
                <a:cs typeface="D2Coding"/>
                <a:sym typeface="D2Coding"/>
              </a:defRPr>
            </a:pPr>
            <a:r>
              <a:rPr dirty="0"/>
              <a:t>[</a:t>
            </a:r>
            <a:r>
              <a:rPr lang="ko-KR" altLang="en-US" dirty="0">
                <a:solidFill>
                  <a:srgbClr val="808080"/>
                </a:solidFill>
              </a:rPr>
              <a:t>예약기능</a:t>
            </a:r>
            <a:r>
              <a:rPr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622385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직사각형 50"/>
          <p:cNvSpPr/>
          <p:nvPr/>
        </p:nvSpPr>
        <p:spPr>
          <a:xfrm>
            <a:off x="0" y="-3442"/>
            <a:ext cx="12192000" cy="6927851"/>
          </a:xfrm>
          <a:prstGeom prst="rect">
            <a:avLst/>
          </a:prstGeom>
          <a:solidFill>
            <a:srgbClr val="FFFFFF">
              <a:alpha val="86000"/>
            </a:srgbClr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0" name="직선 연결선 3"/>
          <p:cNvSpPr/>
          <p:nvPr/>
        </p:nvSpPr>
        <p:spPr>
          <a:xfrm flipH="1">
            <a:off x="492296" y="0"/>
            <a:ext cx="1" cy="6927850"/>
          </a:xfrm>
          <a:prstGeom prst="line">
            <a:avLst/>
          </a:prstGeom>
          <a:ln w="12700">
            <a:solidFill>
              <a:srgbClr val="C5E5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11" name="그림 4" descr="그림 4"/>
          <p:cNvPicPr>
            <a:picLocks noChangeAspect="1"/>
          </p:cNvPicPr>
          <p:nvPr/>
        </p:nvPicPr>
        <p:blipFill>
          <a:blip r:embed="rId3"/>
          <a:srcRect b="7859"/>
          <a:stretch>
            <a:fillRect/>
          </a:stretch>
        </p:blipFill>
        <p:spPr>
          <a:xfrm>
            <a:off x="698114" y="-6883"/>
            <a:ext cx="10692233" cy="6891531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직사각형 5"/>
          <p:cNvSpPr/>
          <p:nvPr/>
        </p:nvSpPr>
        <p:spPr>
          <a:xfrm>
            <a:off x="22222" y="79918"/>
            <a:ext cx="12192001" cy="6927851"/>
          </a:xfrm>
          <a:prstGeom prst="rect">
            <a:avLst/>
          </a:prstGeom>
          <a:solidFill>
            <a:srgbClr val="FFFFFF">
              <a:alpha val="86000"/>
            </a:srgbClr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13" name="직선 연결선 6"/>
          <p:cNvSpPr/>
          <p:nvPr/>
        </p:nvSpPr>
        <p:spPr>
          <a:xfrm flipH="1">
            <a:off x="2647667" y="0"/>
            <a:ext cx="1" cy="6927850"/>
          </a:xfrm>
          <a:prstGeom prst="line">
            <a:avLst/>
          </a:prstGeom>
          <a:ln w="12700">
            <a:solidFill>
              <a:srgbClr val="C5E5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4" name="직선 연결선 7"/>
          <p:cNvSpPr/>
          <p:nvPr/>
        </p:nvSpPr>
        <p:spPr>
          <a:xfrm flipH="1">
            <a:off x="4846197" y="0"/>
            <a:ext cx="1" cy="6927850"/>
          </a:xfrm>
          <a:prstGeom prst="line">
            <a:avLst/>
          </a:prstGeom>
          <a:ln w="12700">
            <a:solidFill>
              <a:srgbClr val="C5E5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5" name="직선 연결선 8"/>
          <p:cNvSpPr/>
          <p:nvPr/>
        </p:nvSpPr>
        <p:spPr>
          <a:xfrm flipH="1">
            <a:off x="7098369" y="0"/>
            <a:ext cx="1" cy="6927850"/>
          </a:xfrm>
          <a:prstGeom prst="line">
            <a:avLst/>
          </a:prstGeom>
          <a:ln w="12700">
            <a:solidFill>
              <a:srgbClr val="C5E5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6" name="직선 연결선 9"/>
          <p:cNvSpPr/>
          <p:nvPr/>
        </p:nvSpPr>
        <p:spPr>
          <a:xfrm flipH="1">
            <a:off x="9269128" y="0"/>
            <a:ext cx="1" cy="6927850"/>
          </a:xfrm>
          <a:prstGeom prst="line">
            <a:avLst/>
          </a:prstGeom>
          <a:ln w="12700">
            <a:solidFill>
              <a:srgbClr val="C5E5FF"/>
            </a:solidFill>
            <a:miter/>
          </a:ln>
        </p:spPr>
        <p:txBody>
          <a:bodyPr lIns="45719" rIns="45719"/>
          <a:lstStyle/>
          <a:p>
            <a:endParaRPr lang="ko-KR" altLang="en-US"/>
          </a:p>
        </p:txBody>
      </p:sp>
      <p:sp>
        <p:nvSpPr>
          <p:cNvPr id="117" name="직선 연결선 10"/>
          <p:cNvSpPr/>
          <p:nvPr/>
        </p:nvSpPr>
        <p:spPr>
          <a:xfrm flipH="1">
            <a:off x="11446436" y="0"/>
            <a:ext cx="1" cy="6927850"/>
          </a:xfrm>
          <a:prstGeom prst="line">
            <a:avLst/>
          </a:prstGeom>
          <a:ln w="12700">
            <a:solidFill>
              <a:srgbClr val="C5E5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8" name="TextBox 11"/>
          <p:cNvSpPr txBox="1"/>
          <p:nvPr/>
        </p:nvSpPr>
        <p:spPr>
          <a:xfrm>
            <a:off x="770449" y="3038843"/>
            <a:ext cx="1517161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 b="1">
                <a:solidFill>
                  <a:srgbClr val="AFABAB"/>
                </a:solidFill>
                <a:latin typeface="D2Coding"/>
                <a:ea typeface="D2Coding"/>
                <a:cs typeface="D2Coding"/>
                <a:sym typeface="D2Coding"/>
              </a:defRPr>
            </a:lvl1pPr>
          </a:lstStyle>
          <a:p>
            <a:r>
              <a:rPr lang="ko-KR" altLang="en-US" dirty="0"/>
              <a:t>팀 소개</a:t>
            </a:r>
            <a:endParaRPr dirty="0"/>
          </a:p>
        </p:txBody>
      </p:sp>
      <p:sp>
        <p:nvSpPr>
          <p:cNvPr id="119" name="TextBox 12"/>
          <p:cNvSpPr txBox="1"/>
          <p:nvPr/>
        </p:nvSpPr>
        <p:spPr>
          <a:xfrm>
            <a:off x="9536714" y="1963769"/>
            <a:ext cx="977518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800">
                <a:solidFill>
                  <a:srgbClr val="C5E5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r>
              <a:rPr dirty="0"/>
              <a:t>0</a:t>
            </a:r>
            <a:r>
              <a:rPr lang="en-US" altLang="ko-KR" dirty="0"/>
              <a:t>5</a:t>
            </a:r>
            <a:endParaRPr dirty="0"/>
          </a:p>
        </p:txBody>
      </p:sp>
      <p:sp>
        <p:nvSpPr>
          <p:cNvPr id="120" name="TextBox 13"/>
          <p:cNvSpPr txBox="1"/>
          <p:nvPr/>
        </p:nvSpPr>
        <p:spPr>
          <a:xfrm>
            <a:off x="2929739" y="1964277"/>
            <a:ext cx="977519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800">
                <a:solidFill>
                  <a:srgbClr val="C5E5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r>
              <a:rPr dirty="0"/>
              <a:t>02</a:t>
            </a:r>
          </a:p>
        </p:txBody>
      </p:sp>
      <p:sp>
        <p:nvSpPr>
          <p:cNvPr id="121" name="TextBox 14"/>
          <p:cNvSpPr txBox="1"/>
          <p:nvPr/>
        </p:nvSpPr>
        <p:spPr>
          <a:xfrm>
            <a:off x="5089459" y="1962436"/>
            <a:ext cx="977518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800">
                <a:solidFill>
                  <a:srgbClr val="C5E5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r>
              <a:rPr dirty="0"/>
              <a:t>03</a:t>
            </a:r>
          </a:p>
        </p:txBody>
      </p:sp>
      <p:sp>
        <p:nvSpPr>
          <p:cNvPr id="122" name="TextBox 15"/>
          <p:cNvSpPr txBox="1"/>
          <p:nvPr/>
        </p:nvSpPr>
        <p:spPr>
          <a:xfrm>
            <a:off x="7341631" y="1963767"/>
            <a:ext cx="977518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800">
                <a:solidFill>
                  <a:srgbClr val="C5E5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r>
              <a:rPr dirty="0"/>
              <a:t>04</a:t>
            </a:r>
          </a:p>
        </p:txBody>
      </p:sp>
      <p:sp>
        <p:nvSpPr>
          <p:cNvPr id="123" name="TextBox 16"/>
          <p:cNvSpPr txBox="1"/>
          <p:nvPr/>
        </p:nvSpPr>
        <p:spPr>
          <a:xfrm>
            <a:off x="769579" y="1962287"/>
            <a:ext cx="977519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800">
                <a:solidFill>
                  <a:srgbClr val="C5E5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r>
              <a:rPr dirty="0"/>
              <a:t>01</a:t>
            </a:r>
          </a:p>
        </p:txBody>
      </p:sp>
      <p:sp>
        <p:nvSpPr>
          <p:cNvPr id="124" name="more-options_17764"/>
          <p:cNvSpPr/>
          <p:nvPr/>
        </p:nvSpPr>
        <p:spPr>
          <a:xfrm>
            <a:off x="813935" y="1133502"/>
            <a:ext cx="669735" cy="146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43" y="0"/>
                </a:moveTo>
                <a:cubicBezTo>
                  <a:pt x="20545" y="0"/>
                  <a:pt x="21600" y="4835"/>
                  <a:pt x="21600" y="10800"/>
                </a:cubicBezTo>
                <a:cubicBezTo>
                  <a:pt x="21600" y="16765"/>
                  <a:pt x="20545" y="21600"/>
                  <a:pt x="19243" y="21600"/>
                </a:cubicBezTo>
                <a:cubicBezTo>
                  <a:pt x="17942" y="21600"/>
                  <a:pt x="16886" y="16765"/>
                  <a:pt x="16886" y="10800"/>
                </a:cubicBezTo>
                <a:cubicBezTo>
                  <a:pt x="16886" y="4835"/>
                  <a:pt x="17942" y="0"/>
                  <a:pt x="19243" y="0"/>
                </a:cubicBezTo>
                <a:close/>
                <a:moveTo>
                  <a:pt x="10669" y="0"/>
                </a:moveTo>
                <a:cubicBezTo>
                  <a:pt x="11970" y="0"/>
                  <a:pt x="13026" y="4835"/>
                  <a:pt x="13026" y="10800"/>
                </a:cubicBezTo>
                <a:cubicBezTo>
                  <a:pt x="13026" y="16765"/>
                  <a:pt x="11970" y="21600"/>
                  <a:pt x="10669" y="21600"/>
                </a:cubicBezTo>
                <a:cubicBezTo>
                  <a:pt x="9367" y="21600"/>
                  <a:pt x="8312" y="16765"/>
                  <a:pt x="8312" y="10800"/>
                </a:cubicBezTo>
                <a:cubicBezTo>
                  <a:pt x="8312" y="4835"/>
                  <a:pt x="9367" y="0"/>
                  <a:pt x="10669" y="0"/>
                </a:cubicBezTo>
                <a:close/>
                <a:moveTo>
                  <a:pt x="2359" y="0"/>
                </a:moveTo>
                <a:cubicBezTo>
                  <a:pt x="3662" y="0"/>
                  <a:pt x="4719" y="4835"/>
                  <a:pt x="4719" y="10800"/>
                </a:cubicBezTo>
                <a:cubicBezTo>
                  <a:pt x="4719" y="16765"/>
                  <a:pt x="3662" y="21600"/>
                  <a:pt x="2359" y="21600"/>
                </a:cubicBezTo>
                <a:cubicBezTo>
                  <a:pt x="1056" y="21600"/>
                  <a:pt x="0" y="16765"/>
                  <a:pt x="0" y="10800"/>
                </a:cubicBezTo>
                <a:cubicBezTo>
                  <a:pt x="0" y="4835"/>
                  <a:pt x="1056" y="0"/>
                  <a:pt x="2359" y="0"/>
                </a:cubicBezTo>
                <a:close/>
              </a:path>
            </a:pathLst>
          </a:custGeom>
          <a:solidFill>
            <a:srgbClr val="CCCC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5" name="직사각형 18"/>
          <p:cNvSpPr/>
          <p:nvPr/>
        </p:nvSpPr>
        <p:spPr>
          <a:xfrm>
            <a:off x="756412" y="3391444"/>
            <a:ext cx="1586397" cy="2547795"/>
          </a:xfrm>
          <a:prstGeom prst="rect">
            <a:avLst/>
          </a:prstGeom>
          <a:solidFill>
            <a:srgbClr val="FBE5EC">
              <a:alpha val="23922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000"/>
            </a:pPr>
            <a:endParaRPr/>
          </a:p>
        </p:txBody>
      </p:sp>
      <p:sp>
        <p:nvSpPr>
          <p:cNvPr id="126" name="TextBox 19"/>
          <p:cNvSpPr txBox="1"/>
          <p:nvPr/>
        </p:nvSpPr>
        <p:spPr>
          <a:xfrm>
            <a:off x="3002369" y="3029945"/>
            <a:ext cx="1517160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 b="1">
                <a:solidFill>
                  <a:srgbClr val="AFABAB"/>
                </a:solidFill>
                <a:latin typeface="D2Coding"/>
                <a:ea typeface="D2Coding"/>
                <a:cs typeface="D2Coding"/>
                <a:sym typeface="D2Coding"/>
              </a:defRPr>
            </a:pPr>
            <a:r>
              <a:rPr dirty="0"/>
              <a:t>UI </a:t>
            </a:r>
            <a:r>
              <a:rPr dirty="0" err="1"/>
              <a:t>보고서</a:t>
            </a:r>
            <a:endParaRPr dirty="0"/>
          </a:p>
        </p:txBody>
      </p:sp>
      <p:sp>
        <p:nvSpPr>
          <p:cNvPr id="127" name="직사각형 20"/>
          <p:cNvSpPr/>
          <p:nvPr/>
        </p:nvSpPr>
        <p:spPr>
          <a:xfrm>
            <a:off x="2967209" y="3391444"/>
            <a:ext cx="1586396" cy="2547795"/>
          </a:xfrm>
          <a:prstGeom prst="rect">
            <a:avLst/>
          </a:prstGeom>
          <a:solidFill>
            <a:srgbClr val="FEF9FA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000"/>
            </a:pPr>
            <a:endParaRPr/>
          </a:p>
        </p:txBody>
      </p:sp>
      <p:sp>
        <p:nvSpPr>
          <p:cNvPr id="128" name="TextBox 21"/>
          <p:cNvSpPr txBox="1"/>
          <p:nvPr/>
        </p:nvSpPr>
        <p:spPr>
          <a:xfrm>
            <a:off x="5206904" y="3038843"/>
            <a:ext cx="1517160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 b="1">
                <a:solidFill>
                  <a:srgbClr val="AFABAB"/>
                </a:solidFill>
                <a:latin typeface="D2Coding"/>
                <a:ea typeface="D2Coding"/>
                <a:cs typeface="D2Coding"/>
                <a:sym typeface="D2Coding"/>
              </a:defRPr>
            </a:pPr>
            <a:r>
              <a:rPr lang="ko-KR" altLang="en-US" dirty="0"/>
              <a:t>기능 소개</a:t>
            </a:r>
            <a:endParaRPr dirty="0"/>
          </a:p>
        </p:txBody>
      </p:sp>
      <p:sp>
        <p:nvSpPr>
          <p:cNvPr id="129" name="TextBox 22"/>
          <p:cNvSpPr txBox="1"/>
          <p:nvPr/>
        </p:nvSpPr>
        <p:spPr>
          <a:xfrm>
            <a:off x="7450643" y="3038843"/>
            <a:ext cx="1833102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 b="1">
                <a:solidFill>
                  <a:srgbClr val="AFABAB"/>
                </a:solidFill>
                <a:latin typeface="D2Coding"/>
                <a:ea typeface="D2Coding"/>
                <a:cs typeface="D2Coding"/>
                <a:sym typeface="D2Coding"/>
              </a:defRPr>
            </a:pPr>
            <a:r>
              <a:rPr lang="ko-KR" altLang="en-US" dirty="0"/>
              <a:t>시연 영상</a:t>
            </a:r>
            <a:endParaRPr dirty="0"/>
          </a:p>
        </p:txBody>
      </p:sp>
      <p:sp>
        <p:nvSpPr>
          <p:cNvPr id="130" name="TextBox 23"/>
          <p:cNvSpPr txBox="1"/>
          <p:nvPr/>
        </p:nvSpPr>
        <p:spPr>
          <a:xfrm>
            <a:off x="9571158" y="3042723"/>
            <a:ext cx="1517160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 b="1">
                <a:solidFill>
                  <a:srgbClr val="AFABAB"/>
                </a:solidFill>
                <a:latin typeface="D2Coding"/>
                <a:ea typeface="D2Coding"/>
                <a:cs typeface="D2Coding"/>
                <a:sym typeface="D2Coding"/>
              </a:defRPr>
            </a:lvl1pPr>
          </a:lstStyle>
          <a:p>
            <a:r>
              <a:rPr lang="ko-KR" altLang="en-US" dirty="0"/>
              <a:t>프로젝트 후기</a:t>
            </a:r>
            <a:endParaRPr dirty="0"/>
          </a:p>
        </p:txBody>
      </p:sp>
      <p:sp>
        <p:nvSpPr>
          <p:cNvPr id="131" name="TextBox 24"/>
          <p:cNvSpPr txBox="1"/>
          <p:nvPr/>
        </p:nvSpPr>
        <p:spPr>
          <a:xfrm>
            <a:off x="3051793" y="3776931"/>
            <a:ext cx="99242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/>
            </a:pPr>
            <a:r>
              <a:rPr sz="1200" dirty="0"/>
              <a:t>-  </a:t>
            </a:r>
            <a:r>
              <a:rPr sz="1200" dirty="0">
                <a:solidFill>
                  <a:srgbClr val="808080"/>
                </a:solidFill>
                <a:latin typeface="D2Coding"/>
                <a:ea typeface="D2Coding"/>
                <a:cs typeface="D2Coding"/>
                <a:sym typeface="D2Coding"/>
              </a:rPr>
              <a:t>Use Case</a:t>
            </a:r>
          </a:p>
          <a:p>
            <a:pPr marL="171450" indent="-171450">
              <a:buSzPct val="100000"/>
              <a:buChar char="-"/>
              <a:defRPr sz="1000">
                <a:solidFill>
                  <a:srgbClr val="808080"/>
                </a:solidFill>
                <a:latin typeface="D2Coding"/>
                <a:ea typeface="D2Coding"/>
                <a:cs typeface="D2Coding"/>
                <a:sym typeface="D2Coding"/>
              </a:defRPr>
            </a:pPr>
            <a:r>
              <a:rPr sz="1200" dirty="0"/>
              <a:t>Flow Chart</a:t>
            </a:r>
          </a:p>
        </p:txBody>
      </p:sp>
      <p:sp>
        <p:nvSpPr>
          <p:cNvPr id="132" name="TextBox 25"/>
          <p:cNvSpPr txBox="1"/>
          <p:nvPr/>
        </p:nvSpPr>
        <p:spPr>
          <a:xfrm>
            <a:off x="795749" y="3597188"/>
            <a:ext cx="1305854" cy="1292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>
                <a:solidFill>
                  <a:srgbClr val="808080"/>
                </a:solidFill>
                <a:latin typeface="D2Coding"/>
                <a:ea typeface="D2Coding"/>
                <a:cs typeface="D2Coding"/>
                <a:sym typeface="D2Coding"/>
              </a:defRPr>
            </a:pPr>
            <a:endParaRPr sz="1200" dirty="0"/>
          </a:p>
          <a:p>
            <a:pPr>
              <a:defRPr sz="1000">
                <a:solidFill>
                  <a:srgbClr val="808080"/>
                </a:solidFill>
                <a:latin typeface="D2Coding"/>
                <a:ea typeface="D2Coding"/>
                <a:cs typeface="D2Coding"/>
                <a:sym typeface="D2Coding"/>
              </a:defRPr>
            </a:pPr>
            <a:r>
              <a:rPr sz="1100" dirty="0"/>
              <a:t>-  </a:t>
            </a:r>
            <a:r>
              <a:rPr sz="1100" dirty="0" err="1"/>
              <a:t>팀명</a:t>
            </a:r>
            <a:r>
              <a:rPr sz="1100" dirty="0"/>
              <a:t> </a:t>
            </a:r>
          </a:p>
          <a:p>
            <a:pPr>
              <a:defRPr sz="1000">
                <a:solidFill>
                  <a:srgbClr val="808080"/>
                </a:solidFill>
                <a:latin typeface="D2Coding"/>
                <a:ea typeface="D2Coding"/>
                <a:cs typeface="D2Coding"/>
                <a:sym typeface="D2Coding"/>
              </a:defRPr>
            </a:pPr>
            <a:r>
              <a:rPr sz="1100" dirty="0"/>
              <a:t>-  </a:t>
            </a:r>
            <a:r>
              <a:rPr sz="1100" dirty="0" err="1"/>
              <a:t>프로젝트명</a:t>
            </a:r>
            <a:endParaRPr sz="1100" dirty="0"/>
          </a:p>
          <a:p>
            <a:pPr>
              <a:defRPr sz="1000">
                <a:solidFill>
                  <a:srgbClr val="808080"/>
                </a:solidFill>
                <a:latin typeface="D2Coding"/>
                <a:ea typeface="D2Coding"/>
                <a:cs typeface="D2Coding"/>
                <a:sym typeface="D2Coding"/>
              </a:defRPr>
            </a:pPr>
            <a:r>
              <a:rPr lang="en-US" altLang="ko-KR" sz="1100" dirty="0"/>
              <a:t>-  </a:t>
            </a:r>
            <a:r>
              <a:rPr lang="ko-KR" altLang="en-US" sz="1100" dirty="0"/>
              <a:t>기획의도</a:t>
            </a:r>
            <a:endParaRPr lang="en-US" sz="1100" dirty="0"/>
          </a:p>
          <a:p>
            <a:pPr>
              <a:defRPr sz="1000">
                <a:solidFill>
                  <a:srgbClr val="808080"/>
                </a:solidFill>
                <a:latin typeface="D2Coding"/>
                <a:ea typeface="D2Coding"/>
                <a:cs typeface="D2Coding"/>
                <a:sym typeface="D2Coding"/>
              </a:defRPr>
            </a:pPr>
            <a:r>
              <a:rPr lang="en-US" altLang="ko-KR" sz="1100" dirty="0"/>
              <a:t>-</a:t>
            </a:r>
            <a:r>
              <a:rPr sz="1100" dirty="0"/>
              <a:t> </a:t>
            </a:r>
            <a:r>
              <a:rPr lang="en-US" sz="1100" dirty="0"/>
              <a:t> </a:t>
            </a:r>
            <a:r>
              <a:rPr sz="1100" dirty="0"/>
              <a:t>팀 </a:t>
            </a:r>
            <a:r>
              <a:rPr sz="1100" dirty="0" err="1"/>
              <a:t>담당</a:t>
            </a:r>
            <a:r>
              <a:rPr sz="1100" dirty="0"/>
              <a:t> </a:t>
            </a:r>
            <a:r>
              <a:rPr sz="1100" dirty="0" err="1"/>
              <a:t>소개</a:t>
            </a:r>
            <a:endParaRPr sz="1100" dirty="0"/>
          </a:p>
          <a:p>
            <a:pPr>
              <a:defRPr sz="1000">
                <a:solidFill>
                  <a:srgbClr val="808080"/>
                </a:solidFill>
                <a:latin typeface="D2Coding"/>
                <a:ea typeface="D2Coding"/>
                <a:cs typeface="D2Coding"/>
                <a:sym typeface="D2Coding"/>
              </a:defRPr>
            </a:pPr>
            <a:r>
              <a:rPr lang="en-US" altLang="ko-KR" sz="1100" dirty="0"/>
              <a:t>-  </a:t>
            </a:r>
            <a:r>
              <a:rPr lang="ko-KR" altLang="en-US" sz="1100" dirty="0"/>
              <a:t>일정</a:t>
            </a:r>
            <a:endParaRPr lang="en-US" sz="1100" dirty="0"/>
          </a:p>
          <a:p>
            <a:pPr>
              <a:defRPr sz="1000">
                <a:solidFill>
                  <a:srgbClr val="808080"/>
                </a:solidFill>
                <a:latin typeface="D2Coding"/>
                <a:ea typeface="D2Coding"/>
                <a:cs typeface="D2Coding"/>
                <a:sym typeface="D2Coding"/>
              </a:defRPr>
            </a:pPr>
            <a:r>
              <a:rPr sz="1100" dirty="0"/>
              <a:t>-  </a:t>
            </a:r>
            <a:r>
              <a:rPr sz="1100" dirty="0" err="1"/>
              <a:t>개발환경</a:t>
            </a:r>
            <a:endParaRPr sz="1100" dirty="0"/>
          </a:p>
        </p:txBody>
      </p:sp>
      <p:sp>
        <p:nvSpPr>
          <p:cNvPr id="133" name="직사각형 26"/>
          <p:cNvSpPr/>
          <p:nvPr/>
        </p:nvSpPr>
        <p:spPr>
          <a:xfrm>
            <a:off x="917547" y="3500848"/>
            <a:ext cx="1586396" cy="2547795"/>
          </a:xfrm>
          <a:prstGeom prst="rect">
            <a:avLst/>
          </a:prstGeom>
          <a:solidFill>
            <a:srgbClr val="CCCCFF">
              <a:alpha val="1098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000"/>
            </a:pPr>
            <a:endParaRPr dirty="0"/>
          </a:p>
        </p:txBody>
      </p:sp>
      <p:sp>
        <p:nvSpPr>
          <p:cNvPr id="134" name="직사각형 27"/>
          <p:cNvSpPr/>
          <p:nvPr/>
        </p:nvSpPr>
        <p:spPr>
          <a:xfrm>
            <a:off x="3072918" y="3500848"/>
            <a:ext cx="1586396" cy="2547795"/>
          </a:xfrm>
          <a:prstGeom prst="rect">
            <a:avLst/>
          </a:prstGeom>
          <a:solidFill>
            <a:srgbClr val="CCCCFF">
              <a:alpha val="1098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000"/>
            </a:pPr>
            <a:endParaRPr dirty="0"/>
          </a:p>
        </p:txBody>
      </p:sp>
      <p:sp>
        <p:nvSpPr>
          <p:cNvPr id="135" name="직사각형 28"/>
          <p:cNvSpPr/>
          <p:nvPr/>
        </p:nvSpPr>
        <p:spPr>
          <a:xfrm>
            <a:off x="5080560" y="3406945"/>
            <a:ext cx="1586396" cy="2547794"/>
          </a:xfrm>
          <a:prstGeom prst="rect">
            <a:avLst/>
          </a:prstGeom>
          <a:solidFill>
            <a:srgbClr val="FEF9FA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000"/>
            </a:pPr>
            <a:endParaRPr/>
          </a:p>
        </p:txBody>
      </p:sp>
      <p:grpSp>
        <p:nvGrpSpPr>
          <p:cNvPr id="138" name="그룹 29"/>
          <p:cNvGrpSpPr/>
          <p:nvPr/>
        </p:nvGrpSpPr>
        <p:grpSpPr>
          <a:xfrm>
            <a:off x="5110368" y="1351184"/>
            <a:ext cx="4649710" cy="4168718"/>
            <a:chOff x="80640" y="-2148182"/>
            <a:chExt cx="4649705" cy="4168716"/>
          </a:xfrm>
        </p:grpSpPr>
        <p:sp>
          <p:nvSpPr>
            <p:cNvPr id="136" name="TextBox 30"/>
            <p:cNvSpPr txBox="1"/>
            <p:nvPr/>
          </p:nvSpPr>
          <p:spPr>
            <a:xfrm>
              <a:off x="80640" y="96934"/>
              <a:ext cx="1825379" cy="1923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171450" indent="-171450">
                <a:buSzPct val="100000"/>
                <a:buChar char="-"/>
                <a:defRPr sz="1000">
                  <a:solidFill>
                    <a:srgbClr val="808080"/>
                  </a:solidFill>
                  <a:latin typeface="D2Coding"/>
                  <a:ea typeface="D2Coding"/>
                  <a:cs typeface="D2Coding"/>
                  <a:sym typeface="D2Coding"/>
                </a:defRPr>
              </a:pPr>
              <a:endParaRPr dirty="0"/>
            </a:p>
            <a:p>
              <a:pPr>
                <a:buSzPct val="100000"/>
                <a:defRPr sz="1000">
                  <a:solidFill>
                    <a:srgbClr val="808080"/>
                  </a:solidFill>
                  <a:latin typeface="D2Coding"/>
                  <a:ea typeface="D2Coding"/>
                  <a:cs typeface="D2Coding"/>
                  <a:sym typeface="D2Coding"/>
                </a:defRPr>
              </a:pPr>
              <a:r>
                <a:rPr lang="en-US" altLang="ko-KR" sz="1100" dirty="0"/>
                <a:t>1.</a:t>
              </a:r>
              <a:r>
                <a:rPr lang="ko-KR" altLang="en-US" sz="1100" dirty="0"/>
                <a:t>카테고리별 정보 제공</a:t>
              </a:r>
              <a:endParaRPr lang="en-US" altLang="ko-KR" sz="1100" dirty="0"/>
            </a:p>
            <a:p>
              <a:pPr>
                <a:buSzPct val="100000"/>
                <a:defRPr sz="1000">
                  <a:solidFill>
                    <a:srgbClr val="808080"/>
                  </a:solidFill>
                  <a:latin typeface="D2Coding"/>
                  <a:ea typeface="D2Coding"/>
                  <a:cs typeface="D2Coding"/>
                  <a:sym typeface="D2Coding"/>
                </a:defRPr>
              </a:pPr>
              <a:r>
                <a:rPr lang="en-US" altLang="ko-KR" sz="1100" dirty="0"/>
                <a:t>2. </a:t>
              </a:r>
              <a:r>
                <a:rPr lang="ko-KR" altLang="en-US" sz="1100" dirty="0"/>
                <a:t>예약 기능</a:t>
              </a:r>
              <a:endParaRPr lang="en-US" altLang="ko-KR" sz="1100" dirty="0"/>
            </a:p>
            <a:p>
              <a:pPr>
                <a:buSzPct val="100000"/>
                <a:defRPr sz="1000">
                  <a:solidFill>
                    <a:srgbClr val="808080"/>
                  </a:solidFill>
                  <a:latin typeface="D2Coding"/>
                  <a:ea typeface="D2Coding"/>
                  <a:cs typeface="D2Coding"/>
                  <a:sym typeface="D2Coding"/>
                </a:defRPr>
              </a:pPr>
              <a:r>
                <a:rPr lang="en-US" altLang="ko-KR" sz="1100" dirty="0"/>
                <a:t>3. </a:t>
              </a:r>
              <a:r>
                <a:rPr lang="ko-KR" altLang="en-US" sz="1100" dirty="0"/>
                <a:t>마이 페이지</a:t>
              </a:r>
              <a:endParaRPr lang="en-US" altLang="ko-KR" sz="1100" dirty="0"/>
            </a:p>
            <a:p>
              <a:pPr lvl="2" indent="0">
                <a:buSzPct val="100000"/>
                <a:defRPr sz="1000">
                  <a:solidFill>
                    <a:srgbClr val="808080"/>
                  </a:solidFill>
                  <a:latin typeface="D2Coding"/>
                  <a:ea typeface="D2Coding"/>
                  <a:cs typeface="D2Coding"/>
                  <a:sym typeface="D2Coding"/>
                </a:defRPr>
              </a:pPr>
              <a:r>
                <a:rPr lang="en-US" altLang="ko-KR" sz="1100" dirty="0"/>
                <a:t>   (1) </a:t>
              </a:r>
              <a:r>
                <a:rPr lang="ko-KR" altLang="en-US" sz="1100" dirty="0"/>
                <a:t>관심 목록</a:t>
              </a:r>
              <a:endParaRPr lang="en-US" altLang="ko-KR" sz="1100" dirty="0"/>
            </a:p>
            <a:p>
              <a:pPr>
                <a:buSzPct val="100000"/>
                <a:defRPr sz="1000">
                  <a:solidFill>
                    <a:srgbClr val="808080"/>
                  </a:solidFill>
                  <a:latin typeface="D2Coding"/>
                  <a:ea typeface="D2Coding"/>
                  <a:cs typeface="D2Coding"/>
                  <a:sym typeface="D2Coding"/>
                </a:defRPr>
              </a:pPr>
              <a:r>
                <a:rPr lang="en-US" altLang="ko-KR" sz="1100" dirty="0"/>
                <a:t>   (2) </a:t>
              </a:r>
              <a:r>
                <a:rPr lang="ko-KR" altLang="en-US" sz="1100" dirty="0"/>
                <a:t>예약 목록</a:t>
              </a:r>
              <a:endParaRPr lang="en-US" altLang="ko-KR" sz="1100" dirty="0"/>
            </a:p>
            <a:p>
              <a:pPr>
                <a:buSzPct val="100000"/>
                <a:defRPr sz="1000">
                  <a:solidFill>
                    <a:srgbClr val="808080"/>
                  </a:solidFill>
                  <a:latin typeface="D2Coding"/>
                  <a:ea typeface="D2Coding"/>
                  <a:cs typeface="D2Coding"/>
                  <a:sym typeface="D2Coding"/>
                </a:defRPr>
              </a:pPr>
              <a:r>
                <a:rPr lang="en-US" altLang="ko-KR" sz="1100" dirty="0"/>
                <a:t>4.</a:t>
              </a:r>
              <a:r>
                <a:rPr lang="ko-KR" altLang="en-US" sz="1100" dirty="0"/>
                <a:t>커뮤니티</a:t>
              </a:r>
              <a:endParaRPr lang="en-US" altLang="ko-KR" sz="1100" dirty="0"/>
            </a:p>
            <a:p>
              <a:pPr>
                <a:buSzPct val="100000"/>
                <a:defRPr sz="1000">
                  <a:solidFill>
                    <a:srgbClr val="808080"/>
                  </a:solidFill>
                  <a:latin typeface="D2Coding"/>
                  <a:ea typeface="D2Coding"/>
                  <a:cs typeface="D2Coding"/>
                  <a:sym typeface="D2Coding"/>
                </a:defRPr>
              </a:pPr>
              <a:r>
                <a:rPr lang="en-US" altLang="ko-KR" sz="1100" dirty="0"/>
                <a:t>   (1)</a:t>
              </a:r>
              <a:r>
                <a:rPr lang="ko-KR" altLang="en-US" sz="1100" dirty="0"/>
                <a:t>자유게시판</a:t>
              </a:r>
              <a:endParaRPr lang="en-US" altLang="ko-KR" sz="1100" dirty="0"/>
            </a:p>
            <a:p>
              <a:pPr>
                <a:buSzPct val="100000"/>
                <a:defRPr sz="1000">
                  <a:solidFill>
                    <a:srgbClr val="808080"/>
                  </a:solidFill>
                  <a:latin typeface="D2Coding"/>
                  <a:ea typeface="D2Coding"/>
                  <a:cs typeface="D2Coding"/>
                  <a:sym typeface="D2Coding"/>
                </a:defRPr>
              </a:pPr>
              <a:r>
                <a:rPr lang="en-US" altLang="ko-KR" sz="1100" dirty="0"/>
                <a:t>   (2)Q&amp;A</a:t>
              </a:r>
            </a:p>
            <a:p>
              <a:pPr marL="171450" indent="-171450">
                <a:buSzPct val="100000"/>
                <a:buChar char="-"/>
                <a:defRPr sz="1000">
                  <a:solidFill>
                    <a:srgbClr val="808080"/>
                  </a:solidFill>
                  <a:latin typeface="D2Coding"/>
                  <a:ea typeface="D2Coding"/>
                  <a:cs typeface="D2Coding"/>
                  <a:sym typeface="D2Coding"/>
                </a:defRPr>
              </a:pPr>
              <a:endParaRPr lang="en-US" sz="1100" dirty="0"/>
            </a:p>
            <a:p>
              <a:pPr marL="171450" indent="-171450">
                <a:buSzPct val="100000"/>
                <a:buChar char="-"/>
                <a:defRPr sz="1000">
                  <a:solidFill>
                    <a:srgbClr val="808080"/>
                  </a:solidFill>
                  <a:latin typeface="D2Coding"/>
                  <a:ea typeface="D2Coding"/>
                  <a:cs typeface="D2Coding"/>
                  <a:sym typeface="D2Coding"/>
                </a:defRPr>
              </a:pPr>
              <a:endParaRPr dirty="0"/>
            </a:p>
          </p:txBody>
        </p:sp>
        <p:sp>
          <p:nvSpPr>
            <p:cNvPr id="137" name="직사각형 31"/>
            <p:cNvSpPr/>
            <p:nvPr/>
          </p:nvSpPr>
          <p:spPr>
            <a:xfrm>
              <a:off x="3143949" y="-2148182"/>
              <a:ext cx="1586396" cy="2547794"/>
            </a:xfrm>
            <a:prstGeom prst="rect">
              <a:avLst/>
            </a:prstGeom>
            <a:solidFill>
              <a:srgbClr val="CCCCFF">
                <a:alpha val="109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</p:grpSp>
      <p:sp>
        <p:nvSpPr>
          <p:cNvPr id="139" name="직사각형 32"/>
          <p:cNvSpPr/>
          <p:nvPr/>
        </p:nvSpPr>
        <p:spPr>
          <a:xfrm>
            <a:off x="7281426" y="3406945"/>
            <a:ext cx="1586396" cy="2547794"/>
          </a:xfrm>
          <a:prstGeom prst="rect">
            <a:avLst/>
          </a:prstGeom>
          <a:solidFill>
            <a:srgbClr val="FEF9FA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000"/>
            </a:pPr>
            <a:endParaRPr dirty="0"/>
          </a:p>
        </p:txBody>
      </p:sp>
      <p:sp>
        <p:nvSpPr>
          <p:cNvPr id="141" name="직사각형 35"/>
          <p:cNvSpPr/>
          <p:nvPr/>
        </p:nvSpPr>
        <p:spPr>
          <a:xfrm>
            <a:off x="7408845" y="3522735"/>
            <a:ext cx="1586399" cy="2547795"/>
          </a:xfrm>
          <a:prstGeom prst="rect">
            <a:avLst/>
          </a:prstGeom>
          <a:solidFill>
            <a:srgbClr val="CCCCFF">
              <a:alpha val="10980"/>
            </a:srgb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000"/>
            </a:pPr>
            <a:endParaRPr dirty="0"/>
          </a:p>
        </p:txBody>
      </p:sp>
      <p:sp>
        <p:nvSpPr>
          <p:cNvPr id="143" name="직사각형 36"/>
          <p:cNvSpPr/>
          <p:nvPr/>
        </p:nvSpPr>
        <p:spPr>
          <a:xfrm>
            <a:off x="9486493" y="3391444"/>
            <a:ext cx="1586396" cy="2547794"/>
          </a:xfrm>
          <a:prstGeom prst="rect">
            <a:avLst/>
          </a:prstGeom>
          <a:solidFill>
            <a:srgbClr val="FEF9FA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000"/>
            </a:pPr>
            <a:endParaRPr lang="ko-KR" altLang="en-US" dirty="0"/>
          </a:p>
        </p:txBody>
      </p:sp>
      <p:sp>
        <p:nvSpPr>
          <p:cNvPr id="145" name="직사각형 39"/>
          <p:cNvSpPr/>
          <p:nvPr/>
        </p:nvSpPr>
        <p:spPr>
          <a:xfrm>
            <a:off x="9587512" y="3543844"/>
            <a:ext cx="1586397" cy="2547795"/>
          </a:xfrm>
          <a:prstGeom prst="rect">
            <a:avLst/>
          </a:prstGeom>
          <a:solidFill>
            <a:srgbClr val="CCCCFF">
              <a:alpha val="10980"/>
            </a:srgb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000"/>
            </a:pPr>
            <a:endParaRPr dirty="0"/>
          </a:p>
        </p:txBody>
      </p:sp>
      <p:sp>
        <p:nvSpPr>
          <p:cNvPr id="148" name="직사각형 69"/>
          <p:cNvSpPr/>
          <p:nvPr/>
        </p:nvSpPr>
        <p:spPr>
          <a:xfrm>
            <a:off x="190499" y="152400"/>
            <a:ext cx="11855448" cy="6553200"/>
          </a:xfrm>
          <a:prstGeom prst="rect">
            <a:avLst/>
          </a:prstGeom>
          <a:ln w="19050">
            <a:solidFill>
              <a:srgbClr val="FF339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9" name="işliďe"/>
          <p:cNvSpPr txBox="1"/>
          <p:nvPr/>
        </p:nvSpPr>
        <p:spPr>
          <a:xfrm>
            <a:off x="-590312" y="1304036"/>
            <a:ext cx="407985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lnSpc>
                <a:spcPct val="120000"/>
              </a:lnSpc>
              <a:defRPr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CONTENTS</a:t>
            </a:r>
          </a:p>
        </p:txBody>
      </p:sp>
      <p:sp>
        <p:nvSpPr>
          <p:cNvPr id="150" name="직선 연결선 42"/>
          <p:cNvSpPr/>
          <p:nvPr/>
        </p:nvSpPr>
        <p:spPr>
          <a:xfrm flipH="1">
            <a:off x="390035" y="7256"/>
            <a:ext cx="1" cy="6927851"/>
          </a:xfrm>
          <a:prstGeom prst="line">
            <a:avLst/>
          </a:prstGeom>
          <a:ln w="12700">
            <a:solidFill>
              <a:srgbClr val="C5E5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" name="직사각형 27">
            <a:extLst>
              <a:ext uri="{FF2B5EF4-FFF2-40B4-BE49-F238E27FC236}">
                <a16:creationId xmlns:a16="http://schemas.microsoft.com/office/drawing/2014/main" id="{6D5203B2-7DF7-4FDA-9493-DEA8569655C3}"/>
              </a:ext>
            </a:extLst>
          </p:cNvPr>
          <p:cNvSpPr/>
          <p:nvPr/>
        </p:nvSpPr>
        <p:spPr>
          <a:xfrm>
            <a:off x="5175453" y="3522735"/>
            <a:ext cx="1586396" cy="2547795"/>
          </a:xfrm>
          <a:prstGeom prst="rect">
            <a:avLst/>
          </a:prstGeom>
          <a:solidFill>
            <a:srgbClr val="CCCCFF">
              <a:alpha val="1098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000"/>
            </a:pPr>
            <a:endParaRPr dirty="0"/>
          </a:p>
        </p:txBody>
      </p:sp>
      <p:sp>
        <p:nvSpPr>
          <p:cNvPr id="48" name="TextBox 34">
            <a:extLst>
              <a:ext uri="{FF2B5EF4-FFF2-40B4-BE49-F238E27FC236}">
                <a16:creationId xmlns:a16="http://schemas.microsoft.com/office/drawing/2014/main" id="{C0141BBD-2445-47EC-93E4-4F74F02E94B5}"/>
              </a:ext>
            </a:extLst>
          </p:cNvPr>
          <p:cNvSpPr txBox="1"/>
          <p:nvPr/>
        </p:nvSpPr>
        <p:spPr>
          <a:xfrm>
            <a:off x="7321778" y="3735001"/>
            <a:ext cx="957953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/>
          <a:p>
            <a:pPr>
              <a:buSzPct val="100000"/>
              <a:defRPr sz="1000">
                <a:solidFill>
                  <a:srgbClr val="808080"/>
                </a:solidFill>
                <a:latin typeface="D2Coding"/>
                <a:ea typeface="D2Coding"/>
                <a:cs typeface="D2Coding"/>
                <a:sym typeface="D2Coding"/>
              </a:defRPr>
            </a:pPr>
            <a:r>
              <a:rPr lang="en-US" altLang="ko-KR" dirty="0"/>
              <a:t>-</a:t>
            </a:r>
            <a:r>
              <a:rPr lang="ko-KR" altLang="en-US" dirty="0"/>
              <a:t>시연 영상 재생</a:t>
            </a:r>
            <a:endParaRPr dirty="0"/>
          </a:p>
        </p:txBody>
      </p:sp>
      <p:sp>
        <p:nvSpPr>
          <p:cNvPr id="49" name="TextBox 38">
            <a:extLst>
              <a:ext uri="{FF2B5EF4-FFF2-40B4-BE49-F238E27FC236}">
                <a16:creationId xmlns:a16="http://schemas.microsoft.com/office/drawing/2014/main" id="{355F0EC9-09CF-424E-B30A-8055C82387D9}"/>
              </a:ext>
            </a:extLst>
          </p:cNvPr>
          <p:cNvSpPr txBox="1"/>
          <p:nvPr/>
        </p:nvSpPr>
        <p:spPr>
          <a:xfrm>
            <a:off x="9478797" y="3731118"/>
            <a:ext cx="800858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/>
          <a:p>
            <a:pPr>
              <a:buSzPct val="100000"/>
              <a:defRPr sz="1000">
                <a:solidFill>
                  <a:srgbClr val="808080"/>
                </a:solidFill>
                <a:latin typeface="D2Coding"/>
                <a:ea typeface="D2Coding"/>
                <a:cs typeface="D2Coding"/>
                <a:sym typeface="D2Coding"/>
              </a:defRPr>
            </a:pPr>
            <a:r>
              <a:rPr lang="en-US" altLang="ko-KR" dirty="0"/>
              <a:t>-</a:t>
            </a:r>
            <a:r>
              <a:rPr lang="ko-KR" altLang="en-US" dirty="0" err="1"/>
              <a:t>팀원별</a:t>
            </a:r>
            <a:r>
              <a:rPr lang="ko-KR" altLang="en-US" dirty="0"/>
              <a:t> 소감</a:t>
            </a:r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직사각형 4"/>
          <p:cNvSpPr/>
          <p:nvPr/>
        </p:nvSpPr>
        <p:spPr>
          <a:xfrm>
            <a:off x="190499" y="152400"/>
            <a:ext cx="11855448" cy="6553200"/>
          </a:xfrm>
          <a:prstGeom prst="rect">
            <a:avLst/>
          </a:prstGeom>
          <a:ln w="19050">
            <a:solidFill>
              <a:srgbClr val="FF339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9" name="직사각형 14"/>
          <p:cNvSpPr/>
          <p:nvPr/>
        </p:nvSpPr>
        <p:spPr>
          <a:xfrm>
            <a:off x="179447" y="179238"/>
            <a:ext cx="2421427" cy="6535883"/>
          </a:xfrm>
          <a:prstGeom prst="rect">
            <a:avLst/>
          </a:prstGeom>
          <a:solidFill>
            <a:srgbClr val="DEEBF7">
              <a:alpha val="2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more-options_17764"/>
          <p:cNvSpPr/>
          <p:nvPr/>
        </p:nvSpPr>
        <p:spPr>
          <a:xfrm>
            <a:off x="1110957" y="1228459"/>
            <a:ext cx="609863" cy="133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43" y="0"/>
                </a:moveTo>
                <a:cubicBezTo>
                  <a:pt x="20545" y="0"/>
                  <a:pt x="21600" y="4835"/>
                  <a:pt x="21600" y="10800"/>
                </a:cubicBezTo>
                <a:cubicBezTo>
                  <a:pt x="21600" y="16765"/>
                  <a:pt x="20545" y="21600"/>
                  <a:pt x="19243" y="21600"/>
                </a:cubicBezTo>
                <a:cubicBezTo>
                  <a:pt x="17942" y="21600"/>
                  <a:pt x="16886" y="16765"/>
                  <a:pt x="16886" y="10800"/>
                </a:cubicBezTo>
                <a:cubicBezTo>
                  <a:pt x="16886" y="4835"/>
                  <a:pt x="17942" y="0"/>
                  <a:pt x="19243" y="0"/>
                </a:cubicBezTo>
                <a:close/>
                <a:moveTo>
                  <a:pt x="10669" y="0"/>
                </a:moveTo>
                <a:cubicBezTo>
                  <a:pt x="11970" y="0"/>
                  <a:pt x="13026" y="4835"/>
                  <a:pt x="13026" y="10800"/>
                </a:cubicBezTo>
                <a:cubicBezTo>
                  <a:pt x="13026" y="16765"/>
                  <a:pt x="11970" y="21600"/>
                  <a:pt x="10669" y="21600"/>
                </a:cubicBezTo>
                <a:cubicBezTo>
                  <a:pt x="9367" y="21600"/>
                  <a:pt x="8312" y="16765"/>
                  <a:pt x="8312" y="10800"/>
                </a:cubicBezTo>
                <a:cubicBezTo>
                  <a:pt x="8312" y="4835"/>
                  <a:pt x="9367" y="0"/>
                  <a:pt x="10669" y="0"/>
                </a:cubicBezTo>
                <a:close/>
                <a:moveTo>
                  <a:pt x="2359" y="0"/>
                </a:moveTo>
                <a:cubicBezTo>
                  <a:pt x="3662" y="0"/>
                  <a:pt x="4719" y="4835"/>
                  <a:pt x="4719" y="10800"/>
                </a:cubicBezTo>
                <a:cubicBezTo>
                  <a:pt x="4719" y="16765"/>
                  <a:pt x="3662" y="21600"/>
                  <a:pt x="2359" y="21600"/>
                </a:cubicBezTo>
                <a:cubicBezTo>
                  <a:pt x="1056" y="21600"/>
                  <a:pt x="0" y="16765"/>
                  <a:pt x="0" y="10800"/>
                </a:cubicBezTo>
                <a:cubicBezTo>
                  <a:pt x="0" y="4835"/>
                  <a:pt x="1056" y="0"/>
                  <a:pt x="2359" y="0"/>
                </a:cubicBezTo>
                <a:close/>
              </a:path>
            </a:pathLst>
          </a:custGeom>
          <a:solidFill>
            <a:srgbClr val="CCCC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4" name="순서도: 지연 5"/>
          <p:cNvSpPr/>
          <p:nvPr/>
        </p:nvSpPr>
        <p:spPr>
          <a:xfrm rot="5400000">
            <a:off x="5764285" y="2713"/>
            <a:ext cx="645031" cy="951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339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5" name="TextBox 6"/>
          <p:cNvSpPr txBox="1"/>
          <p:nvPr/>
        </p:nvSpPr>
        <p:spPr>
          <a:xfrm>
            <a:off x="5834586" y="42930"/>
            <a:ext cx="869486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C5E5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r>
              <a:t>01</a:t>
            </a:r>
          </a:p>
        </p:txBody>
      </p:sp>
      <p:grpSp>
        <p:nvGrpSpPr>
          <p:cNvPr id="259" name="그룹 28"/>
          <p:cNvGrpSpPr/>
          <p:nvPr/>
        </p:nvGrpSpPr>
        <p:grpSpPr>
          <a:xfrm>
            <a:off x="184973" y="33410"/>
            <a:ext cx="11855448" cy="6662671"/>
            <a:chOff x="0" y="0"/>
            <a:chExt cx="11855446" cy="6662669"/>
          </a:xfrm>
        </p:grpSpPr>
        <p:sp>
          <p:nvSpPr>
            <p:cNvPr id="256" name="직사각형 41"/>
            <p:cNvSpPr/>
            <p:nvPr/>
          </p:nvSpPr>
          <p:spPr>
            <a:xfrm>
              <a:off x="-1" y="109469"/>
              <a:ext cx="11855448" cy="6553201"/>
            </a:xfrm>
            <a:prstGeom prst="rect">
              <a:avLst/>
            </a:prstGeom>
            <a:noFill/>
            <a:ln w="19050" cap="flat">
              <a:solidFill>
                <a:srgbClr val="FF339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7" name="순서도: 지연 42"/>
            <p:cNvSpPr/>
            <p:nvPr/>
          </p:nvSpPr>
          <p:spPr>
            <a:xfrm rot="5400000">
              <a:off x="5573785" y="-40218"/>
              <a:ext cx="645031" cy="951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33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8" name="TextBox 43"/>
            <p:cNvSpPr txBox="1"/>
            <p:nvPr/>
          </p:nvSpPr>
          <p:spPr>
            <a:xfrm>
              <a:off x="5644087" y="0"/>
              <a:ext cx="869486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000">
                  <a:solidFill>
                    <a:srgbClr val="C5E5FF"/>
                  </a:solidFill>
                  <a:latin typeface="Bahnschrift Condensed"/>
                  <a:ea typeface="Bahnschrift Condensed"/>
                  <a:cs typeface="Bahnschrift Condensed"/>
                  <a:sym typeface="Bahnschrift Condensed"/>
                </a:defRPr>
              </a:lvl1pPr>
            </a:lstStyle>
            <a:p>
              <a:r>
                <a:rPr lang="en-US" dirty="0"/>
                <a:t>0</a:t>
              </a:r>
              <a:r>
                <a:rPr lang="en-US" altLang="ko-KR" dirty="0"/>
                <a:t>3</a:t>
              </a:r>
              <a:endParaRPr dirty="0"/>
            </a:p>
          </p:txBody>
        </p:sp>
      </p:grpSp>
      <p:sp>
        <p:nvSpPr>
          <p:cNvPr id="15" name="TextBox 20">
            <a:extLst>
              <a:ext uri="{FF2B5EF4-FFF2-40B4-BE49-F238E27FC236}">
                <a16:creationId xmlns:a16="http://schemas.microsoft.com/office/drawing/2014/main" id="{9F99B5B2-80CF-4FC6-BA7A-63BDE67992D8}"/>
              </a:ext>
            </a:extLst>
          </p:cNvPr>
          <p:cNvSpPr txBox="1"/>
          <p:nvPr/>
        </p:nvSpPr>
        <p:spPr>
          <a:xfrm>
            <a:off x="996223" y="1496860"/>
            <a:ext cx="83933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20" rIns="45719" bIns="45720" anchor="t">
            <a:spAutoFit/>
          </a:bodyPr>
          <a:lstStyle/>
          <a:p>
            <a:pPr>
              <a:defRPr b="1">
                <a:solidFill>
                  <a:srgbClr val="FF99CC"/>
                </a:solidFill>
                <a:latin typeface="D2Coding"/>
                <a:ea typeface="D2Coding"/>
                <a:cs typeface="D2Coding"/>
                <a:sym typeface="D2Coding"/>
              </a:defRPr>
            </a:pPr>
            <a:r>
              <a:rPr dirty="0"/>
              <a:t>[</a:t>
            </a:r>
            <a:r>
              <a:rPr lang="ko-KR" dirty="0">
                <a:solidFill>
                  <a:srgbClr val="808080"/>
                </a:solidFill>
              </a:rPr>
              <a:t> </a:t>
            </a:r>
            <a:r>
              <a:rPr lang="ko-KR" altLang="en-US" dirty="0">
                <a:solidFill>
                  <a:srgbClr val="808080"/>
                </a:solidFill>
              </a:rPr>
              <a:t>후기</a:t>
            </a:r>
            <a:r>
              <a:rPr dirty="0">
                <a:solidFill>
                  <a:srgbClr val="808080"/>
                </a:solidFill>
                <a:latin typeface="+mn-ea"/>
              </a:rPr>
              <a:t> </a:t>
            </a:r>
            <a:r>
              <a:rPr dirty="0"/>
              <a:t>]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527C63A-D447-4028-8FCE-08A174F91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171" y="1742267"/>
            <a:ext cx="7868752" cy="393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9788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직사각형 4"/>
          <p:cNvSpPr/>
          <p:nvPr/>
        </p:nvSpPr>
        <p:spPr>
          <a:xfrm>
            <a:off x="190499" y="152400"/>
            <a:ext cx="11855448" cy="6553200"/>
          </a:xfrm>
          <a:prstGeom prst="rect">
            <a:avLst/>
          </a:prstGeom>
          <a:ln w="19050">
            <a:solidFill>
              <a:srgbClr val="FF339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9" name="직사각형 14"/>
          <p:cNvSpPr/>
          <p:nvPr/>
        </p:nvSpPr>
        <p:spPr>
          <a:xfrm>
            <a:off x="181933" y="161920"/>
            <a:ext cx="2421427" cy="6535883"/>
          </a:xfrm>
          <a:prstGeom prst="rect">
            <a:avLst/>
          </a:prstGeom>
          <a:solidFill>
            <a:srgbClr val="DEEBF7">
              <a:alpha val="2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more-options_17764"/>
          <p:cNvSpPr/>
          <p:nvPr/>
        </p:nvSpPr>
        <p:spPr>
          <a:xfrm>
            <a:off x="1110957" y="1228459"/>
            <a:ext cx="609863" cy="133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43" y="0"/>
                </a:moveTo>
                <a:cubicBezTo>
                  <a:pt x="20545" y="0"/>
                  <a:pt x="21600" y="4835"/>
                  <a:pt x="21600" y="10800"/>
                </a:cubicBezTo>
                <a:cubicBezTo>
                  <a:pt x="21600" y="16765"/>
                  <a:pt x="20545" y="21600"/>
                  <a:pt x="19243" y="21600"/>
                </a:cubicBezTo>
                <a:cubicBezTo>
                  <a:pt x="17942" y="21600"/>
                  <a:pt x="16886" y="16765"/>
                  <a:pt x="16886" y="10800"/>
                </a:cubicBezTo>
                <a:cubicBezTo>
                  <a:pt x="16886" y="4835"/>
                  <a:pt x="17942" y="0"/>
                  <a:pt x="19243" y="0"/>
                </a:cubicBezTo>
                <a:close/>
                <a:moveTo>
                  <a:pt x="10669" y="0"/>
                </a:moveTo>
                <a:cubicBezTo>
                  <a:pt x="11970" y="0"/>
                  <a:pt x="13026" y="4835"/>
                  <a:pt x="13026" y="10800"/>
                </a:cubicBezTo>
                <a:cubicBezTo>
                  <a:pt x="13026" y="16765"/>
                  <a:pt x="11970" y="21600"/>
                  <a:pt x="10669" y="21600"/>
                </a:cubicBezTo>
                <a:cubicBezTo>
                  <a:pt x="9367" y="21600"/>
                  <a:pt x="8312" y="16765"/>
                  <a:pt x="8312" y="10800"/>
                </a:cubicBezTo>
                <a:cubicBezTo>
                  <a:pt x="8312" y="4835"/>
                  <a:pt x="9367" y="0"/>
                  <a:pt x="10669" y="0"/>
                </a:cubicBezTo>
                <a:close/>
                <a:moveTo>
                  <a:pt x="2359" y="0"/>
                </a:moveTo>
                <a:cubicBezTo>
                  <a:pt x="3662" y="0"/>
                  <a:pt x="4719" y="4835"/>
                  <a:pt x="4719" y="10800"/>
                </a:cubicBezTo>
                <a:cubicBezTo>
                  <a:pt x="4719" y="16765"/>
                  <a:pt x="3662" y="21600"/>
                  <a:pt x="2359" y="21600"/>
                </a:cubicBezTo>
                <a:cubicBezTo>
                  <a:pt x="1056" y="21600"/>
                  <a:pt x="0" y="16765"/>
                  <a:pt x="0" y="10800"/>
                </a:cubicBezTo>
                <a:cubicBezTo>
                  <a:pt x="0" y="4835"/>
                  <a:pt x="1056" y="0"/>
                  <a:pt x="2359" y="0"/>
                </a:cubicBezTo>
                <a:close/>
              </a:path>
            </a:pathLst>
          </a:custGeom>
          <a:solidFill>
            <a:srgbClr val="CCCC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4" name="순서도: 지연 5"/>
          <p:cNvSpPr/>
          <p:nvPr/>
        </p:nvSpPr>
        <p:spPr>
          <a:xfrm rot="5400000">
            <a:off x="5764285" y="2713"/>
            <a:ext cx="645031" cy="951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339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5" name="TextBox 6"/>
          <p:cNvSpPr txBox="1"/>
          <p:nvPr/>
        </p:nvSpPr>
        <p:spPr>
          <a:xfrm>
            <a:off x="5834586" y="42930"/>
            <a:ext cx="869486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C5E5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r>
              <a:t>01</a:t>
            </a:r>
          </a:p>
        </p:txBody>
      </p:sp>
      <p:grpSp>
        <p:nvGrpSpPr>
          <p:cNvPr id="259" name="그룹 28"/>
          <p:cNvGrpSpPr/>
          <p:nvPr/>
        </p:nvGrpSpPr>
        <p:grpSpPr>
          <a:xfrm>
            <a:off x="184973" y="33410"/>
            <a:ext cx="11855448" cy="6662671"/>
            <a:chOff x="0" y="0"/>
            <a:chExt cx="11855446" cy="6662669"/>
          </a:xfrm>
        </p:grpSpPr>
        <p:sp>
          <p:nvSpPr>
            <p:cNvPr id="256" name="직사각형 41"/>
            <p:cNvSpPr/>
            <p:nvPr/>
          </p:nvSpPr>
          <p:spPr>
            <a:xfrm>
              <a:off x="-1" y="109469"/>
              <a:ext cx="11855448" cy="6553201"/>
            </a:xfrm>
            <a:prstGeom prst="rect">
              <a:avLst/>
            </a:prstGeom>
            <a:noFill/>
            <a:ln w="19050" cap="flat">
              <a:solidFill>
                <a:srgbClr val="FF339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7" name="순서도: 지연 42"/>
            <p:cNvSpPr/>
            <p:nvPr/>
          </p:nvSpPr>
          <p:spPr>
            <a:xfrm rot="5400000">
              <a:off x="5573785" y="-40218"/>
              <a:ext cx="645031" cy="951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33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8" name="TextBox 43"/>
            <p:cNvSpPr txBox="1"/>
            <p:nvPr/>
          </p:nvSpPr>
          <p:spPr>
            <a:xfrm>
              <a:off x="5644087" y="0"/>
              <a:ext cx="869486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000">
                  <a:solidFill>
                    <a:srgbClr val="C5E5FF"/>
                  </a:solidFill>
                  <a:latin typeface="Bahnschrift Condensed"/>
                  <a:ea typeface="Bahnschrift Condensed"/>
                  <a:cs typeface="Bahnschrift Condensed"/>
                  <a:sym typeface="Bahnschrift Condensed"/>
                </a:defRPr>
              </a:lvl1pPr>
            </a:lstStyle>
            <a:p>
              <a:r>
                <a:rPr lang="en-US" dirty="0"/>
                <a:t>0</a:t>
              </a:r>
              <a:r>
                <a:rPr lang="en-US" altLang="ko-KR" dirty="0"/>
                <a:t>3</a:t>
              </a:r>
              <a:endParaRPr dirty="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9249F4B0-05DB-4861-9D7E-418EDF4AD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020" y="1092817"/>
            <a:ext cx="5182049" cy="5311600"/>
          </a:xfrm>
          <a:prstGeom prst="rect">
            <a:avLst/>
          </a:prstGeom>
        </p:spPr>
      </p:pic>
      <p:sp>
        <p:nvSpPr>
          <p:cNvPr id="15" name="TextBox 20">
            <a:extLst>
              <a:ext uri="{FF2B5EF4-FFF2-40B4-BE49-F238E27FC236}">
                <a16:creationId xmlns:a16="http://schemas.microsoft.com/office/drawing/2014/main" id="{9F99B5B2-80CF-4FC6-BA7A-63BDE67992D8}"/>
              </a:ext>
            </a:extLst>
          </p:cNvPr>
          <p:cNvSpPr txBox="1"/>
          <p:nvPr/>
        </p:nvSpPr>
        <p:spPr>
          <a:xfrm>
            <a:off x="661812" y="1461425"/>
            <a:ext cx="153182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20" rIns="45719" bIns="45720" anchor="t">
            <a:spAutoFit/>
          </a:bodyPr>
          <a:lstStyle/>
          <a:p>
            <a:pPr>
              <a:defRPr b="1">
                <a:solidFill>
                  <a:srgbClr val="FF99CC"/>
                </a:solidFill>
                <a:latin typeface="D2Coding"/>
                <a:ea typeface="D2Coding"/>
                <a:cs typeface="D2Coding"/>
                <a:sym typeface="D2Coding"/>
              </a:defRPr>
            </a:pPr>
            <a:r>
              <a:rPr dirty="0"/>
              <a:t>[</a:t>
            </a:r>
            <a:r>
              <a:rPr lang="ko-KR" dirty="0">
                <a:solidFill>
                  <a:srgbClr val="808080"/>
                </a:solidFill>
              </a:rPr>
              <a:t> </a:t>
            </a:r>
            <a:r>
              <a:rPr lang="ko-KR" altLang="en-US" dirty="0">
                <a:solidFill>
                  <a:srgbClr val="808080"/>
                </a:solidFill>
              </a:rPr>
              <a:t>마이페이지</a:t>
            </a:r>
            <a:r>
              <a:rPr dirty="0">
                <a:solidFill>
                  <a:srgbClr val="808080"/>
                </a:solidFill>
                <a:latin typeface="+mn-ea"/>
              </a:rPr>
              <a:t> </a:t>
            </a:r>
            <a:r>
              <a:rPr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11111073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직사각형 4"/>
          <p:cNvSpPr/>
          <p:nvPr/>
        </p:nvSpPr>
        <p:spPr>
          <a:xfrm>
            <a:off x="190499" y="152400"/>
            <a:ext cx="11855448" cy="6553200"/>
          </a:xfrm>
          <a:prstGeom prst="rect">
            <a:avLst/>
          </a:prstGeom>
          <a:ln w="19050">
            <a:solidFill>
              <a:srgbClr val="FF339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9" name="직사각형 14"/>
          <p:cNvSpPr/>
          <p:nvPr/>
        </p:nvSpPr>
        <p:spPr>
          <a:xfrm>
            <a:off x="181933" y="161920"/>
            <a:ext cx="2421427" cy="6535883"/>
          </a:xfrm>
          <a:prstGeom prst="rect">
            <a:avLst/>
          </a:prstGeom>
          <a:solidFill>
            <a:srgbClr val="DEEBF7">
              <a:alpha val="2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more-options_17764"/>
          <p:cNvSpPr/>
          <p:nvPr/>
        </p:nvSpPr>
        <p:spPr>
          <a:xfrm>
            <a:off x="1110957" y="1228459"/>
            <a:ext cx="609863" cy="133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43" y="0"/>
                </a:moveTo>
                <a:cubicBezTo>
                  <a:pt x="20545" y="0"/>
                  <a:pt x="21600" y="4835"/>
                  <a:pt x="21600" y="10800"/>
                </a:cubicBezTo>
                <a:cubicBezTo>
                  <a:pt x="21600" y="16765"/>
                  <a:pt x="20545" y="21600"/>
                  <a:pt x="19243" y="21600"/>
                </a:cubicBezTo>
                <a:cubicBezTo>
                  <a:pt x="17942" y="21600"/>
                  <a:pt x="16886" y="16765"/>
                  <a:pt x="16886" y="10800"/>
                </a:cubicBezTo>
                <a:cubicBezTo>
                  <a:pt x="16886" y="4835"/>
                  <a:pt x="17942" y="0"/>
                  <a:pt x="19243" y="0"/>
                </a:cubicBezTo>
                <a:close/>
                <a:moveTo>
                  <a:pt x="10669" y="0"/>
                </a:moveTo>
                <a:cubicBezTo>
                  <a:pt x="11970" y="0"/>
                  <a:pt x="13026" y="4835"/>
                  <a:pt x="13026" y="10800"/>
                </a:cubicBezTo>
                <a:cubicBezTo>
                  <a:pt x="13026" y="16765"/>
                  <a:pt x="11970" y="21600"/>
                  <a:pt x="10669" y="21600"/>
                </a:cubicBezTo>
                <a:cubicBezTo>
                  <a:pt x="9367" y="21600"/>
                  <a:pt x="8312" y="16765"/>
                  <a:pt x="8312" y="10800"/>
                </a:cubicBezTo>
                <a:cubicBezTo>
                  <a:pt x="8312" y="4835"/>
                  <a:pt x="9367" y="0"/>
                  <a:pt x="10669" y="0"/>
                </a:cubicBezTo>
                <a:close/>
                <a:moveTo>
                  <a:pt x="2359" y="0"/>
                </a:moveTo>
                <a:cubicBezTo>
                  <a:pt x="3662" y="0"/>
                  <a:pt x="4719" y="4835"/>
                  <a:pt x="4719" y="10800"/>
                </a:cubicBezTo>
                <a:cubicBezTo>
                  <a:pt x="4719" y="16765"/>
                  <a:pt x="3662" y="21600"/>
                  <a:pt x="2359" y="21600"/>
                </a:cubicBezTo>
                <a:cubicBezTo>
                  <a:pt x="1056" y="21600"/>
                  <a:pt x="0" y="16765"/>
                  <a:pt x="0" y="10800"/>
                </a:cubicBezTo>
                <a:cubicBezTo>
                  <a:pt x="0" y="4835"/>
                  <a:pt x="1056" y="0"/>
                  <a:pt x="2359" y="0"/>
                </a:cubicBezTo>
                <a:close/>
              </a:path>
            </a:pathLst>
          </a:custGeom>
          <a:solidFill>
            <a:srgbClr val="CCCC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4" name="순서도: 지연 5"/>
          <p:cNvSpPr/>
          <p:nvPr/>
        </p:nvSpPr>
        <p:spPr>
          <a:xfrm rot="5400000">
            <a:off x="5764285" y="2713"/>
            <a:ext cx="645031" cy="951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339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5" name="TextBox 6"/>
          <p:cNvSpPr txBox="1"/>
          <p:nvPr/>
        </p:nvSpPr>
        <p:spPr>
          <a:xfrm>
            <a:off x="5834586" y="42930"/>
            <a:ext cx="869486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C5E5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r>
              <a:t>01</a:t>
            </a:r>
          </a:p>
        </p:txBody>
      </p:sp>
      <p:grpSp>
        <p:nvGrpSpPr>
          <p:cNvPr id="259" name="그룹 28"/>
          <p:cNvGrpSpPr/>
          <p:nvPr/>
        </p:nvGrpSpPr>
        <p:grpSpPr>
          <a:xfrm>
            <a:off x="184973" y="33410"/>
            <a:ext cx="11855448" cy="6662671"/>
            <a:chOff x="0" y="0"/>
            <a:chExt cx="11855446" cy="6662669"/>
          </a:xfrm>
        </p:grpSpPr>
        <p:sp>
          <p:nvSpPr>
            <p:cNvPr id="256" name="직사각형 41"/>
            <p:cNvSpPr/>
            <p:nvPr/>
          </p:nvSpPr>
          <p:spPr>
            <a:xfrm>
              <a:off x="-1" y="109469"/>
              <a:ext cx="11855448" cy="6553201"/>
            </a:xfrm>
            <a:prstGeom prst="rect">
              <a:avLst/>
            </a:prstGeom>
            <a:noFill/>
            <a:ln w="19050" cap="flat">
              <a:solidFill>
                <a:srgbClr val="FF339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7" name="순서도: 지연 42"/>
            <p:cNvSpPr/>
            <p:nvPr/>
          </p:nvSpPr>
          <p:spPr>
            <a:xfrm rot="5400000">
              <a:off x="5573785" y="-40218"/>
              <a:ext cx="645031" cy="951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33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8" name="TextBox 43"/>
            <p:cNvSpPr txBox="1"/>
            <p:nvPr/>
          </p:nvSpPr>
          <p:spPr>
            <a:xfrm>
              <a:off x="5644087" y="0"/>
              <a:ext cx="869486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000">
                  <a:solidFill>
                    <a:srgbClr val="C5E5FF"/>
                  </a:solidFill>
                  <a:latin typeface="Bahnschrift Condensed"/>
                  <a:ea typeface="Bahnschrift Condensed"/>
                  <a:cs typeface="Bahnschrift Condensed"/>
                  <a:sym typeface="Bahnschrift Condensed"/>
                </a:defRPr>
              </a:lvl1pPr>
            </a:lstStyle>
            <a:p>
              <a:r>
                <a:rPr lang="en-US" dirty="0"/>
                <a:t>0</a:t>
              </a:r>
              <a:r>
                <a:rPr lang="en-US" altLang="ko-KR" dirty="0"/>
                <a:t>3</a:t>
              </a:r>
              <a:endParaRPr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9A05F23-CF83-4125-A238-B6A3A879E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848" y="1669516"/>
            <a:ext cx="5735640" cy="3518968"/>
          </a:xfrm>
          <a:prstGeom prst="rect">
            <a:avLst/>
          </a:prstGeom>
        </p:spPr>
      </p:pic>
      <p:sp>
        <p:nvSpPr>
          <p:cNvPr id="16" name="TextBox 20">
            <a:extLst>
              <a:ext uri="{FF2B5EF4-FFF2-40B4-BE49-F238E27FC236}">
                <a16:creationId xmlns:a16="http://schemas.microsoft.com/office/drawing/2014/main" id="{E7FD957A-A5AC-4CA4-9B4D-55D7C39B6035}"/>
              </a:ext>
            </a:extLst>
          </p:cNvPr>
          <p:cNvSpPr txBox="1"/>
          <p:nvPr/>
        </p:nvSpPr>
        <p:spPr>
          <a:xfrm>
            <a:off x="809474" y="1470945"/>
            <a:ext cx="116634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20" rIns="45719" bIns="45720" anchor="t">
            <a:spAutoFit/>
          </a:bodyPr>
          <a:lstStyle/>
          <a:p>
            <a:pPr>
              <a:defRPr b="1">
                <a:solidFill>
                  <a:srgbClr val="FF99CC"/>
                </a:solidFill>
                <a:latin typeface="D2Coding"/>
                <a:ea typeface="D2Coding"/>
                <a:cs typeface="D2Coding"/>
                <a:sym typeface="D2Coding"/>
              </a:defRPr>
            </a:pPr>
            <a:r>
              <a:rPr dirty="0"/>
              <a:t>[</a:t>
            </a:r>
            <a:r>
              <a:rPr lang="ko-KR" altLang="en-US" dirty="0">
                <a:solidFill>
                  <a:srgbClr val="808080"/>
                </a:solidFill>
              </a:rPr>
              <a:t>관심목록</a:t>
            </a:r>
            <a:r>
              <a:rPr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8080762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직사각형 4"/>
          <p:cNvSpPr/>
          <p:nvPr/>
        </p:nvSpPr>
        <p:spPr>
          <a:xfrm>
            <a:off x="190499" y="152400"/>
            <a:ext cx="11855448" cy="6553200"/>
          </a:xfrm>
          <a:prstGeom prst="rect">
            <a:avLst/>
          </a:prstGeom>
          <a:ln w="19050">
            <a:solidFill>
              <a:srgbClr val="FF339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9" name="직사각형 14"/>
          <p:cNvSpPr/>
          <p:nvPr/>
        </p:nvSpPr>
        <p:spPr>
          <a:xfrm>
            <a:off x="181933" y="161920"/>
            <a:ext cx="2421427" cy="6535883"/>
          </a:xfrm>
          <a:prstGeom prst="rect">
            <a:avLst/>
          </a:prstGeom>
          <a:solidFill>
            <a:srgbClr val="DEEBF7">
              <a:alpha val="2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more-options_17764"/>
          <p:cNvSpPr/>
          <p:nvPr/>
        </p:nvSpPr>
        <p:spPr>
          <a:xfrm>
            <a:off x="1110957" y="1228459"/>
            <a:ext cx="609863" cy="133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43" y="0"/>
                </a:moveTo>
                <a:cubicBezTo>
                  <a:pt x="20545" y="0"/>
                  <a:pt x="21600" y="4835"/>
                  <a:pt x="21600" y="10800"/>
                </a:cubicBezTo>
                <a:cubicBezTo>
                  <a:pt x="21600" y="16765"/>
                  <a:pt x="20545" y="21600"/>
                  <a:pt x="19243" y="21600"/>
                </a:cubicBezTo>
                <a:cubicBezTo>
                  <a:pt x="17942" y="21600"/>
                  <a:pt x="16886" y="16765"/>
                  <a:pt x="16886" y="10800"/>
                </a:cubicBezTo>
                <a:cubicBezTo>
                  <a:pt x="16886" y="4835"/>
                  <a:pt x="17942" y="0"/>
                  <a:pt x="19243" y="0"/>
                </a:cubicBezTo>
                <a:close/>
                <a:moveTo>
                  <a:pt x="10669" y="0"/>
                </a:moveTo>
                <a:cubicBezTo>
                  <a:pt x="11970" y="0"/>
                  <a:pt x="13026" y="4835"/>
                  <a:pt x="13026" y="10800"/>
                </a:cubicBezTo>
                <a:cubicBezTo>
                  <a:pt x="13026" y="16765"/>
                  <a:pt x="11970" y="21600"/>
                  <a:pt x="10669" y="21600"/>
                </a:cubicBezTo>
                <a:cubicBezTo>
                  <a:pt x="9367" y="21600"/>
                  <a:pt x="8312" y="16765"/>
                  <a:pt x="8312" y="10800"/>
                </a:cubicBezTo>
                <a:cubicBezTo>
                  <a:pt x="8312" y="4835"/>
                  <a:pt x="9367" y="0"/>
                  <a:pt x="10669" y="0"/>
                </a:cubicBezTo>
                <a:close/>
                <a:moveTo>
                  <a:pt x="2359" y="0"/>
                </a:moveTo>
                <a:cubicBezTo>
                  <a:pt x="3662" y="0"/>
                  <a:pt x="4719" y="4835"/>
                  <a:pt x="4719" y="10800"/>
                </a:cubicBezTo>
                <a:cubicBezTo>
                  <a:pt x="4719" y="16765"/>
                  <a:pt x="3662" y="21600"/>
                  <a:pt x="2359" y="21600"/>
                </a:cubicBezTo>
                <a:cubicBezTo>
                  <a:pt x="1056" y="21600"/>
                  <a:pt x="0" y="16765"/>
                  <a:pt x="0" y="10800"/>
                </a:cubicBezTo>
                <a:cubicBezTo>
                  <a:pt x="0" y="4835"/>
                  <a:pt x="1056" y="0"/>
                  <a:pt x="2359" y="0"/>
                </a:cubicBezTo>
                <a:close/>
              </a:path>
            </a:pathLst>
          </a:custGeom>
          <a:solidFill>
            <a:srgbClr val="CCCC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4" name="순서도: 지연 5"/>
          <p:cNvSpPr/>
          <p:nvPr/>
        </p:nvSpPr>
        <p:spPr>
          <a:xfrm rot="5400000">
            <a:off x="5764285" y="2713"/>
            <a:ext cx="645031" cy="951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339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5" name="TextBox 6"/>
          <p:cNvSpPr txBox="1"/>
          <p:nvPr/>
        </p:nvSpPr>
        <p:spPr>
          <a:xfrm>
            <a:off x="5834586" y="42930"/>
            <a:ext cx="869486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C5E5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r>
              <a:t>01</a:t>
            </a:r>
          </a:p>
        </p:txBody>
      </p:sp>
      <p:grpSp>
        <p:nvGrpSpPr>
          <p:cNvPr id="259" name="그룹 28"/>
          <p:cNvGrpSpPr/>
          <p:nvPr/>
        </p:nvGrpSpPr>
        <p:grpSpPr>
          <a:xfrm>
            <a:off x="184973" y="33410"/>
            <a:ext cx="11855448" cy="6662671"/>
            <a:chOff x="0" y="0"/>
            <a:chExt cx="11855446" cy="6662669"/>
          </a:xfrm>
        </p:grpSpPr>
        <p:sp>
          <p:nvSpPr>
            <p:cNvPr id="256" name="직사각형 41"/>
            <p:cNvSpPr/>
            <p:nvPr/>
          </p:nvSpPr>
          <p:spPr>
            <a:xfrm>
              <a:off x="-1" y="109469"/>
              <a:ext cx="11855448" cy="6553201"/>
            </a:xfrm>
            <a:prstGeom prst="rect">
              <a:avLst/>
            </a:prstGeom>
            <a:noFill/>
            <a:ln w="19050" cap="flat">
              <a:solidFill>
                <a:srgbClr val="FF339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7" name="순서도: 지연 42"/>
            <p:cNvSpPr/>
            <p:nvPr/>
          </p:nvSpPr>
          <p:spPr>
            <a:xfrm rot="5400000">
              <a:off x="5573785" y="-40218"/>
              <a:ext cx="645031" cy="951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33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8" name="TextBox 43"/>
            <p:cNvSpPr txBox="1"/>
            <p:nvPr/>
          </p:nvSpPr>
          <p:spPr>
            <a:xfrm>
              <a:off x="5644087" y="0"/>
              <a:ext cx="869486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000">
                  <a:solidFill>
                    <a:srgbClr val="C5E5FF"/>
                  </a:solidFill>
                  <a:latin typeface="Bahnschrift Condensed"/>
                  <a:ea typeface="Bahnschrift Condensed"/>
                  <a:cs typeface="Bahnschrift Condensed"/>
                  <a:sym typeface="Bahnschrift Condensed"/>
                </a:defRPr>
              </a:lvl1pPr>
            </a:lstStyle>
            <a:p>
              <a:r>
                <a:rPr lang="en-US" dirty="0"/>
                <a:t>0</a:t>
              </a:r>
              <a:r>
                <a:rPr lang="en-US" altLang="ko-KR" dirty="0"/>
                <a:t>3</a:t>
              </a:r>
              <a:endParaRPr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F608477-BC72-4E34-9F33-BFF631A93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488" y="1470945"/>
            <a:ext cx="6721422" cy="4023709"/>
          </a:xfrm>
          <a:prstGeom prst="rect">
            <a:avLst/>
          </a:prstGeom>
        </p:spPr>
      </p:pic>
      <p:sp>
        <p:nvSpPr>
          <p:cNvPr id="13" name="TextBox 20">
            <a:extLst>
              <a:ext uri="{FF2B5EF4-FFF2-40B4-BE49-F238E27FC236}">
                <a16:creationId xmlns:a16="http://schemas.microsoft.com/office/drawing/2014/main" id="{F00E17BE-FA31-4D9F-9242-3674C72FEB29}"/>
              </a:ext>
            </a:extLst>
          </p:cNvPr>
          <p:cNvSpPr txBox="1"/>
          <p:nvPr/>
        </p:nvSpPr>
        <p:spPr>
          <a:xfrm>
            <a:off x="809474" y="1470945"/>
            <a:ext cx="116634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20" rIns="45719" bIns="45720" anchor="t">
            <a:spAutoFit/>
          </a:bodyPr>
          <a:lstStyle/>
          <a:p>
            <a:pPr>
              <a:defRPr b="1">
                <a:solidFill>
                  <a:srgbClr val="FF99CC"/>
                </a:solidFill>
                <a:latin typeface="D2Coding"/>
                <a:ea typeface="D2Coding"/>
                <a:cs typeface="D2Coding"/>
                <a:sym typeface="D2Coding"/>
              </a:defRPr>
            </a:pPr>
            <a:r>
              <a:rPr dirty="0"/>
              <a:t>[</a:t>
            </a:r>
            <a:r>
              <a:rPr lang="ko-KR" altLang="en-US" dirty="0">
                <a:solidFill>
                  <a:srgbClr val="808080"/>
                </a:solidFill>
              </a:rPr>
              <a:t>예약목록</a:t>
            </a:r>
            <a:r>
              <a:rPr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3571205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직사각형 4"/>
          <p:cNvSpPr/>
          <p:nvPr/>
        </p:nvSpPr>
        <p:spPr>
          <a:xfrm>
            <a:off x="190499" y="152400"/>
            <a:ext cx="11855448" cy="6553200"/>
          </a:xfrm>
          <a:prstGeom prst="rect">
            <a:avLst/>
          </a:prstGeom>
          <a:ln w="19050">
            <a:solidFill>
              <a:srgbClr val="FF339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9" name="직사각형 14"/>
          <p:cNvSpPr/>
          <p:nvPr/>
        </p:nvSpPr>
        <p:spPr>
          <a:xfrm>
            <a:off x="185557" y="179238"/>
            <a:ext cx="2421427" cy="6535883"/>
          </a:xfrm>
          <a:prstGeom prst="rect">
            <a:avLst/>
          </a:prstGeom>
          <a:solidFill>
            <a:srgbClr val="DEEBF7">
              <a:alpha val="2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more-options_17764"/>
          <p:cNvSpPr/>
          <p:nvPr/>
        </p:nvSpPr>
        <p:spPr>
          <a:xfrm>
            <a:off x="1110957" y="1228459"/>
            <a:ext cx="609863" cy="133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43" y="0"/>
                </a:moveTo>
                <a:cubicBezTo>
                  <a:pt x="20545" y="0"/>
                  <a:pt x="21600" y="4835"/>
                  <a:pt x="21600" y="10800"/>
                </a:cubicBezTo>
                <a:cubicBezTo>
                  <a:pt x="21600" y="16765"/>
                  <a:pt x="20545" y="21600"/>
                  <a:pt x="19243" y="21600"/>
                </a:cubicBezTo>
                <a:cubicBezTo>
                  <a:pt x="17942" y="21600"/>
                  <a:pt x="16886" y="16765"/>
                  <a:pt x="16886" y="10800"/>
                </a:cubicBezTo>
                <a:cubicBezTo>
                  <a:pt x="16886" y="4835"/>
                  <a:pt x="17942" y="0"/>
                  <a:pt x="19243" y="0"/>
                </a:cubicBezTo>
                <a:close/>
                <a:moveTo>
                  <a:pt x="10669" y="0"/>
                </a:moveTo>
                <a:cubicBezTo>
                  <a:pt x="11970" y="0"/>
                  <a:pt x="13026" y="4835"/>
                  <a:pt x="13026" y="10800"/>
                </a:cubicBezTo>
                <a:cubicBezTo>
                  <a:pt x="13026" y="16765"/>
                  <a:pt x="11970" y="21600"/>
                  <a:pt x="10669" y="21600"/>
                </a:cubicBezTo>
                <a:cubicBezTo>
                  <a:pt x="9367" y="21600"/>
                  <a:pt x="8312" y="16765"/>
                  <a:pt x="8312" y="10800"/>
                </a:cubicBezTo>
                <a:cubicBezTo>
                  <a:pt x="8312" y="4835"/>
                  <a:pt x="9367" y="0"/>
                  <a:pt x="10669" y="0"/>
                </a:cubicBezTo>
                <a:close/>
                <a:moveTo>
                  <a:pt x="2359" y="0"/>
                </a:moveTo>
                <a:cubicBezTo>
                  <a:pt x="3662" y="0"/>
                  <a:pt x="4719" y="4835"/>
                  <a:pt x="4719" y="10800"/>
                </a:cubicBezTo>
                <a:cubicBezTo>
                  <a:pt x="4719" y="16765"/>
                  <a:pt x="3662" y="21600"/>
                  <a:pt x="2359" y="21600"/>
                </a:cubicBezTo>
                <a:cubicBezTo>
                  <a:pt x="1056" y="21600"/>
                  <a:pt x="0" y="16765"/>
                  <a:pt x="0" y="10800"/>
                </a:cubicBezTo>
                <a:cubicBezTo>
                  <a:pt x="0" y="4835"/>
                  <a:pt x="1056" y="0"/>
                  <a:pt x="2359" y="0"/>
                </a:cubicBezTo>
                <a:close/>
              </a:path>
            </a:pathLst>
          </a:custGeom>
          <a:solidFill>
            <a:srgbClr val="CCCC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4" name="순서도: 지연 5"/>
          <p:cNvSpPr/>
          <p:nvPr/>
        </p:nvSpPr>
        <p:spPr>
          <a:xfrm rot="5400000">
            <a:off x="5764285" y="2713"/>
            <a:ext cx="645031" cy="951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339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5" name="TextBox 6"/>
          <p:cNvSpPr txBox="1"/>
          <p:nvPr/>
        </p:nvSpPr>
        <p:spPr>
          <a:xfrm>
            <a:off x="5834586" y="42930"/>
            <a:ext cx="869486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C5E5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r>
              <a:t>01</a:t>
            </a:r>
          </a:p>
        </p:txBody>
      </p:sp>
      <p:grpSp>
        <p:nvGrpSpPr>
          <p:cNvPr id="259" name="그룹 28"/>
          <p:cNvGrpSpPr/>
          <p:nvPr/>
        </p:nvGrpSpPr>
        <p:grpSpPr>
          <a:xfrm>
            <a:off x="184973" y="33410"/>
            <a:ext cx="11855448" cy="6662671"/>
            <a:chOff x="0" y="0"/>
            <a:chExt cx="11855446" cy="6662669"/>
          </a:xfrm>
        </p:grpSpPr>
        <p:sp>
          <p:nvSpPr>
            <p:cNvPr id="256" name="직사각형 41"/>
            <p:cNvSpPr/>
            <p:nvPr/>
          </p:nvSpPr>
          <p:spPr>
            <a:xfrm>
              <a:off x="-1" y="109469"/>
              <a:ext cx="11855448" cy="6553201"/>
            </a:xfrm>
            <a:prstGeom prst="rect">
              <a:avLst/>
            </a:prstGeom>
            <a:noFill/>
            <a:ln w="19050" cap="flat">
              <a:solidFill>
                <a:srgbClr val="FF339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7" name="순서도: 지연 42"/>
            <p:cNvSpPr/>
            <p:nvPr/>
          </p:nvSpPr>
          <p:spPr>
            <a:xfrm rot="5400000">
              <a:off x="5573785" y="-40218"/>
              <a:ext cx="645031" cy="951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33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8" name="TextBox 43"/>
            <p:cNvSpPr txBox="1"/>
            <p:nvPr/>
          </p:nvSpPr>
          <p:spPr>
            <a:xfrm>
              <a:off x="5644087" y="0"/>
              <a:ext cx="869486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000">
                  <a:solidFill>
                    <a:srgbClr val="C5E5FF"/>
                  </a:solidFill>
                  <a:latin typeface="Bahnschrift Condensed"/>
                  <a:ea typeface="Bahnschrift Condensed"/>
                  <a:cs typeface="Bahnschrift Condensed"/>
                  <a:sym typeface="Bahnschrift Condensed"/>
                </a:defRPr>
              </a:lvl1pPr>
            </a:lstStyle>
            <a:p>
              <a:r>
                <a:rPr lang="en-US" dirty="0"/>
                <a:t>0</a:t>
              </a:r>
              <a:r>
                <a:rPr lang="en-US" altLang="ko-KR" dirty="0"/>
                <a:t>3</a:t>
              </a:r>
              <a:endParaRPr dirty="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83D8307D-9AF7-49AC-835D-CFCE57EC4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303" y="1047704"/>
            <a:ext cx="6567792" cy="4762591"/>
          </a:xfrm>
          <a:prstGeom prst="rect">
            <a:avLst/>
          </a:prstGeom>
        </p:spPr>
      </p:pic>
      <p:sp>
        <p:nvSpPr>
          <p:cNvPr id="17" name="TextBox 20">
            <a:extLst>
              <a:ext uri="{FF2B5EF4-FFF2-40B4-BE49-F238E27FC236}">
                <a16:creationId xmlns:a16="http://schemas.microsoft.com/office/drawing/2014/main" id="{205D256F-DEC1-4C32-A86E-D9CC8C6D5667}"/>
              </a:ext>
            </a:extLst>
          </p:cNvPr>
          <p:cNvSpPr txBox="1"/>
          <p:nvPr/>
        </p:nvSpPr>
        <p:spPr>
          <a:xfrm>
            <a:off x="809474" y="1470945"/>
            <a:ext cx="139717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20" rIns="45719" bIns="45720" anchor="t">
            <a:spAutoFit/>
          </a:bodyPr>
          <a:lstStyle/>
          <a:p>
            <a:pPr>
              <a:defRPr b="1">
                <a:solidFill>
                  <a:srgbClr val="FF99CC"/>
                </a:solidFill>
                <a:latin typeface="D2Coding"/>
                <a:ea typeface="D2Coding"/>
                <a:cs typeface="D2Coding"/>
                <a:sym typeface="D2Coding"/>
              </a:defRPr>
            </a:pPr>
            <a:r>
              <a:rPr dirty="0"/>
              <a:t>[</a:t>
            </a:r>
            <a:r>
              <a:rPr lang="ko-KR" altLang="en-US" dirty="0">
                <a:solidFill>
                  <a:srgbClr val="808080"/>
                </a:solidFill>
              </a:rPr>
              <a:t>자유게시판</a:t>
            </a:r>
            <a:r>
              <a:rPr lang="en-US" altLang="ko-KR" dirty="0"/>
              <a:t>]</a:t>
            </a:r>
            <a:endParaRPr lang="en-US" altLang="ko-KR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46119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직사각형 4"/>
          <p:cNvSpPr/>
          <p:nvPr/>
        </p:nvSpPr>
        <p:spPr>
          <a:xfrm>
            <a:off x="190499" y="152400"/>
            <a:ext cx="11855448" cy="6553200"/>
          </a:xfrm>
          <a:prstGeom prst="rect">
            <a:avLst/>
          </a:prstGeom>
          <a:ln w="19050">
            <a:solidFill>
              <a:srgbClr val="FF339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9" name="직사각형 14"/>
          <p:cNvSpPr/>
          <p:nvPr/>
        </p:nvSpPr>
        <p:spPr>
          <a:xfrm>
            <a:off x="181933" y="161920"/>
            <a:ext cx="2421427" cy="6535883"/>
          </a:xfrm>
          <a:prstGeom prst="rect">
            <a:avLst/>
          </a:prstGeom>
          <a:solidFill>
            <a:srgbClr val="DEEBF7">
              <a:alpha val="2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more-options_17764"/>
          <p:cNvSpPr/>
          <p:nvPr/>
        </p:nvSpPr>
        <p:spPr>
          <a:xfrm>
            <a:off x="1110957" y="1228459"/>
            <a:ext cx="609863" cy="133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43" y="0"/>
                </a:moveTo>
                <a:cubicBezTo>
                  <a:pt x="20545" y="0"/>
                  <a:pt x="21600" y="4835"/>
                  <a:pt x="21600" y="10800"/>
                </a:cubicBezTo>
                <a:cubicBezTo>
                  <a:pt x="21600" y="16765"/>
                  <a:pt x="20545" y="21600"/>
                  <a:pt x="19243" y="21600"/>
                </a:cubicBezTo>
                <a:cubicBezTo>
                  <a:pt x="17942" y="21600"/>
                  <a:pt x="16886" y="16765"/>
                  <a:pt x="16886" y="10800"/>
                </a:cubicBezTo>
                <a:cubicBezTo>
                  <a:pt x="16886" y="4835"/>
                  <a:pt x="17942" y="0"/>
                  <a:pt x="19243" y="0"/>
                </a:cubicBezTo>
                <a:close/>
                <a:moveTo>
                  <a:pt x="10669" y="0"/>
                </a:moveTo>
                <a:cubicBezTo>
                  <a:pt x="11970" y="0"/>
                  <a:pt x="13026" y="4835"/>
                  <a:pt x="13026" y="10800"/>
                </a:cubicBezTo>
                <a:cubicBezTo>
                  <a:pt x="13026" y="16765"/>
                  <a:pt x="11970" y="21600"/>
                  <a:pt x="10669" y="21600"/>
                </a:cubicBezTo>
                <a:cubicBezTo>
                  <a:pt x="9367" y="21600"/>
                  <a:pt x="8312" y="16765"/>
                  <a:pt x="8312" y="10800"/>
                </a:cubicBezTo>
                <a:cubicBezTo>
                  <a:pt x="8312" y="4835"/>
                  <a:pt x="9367" y="0"/>
                  <a:pt x="10669" y="0"/>
                </a:cubicBezTo>
                <a:close/>
                <a:moveTo>
                  <a:pt x="2359" y="0"/>
                </a:moveTo>
                <a:cubicBezTo>
                  <a:pt x="3662" y="0"/>
                  <a:pt x="4719" y="4835"/>
                  <a:pt x="4719" y="10800"/>
                </a:cubicBezTo>
                <a:cubicBezTo>
                  <a:pt x="4719" y="16765"/>
                  <a:pt x="3662" y="21600"/>
                  <a:pt x="2359" y="21600"/>
                </a:cubicBezTo>
                <a:cubicBezTo>
                  <a:pt x="1056" y="21600"/>
                  <a:pt x="0" y="16765"/>
                  <a:pt x="0" y="10800"/>
                </a:cubicBezTo>
                <a:cubicBezTo>
                  <a:pt x="0" y="4835"/>
                  <a:pt x="1056" y="0"/>
                  <a:pt x="2359" y="0"/>
                </a:cubicBezTo>
                <a:close/>
              </a:path>
            </a:pathLst>
          </a:custGeom>
          <a:solidFill>
            <a:srgbClr val="CCCC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4" name="순서도: 지연 5"/>
          <p:cNvSpPr/>
          <p:nvPr/>
        </p:nvSpPr>
        <p:spPr>
          <a:xfrm rot="5400000">
            <a:off x="5764285" y="2713"/>
            <a:ext cx="645031" cy="951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339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5" name="TextBox 6"/>
          <p:cNvSpPr txBox="1"/>
          <p:nvPr/>
        </p:nvSpPr>
        <p:spPr>
          <a:xfrm>
            <a:off x="5834586" y="42930"/>
            <a:ext cx="869486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C5E5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r>
              <a:t>01</a:t>
            </a:r>
          </a:p>
        </p:txBody>
      </p:sp>
      <p:grpSp>
        <p:nvGrpSpPr>
          <p:cNvPr id="259" name="그룹 28"/>
          <p:cNvGrpSpPr/>
          <p:nvPr/>
        </p:nvGrpSpPr>
        <p:grpSpPr>
          <a:xfrm>
            <a:off x="184973" y="33410"/>
            <a:ext cx="11855448" cy="6662671"/>
            <a:chOff x="0" y="0"/>
            <a:chExt cx="11855446" cy="6662669"/>
          </a:xfrm>
        </p:grpSpPr>
        <p:sp>
          <p:nvSpPr>
            <p:cNvPr id="256" name="직사각형 41"/>
            <p:cNvSpPr/>
            <p:nvPr/>
          </p:nvSpPr>
          <p:spPr>
            <a:xfrm>
              <a:off x="-1" y="109469"/>
              <a:ext cx="11855448" cy="6553201"/>
            </a:xfrm>
            <a:prstGeom prst="rect">
              <a:avLst/>
            </a:prstGeom>
            <a:noFill/>
            <a:ln w="19050" cap="flat">
              <a:solidFill>
                <a:srgbClr val="FF339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7" name="순서도: 지연 42"/>
            <p:cNvSpPr/>
            <p:nvPr/>
          </p:nvSpPr>
          <p:spPr>
            <a:xfrm rot="5400000">
              <a:off x="5573785" y="-40218"/>
              <a:ext cx="645031" cy="951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33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8" name="TextBox 43"/>
            <p:cNvSpPr txBox="1"/>
            <p:nvPr/>
          </p:nvSpPr>
          <p:spPr>
            <a:xfrm>
              <a:off x="5644087" y="0"/>
              <a:ext cx="869486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000">
                  <a:solidFill>
                    <a:srgbClr val="C5E5FF"/>
                  </a:solidFill>
                  <a:latin typeface="Bahnschrift Condensed"/>
                  <a:ea typeface="Bahnschrift Condensed"/>
                  <a:cs typeface="Bahnschrift Condensed"/>
                  <a:sym typeface="Bahnschrift Condensed"/>
                </a:defRPr>
              </a:lvl1pPr>
            </a:lstStyle>
            <a:p>
              <a:r>
                <a:rPr lang="en-US" dirty="0"/>
                <a:t>0</a:t>
              </a:r>
              <a:r>
                <a:rPr lang="en-US" altLang="ko-KR" dirty="0"/>
                <a:t>3</a:t>
              </a:r>
              <a:endParaRPr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136AD10-F200-4807-BC34-6A24D4B2C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476" y="826544"/>
            <a:ext cx="5845047" cy="5204911"/>
          </a:xfrm>
          <a:prstGeom prst="rect">
            <a:avLst/>
          </a:prstGeom>
        </p:spPr>
      </p:pic>
      <p:sp>
        <p:nvSpPr>
          <p:cNvPr id="13" name="TextBox 20">
            <a:extLst>
              <a:ext uri="{FF2B5EF4-FFF2-40B4-BE49-F238E27FC236}">
                <a16:creationId xmlns:a16="http://schemas.microsoft.com/office/drawing/2014/main" id="{7063CEAF-C127-4F1A-91F7-95182EF008EF}"/>
              </a:ext>
            </a:extLst>
          </p:cNvPr>
          <p:cNvSpPr txBox="1"/>
          <p:nvPr/>
        </p:nvSpPr>
        <p:spPr>
          <a:xfrm>
            <a:off x="1069159" y="1470945"/>
            <a:ext cx="70307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20" rIns="45719" bIns="45720" anchor="t">
            <a:spAutoFit/>
          </a:bodyPr>
          <a:lstStyle/>
          <a:p>
            <a:pPr>
              <a:defRPr b="1">
                <a:solidFill>
                  <a:srgbClr val="FF99CC"/>
                </a:solidFill>
                <a:latin typeface="D2Coding"/>
                <a:ea typeface="D2Coding"/>
                <a:cs typeface="D2Coding"/>
                <a:sym typeface="D2Coding"/>
              </a:defRPr>
            </a:pPr>
            <a:r>
              <a:rPr dirty="0"/>
              <a:t>[</a:t>
            </a:r>
            <a:r>
              <a:rPr lang="en-US" altLang="ko-KR" dirty="0">
                <a:solidFill>
                  <a:srgbClr val="808080"/>
                </a:solidFill>
              </a:rPr>
              <a:t>Q&amp;A</a:t>
            </a:r>
            <a:r>
              <a:rPr lang="en-US" altLang="ko-KR" dirty="0"/>
              <a:t>]</a:t>
            </a:r>
            <a:endParaRPr lang="en-US" altLang="ko-KR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59148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직사각형 4"/>
          <p:cNvSpPr/>
          <p:nvPr/>
        </p:nvSpPr>
        <p:spPr>
          <a:xfrm>
            <a:off x="190499" y="152400"/>
            <a:ext cx="11855448" cy="6553200"/>
          </a:xfrm>
          <a:prstGeom prst="rect">
            <a:avLst/>
          </a:prstGeom>
          <a:ln w="19050">
            <a:solidFill>
              <a:srgbClr val="FF339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9" name="직사각형 14"/>
          <p:cNvSpPr/>
          <p:nvPr/>
        </p:nvSpPr>
        <p:spPr>
          <a:xfrm>
            <a:off x="181933" y="161920"/>
            <a:ext cx="2421427" cy="6535883"/>
          </a:xfrm>
          <a:prstGeom prst="rect">
            <a:avLst/>
          </a:prstGeom>
          <a:solidFill>
            <a:srgbClr val="DEEBF7">
              <a:alpha val="2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more-options_17764"/>
          <p:cNvSpPr/>
          <p:nvPr/>
        </p:nvSpPr>
        <p:spPr>
          <a:xfrm>
            <a:off x="1110957" y="1228459"/>
            <a:ext cx="609863" cy="133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43" y="0"/>
                </a:moveTo>
                <a:cubicBezTo>
                  <a:pt x="20545" y="0"/>
                  <a:pt x="21600" y="4835"/>
                  <a:pt x="21600" y="10800"/>
                </a:cubicBezTo>
                <a:cubicBezTo>
                  <a:pt x="21600" y="16765"/>
                  <a:pt x="20545" y="21600"/>
                  <a:pt x="19243" y="21600"/>
                </a:cubicBezTo>
                <a:cubicBezTo>
                  <a:pt x="17942" y="21600"/>
                  <a:pt x="16886" y="16765"/>
                  <a:pt x="16886" y="10800"/>
                </a:cubicBezTo>
                <a:cubicBezTo>
                  <a:pt x="16886" y="4835"/>
                  <a:pt x="17942" y="0"/>
                  <a:pt x="19243" y="0"/>
                </a:cubicBezTo>
                <a:close/>
                <a:moveTo>
                  <a:pt x="10669" y="0"/>
                </a:moveTo>
                <a:cubicBezTo>
                  <a:pt x="11970" y="0"/>
                  <a:pt x="13026" y="4835"/>
                  <a:pt x="13026" y="10800"/>
                </a:cubicBezTo>
                <a:cubicBezTo>
                  <a:pt x="13026" y="16765"/>
                  <a:pt x="11970" y="21600"/>
                  <a:pt x="10669" y="21600"/>
                </a:cubicBezTo>
                <a:cubicBezTo>
                  <a:pt x="9367" y="21600"/>
                  <a:pt x="8312" y="16765"/>
                  <a:pt x="8312" y="10800"/>
                </a:cubicBezTo>
                <a:cubicBezTo>
                  <a:pt x="8312" y="4835"/>
                  <a:pt x="9367" y="0"/>
                  <a:pt x="10669" y="0"/>
                </a:cubicBezTo>
                <a:close/>
                <a:moveTo>
                  <a:pt x="2359" y="0"/>
                </a:moveTo>
                <a:cubicBezTo>
                  <a:pt x="3662" y="0"/>
                  <a:pt x="4719" y="4835"/>
                  <a:pt x="4719" y="10800"/>
                </a:cubicBezTo>
                <a:cubicBezTo>
                  <a:pt x="4719" y="16765"/>
                  <a:pt x="3662" y="21600"/>
                  <a:pt x="2359" y="21600"/>
                </a:cubicBezTo>
                <a:cubicBezTo>
                  <a:pt x="1056" y="21600"/>
                  <a:pt x="0" y="16765"/>
                  <a:pt x="0" y="10800"/>
                </a:cubicBezTo>
                <a:cubicBezTo>
                  <a:pt x="0" y="4835"/>
                  <a:pt x="1056" y="0"/>
                  <a:pt x="2359" y="0"/>
                </a:cubicBezTo>
                <a:close/>
              </a:path>
            </a:pathLst>
          </a:custGeom>
          <a:solidFill>
            <a:srgbClr val="CCCC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4" name="순서도: 지연 5"/>
          <p:cNvSpPr/>
          <p:nvPr/>
        </p:nvSpPr>
        <p:spPr>
          <a:xfrm rot="5400000">
            <a:off x="5764285" y="2713"/>
            <a:ext cx="645031" cy="951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339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5" name="TextBox 6"/>
          <p:cNvSpPr txBox="1"/>
          <p:nvPr/>
        </p:nvSpPr>
        <p:spPr>
          <a:xfrm>
            <a:off x="5834586" y="42930"/>
            <a:ext cx="869486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C5E5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r>
              <a:t>01</a:t>
            </a:r>
          </a:p>
        </p:txBody>
      </p:sp>
      <p:grpSp>
        <p:nvGrpSpPr>
          <p:cNvPr id="259" name="그룹 28"/>
          <p:cNvGrpSpPr/>
          <p:nvPr/>
        </p:nvGrpSpPr>
        <p:grpSpPr>
          <a:xfrm>
            <a:off x="184973" y="33410"/>
            <a:ext cx="11855448" cy="6662671"/>
            <a:chOff x="0" y="0"/>
            <a:chExt cx="11855446" cy="6662669"/>
          </a:xfrm>
        </p:grpSpPr>
        <p:sp>
          <p:nvSpPr>
            <p:cNvPr id="256" name="직사각형 41"/>
            <p:cNvSpPr/>
            <p:nvPr/>
          </p:nvSpPr>
          <p:spPr>
            <a:xfrm>
              <a:off x="-1" y="109469"/>
              <a:ext cx="11855448" cy="6553201"/>
            </a:xfrm>
            <a:prstGeom prst="rect">
              <a:avLst/>
            </a:prstGeom>
            <a:noFill/>
            <a:ln w="19050" cap="flat">
              <a:solidFill>
                <a:srgbClr val="FF339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7" name="순서도: 지연 42"/>
            <p:cNvSpPr/>
            <p:nvPr/>
          </p:nvSpPr>
          <p:spPr>
            <a:xfrm rot="5400000">
              <a:off x="5573785" y="-40218"/>
              <a:ext cx="645031" cy="951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33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8" name="TextBox 43"/>
            <p:cNvSpPr txBox="1"/>
            <p:nvPr/>
          </p:nvSpPr>
          <p:spPr>
            <a:xfrm>
              <a:off x="5644087" y="0"/>
              <a:ext cx="869486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000">
                  <a:solidFill>
                    <a:srgbClr val="C5E5FF"/>
                  </a:solidFill>
                  <a:latin typeface="Bahnschrift Condensed"/>
                  <a:ea typeface="Bahnschrift Condensed"/>
                  <a:cs typeface="Bahnschrift Condensed"/>
                  <a:sym typeface="Bahnschrift Condensed"/>
                </a:defRPr>
              </a:lvl1pPr>
            </a:lstStyle>
            <a:p>
              <a:r>
                <a:rPr lang="en-US" dirty="0"/>
                <a:t>0</a:t>
              </a:r>
              <a:r>
                <a:rPr lang="en-US" altLang="ko-KR" dirty="0"/>
                <a:t>4</a:t>
              </a:r>
              <a:endParaRPr dirty="0"/>
            </a:p>
          </p:txBody>
        </p:sp>
      </p:grpSp>
      <p:sp>
        <p:nvSpPr>
          <p:cNvPr id="11" name="TextBox 20">
            <a:extLst>
              <a:ext uri="{FF2B5EF4-FFF2-40B4-BE49-F238E27FC236}">
                <a16:creationId xmlns:a16="http://schemas.microsoft.com/office/drawing/2014/main" id="{9C7DA767-5CB9-4B4B-99C9-6919E07AEA2B}"/>
              </a:ext>
            </a:extLst>
          </p:cNvPr>
          <p:cNvSpPr txBox="1"/>
          <p:nvPr/>
        </p:nvSpPr>
        <p:spPr>
          <a:xfrm>
            <a:off x="809474" y="1470945"/>
            <a:ext cx="116634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20" rIns="45719" bIns="45720" anchor="t">
            <a:spAutoFit/>
          </a:bodyPr>
          <a:lstStyle/>
          <a:p>
            <a:pPr>
              <a:defRPr b="1">
                <a:solidFill>
                  <a:srgbClr val="FF99CC"/>
                </a:solidFill>
                <a:latin typeface="D2Coding"/>
                <a:ea typeface="D2Coding"/>
                <a:cs typeface="D2Coding"/>
                <a:sym typeface="D2Coding"/>
              </a:defRPr>
            </a:pPr>
            <a:r>
              <a:rPr dirty="0"/>
              <a:t>[</a:t>
            </a:r>
            <a:r>
              <a:rPr lang="ko-KR" altLang="en-US" dirty="0">
                <a:solidFill>
                  <a:srgbClr val="808080"/>
                </a:solidFill>
              </a:rPr>
              <a:t>시연영상</a:t>
            </a:r>
            <a:r>
              <a:rPr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1051051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직사각형 4"/>
          <p:cNvSpPr/>
          <p:nvPr/>
        </p:nvSpPr>
        <p:spPr>
          <a:xfrm>
            <a:off x="190499" y="152400"/>
            <a:ext cx="11855448" cy="6553200"/>
          </a:xfrm>
          <a:prstGeom prst="rect">
            <a:avLst/>
          </a:prstGeom>
          <a:ln w="19050">
            <a:solidFill>
              <a:srgbClr val="FF339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9" name="직사각형 14"/>
          <p:cNvSpPr/>
          <p:nvPr/>
        </p:nvSpPr>
        <p:spPr>
          <a:xfrm>
            <a:off x="181933" y="152088"/>
            <a:ext cx="2421427" cy="6535883"/>
          </a:xfrm>
          <a:prstGeom prst="rect">
            <a:avLst/>
          </a:prstGeom>
          <a:solidFill>
            <a:srgbClr val="DEEBF7">
              <a:alpha val="2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more-options_17764"/>
          <p:cNvSpPr/>
          <p:nvPr/>
        </p:nvSpPr>
        <p:spPr>
          <a:xfrm>
            <a:off x="1110957" y="1228459"/>
            <a:ext cx="609863" cy="133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43" y="0"/>
                </a:moveTo>
                <a:cubicBezTo>
                  <a:pt x="20545" y="0"/>
                  <a:pt x="21600" y="4835"/>
                  <a:pt x="21600" y="10800"/>
                </a:cubicBezTo>
                <a:cubicBezTo>
                  <a:pt x="21600" y="16765"/>
                  <a:pt x="20545" y="21600"/>
                  <a:pt x="19243" y="21600"/>
                </a:cubicBezTo>
                <a:cubicBezTo>
                  <a:pt x="17942" y="21600"/>
                  <a:pt x="16886" y="16765"/>
                  <a:pt x="16886" y="10800"/>
                </a:cubicBezTo>
                <a:cubicBezTo>
                  <a:pt x="16886" y="4835"/>
                  <a:pt x="17942" y="0"/>
                  <a:pt x="19243" y="0"/>
                </a:cubicBezTo>
                <a:close/>
                <a:moveTo>
                  <a:pt x="10669" y="0"/>
                </a:moveTo>
                <a:cubicBezTo>
                  <a:pt x="11970" y="0"/>
                  <a:pt x="13026" y="4835"/>
                  <a:pt x="13026" y="10800"/>
                </a:cubicBezTo>
                <a:cubicBezTo>
                  <a:pt x="13026" y="16765"/>
                  <a:pt x="11970" y="21600"/>
                  <a:pt x="10669" y="21600"/>
                </a:cubicBezTo>
                <a:cubicBezTo>
                  <a:pt x="9367" y="21600"/>
                  <a:pt x="8312" y="16765"/>
                  <a:pt x="8312" y="10800"/>
                </a:cubicBezTo>
                <a:cubicBezTo>
                  <a:pt x="8312" y="4835"/>
                  <a:pt x="9367" y="0"/>
                  <a:pt x="10669" y="0"/>
                </a:cubicBezTo>
                <a:close/>
                <a:moveTo>
                  <a:pt x="2359" y="0"/>
                </a:moveTo>
                <a:cubicBezTo>
                  <a:pt x="3662" y="0"/>
                  <a:pt x="4719" y="4835"/>
                  <a:pt x="4719" y="10800"/>
                </a:cubicBezTo>
                <a:cubicBezTo>
                  <a:pt x="4719" y="16765"/>
                  <a:pt x="3662" y="21600"/>
                  <a:pt x="2359" y="21600"/>
                </a:cubicBezTo>
                <a:cubicBezTo>
                  <a:pt x="1056" y="21600"/>
                  <a:pt x="0" y="16765"/>
                  <a:pt x="0" y="10800"/>
                </a:cubicBezTo>
                <a:cubicBezTo>
                  <a:pt x="0" y="4835"/>
                  <a:pt x="1056" y="0"/>
                  <a:pt x="2359" y="0"/>
                </a:cubicBezTo>
                <a:close/>
              </a:path>
            </a:pathLst>
          </a:custGeom>
          <a:solidFill>
            <a:srgbClr val="CCCC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4" name="순서도: 지연 5"/>
          <p:cNvSpPr/>
          <p:nvPr/>
        </p:nvSpPr>
        <p:spPr>
          <a:xfrm rot="5400000">
            <a:off x="5764285" y="2713"/>
            <a:ext cx="645031" cy="951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339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5" name="TextBox 6"/>
          <p:cNvSpPr txBox="1"/>
          <p:nvPr/>
        </p:nvSpPr>
        <p:spPr>
          <a:xfrm>
            <a:off x="5834586" y="42930"/>
            <a:ext cx="869486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C5E5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r>
              <a:t>01</a:t>
            </a:r>
          </a:p>
        </p:txBody>
      </p:sp>
      <p:grpSp>
        <p:nvGrpSpPr>
          <p:cNvPr id="259" name="그룹 28"/>
          <p:cNvGrpSpPr/>
          <p:nvPr/>
        </p:nvGrpSpPr>
        <p:grpSpPr>
          <a:xfrm>
            <a:off x="184973" y="33410"/>
            <a:ext cx="11855448" cy="6662671"/>
            <a:chOff x="0" y="0"/>
            <a:chExt cx="11855446" cy="6662669"/>
          </a:xfrm>
        </p:grpSpPr>
        <p:sp>
          <p:nvSpPr>
            <p:cNvPr id="256" name="직사각형 41"/>
            <p:cNvSpPr/>
            <p:nvPr/>
          </p:nvSpPr>
          <p:spPr>
            <a:xfrm>
              <a:off x="-1" y="109469"/>
              <a:ext cx="11855448" cy="6553201"/>
            </a:xfrm>
            <a:prstGeom prst="rect">
              <a:avLst/>
            </a:prstGeom>
            <a:noFill/>
            <a:ln w="19050" cap="flat">
              <a:solidFill>
                <a:srgbClr val="FF339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7" name="순서도: 지연 42"/>
            <p:cNvSpPr/>
            <p:nvPr/>
          </p:nvSpPr>
          <p:spPr>
            <a:xfrm rot="5400000">
              <a:off x="5573785" y="-40218"/>
              <a:ext cx="645031" cy="951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33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8" name="TextBox 43"/>
            <p:cNvSpPr txBox="1"/>
            <p:nvPr/>
          </p:nvSpPr>
          <p:spPr>
            <a:xfrm>
              <a:off x="5644087" y="0"/>
              <a:ext cx="869486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000">
                  <a:solidFill>
                    <a:srgbClr val="C5E5FF"/>
                  </a:solidFill>
                  <a:latin typeface="Bahnschrift Condensed"/>
                  <a:ea typeface="Bahnschrift Condensed"/>
                  <a:cs typeface="Bahnschrift Condensed"/>
                  <a:sym typeface="Bahnschrift Condensed"/>
                </a:defRPr>
              </a:lvl1pPr>
            </a:lstStyle>
            <a:p>
              <a:r>
                <a:rPr lang="en-US" dirty="0"/>
                <a:t>0</a:t>
              </a:r>
              <a:r>
                <a:rPr lang="en-US" altLang="ko-KR" dirty="0"/>
                <a:t>5</a:t>
              </a:r>
              <a:endParaRPr dirty="0"/>
            </a:p>
          </p:txBody>
        </p:sp>
      </p:grpSp>
      <p:sp>
        <p:nvSpPr>
          <p:cNvPr id="11" name="TextBox 20">
            <a:extLst>
              <a:ext uri="{FF2B5EF4-FFF2-40B4-BE49-F238E27FC236}">
                <a16:creationId xmlns:a16="http://schemas.microsoft.com/office/drawing/2014/main" id="{9C7DA767-5CB9-4B4B-99C9-6919E07AEA2B}"/>
              </a:ext>
            </a:extLst>
          </p:cNvPr>
          <p:cNvSpPr txBox="1"/>
          <p:nvPr/>
        </p:nvSpPr>
        <p:spPr>
          <a:xfrm>
            <a:off x="809474" y="1470945"/>
            <a:ext cx="145007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20" rIns="45719" bIns="45720" anchor="t">
            <a:spAutoFit/>
          </a:bodyPr>
          <a:lstStyle/>
          <a:p>
            <a:pPr>
              <a:defRPr b="1">
                <a:solidFill>
                  <a:srgbClr val="FF99CC"/>
                </a:solidFill>
                <a:latin typeface="D2Coding"/>
                <a:ea typeface="D2Coding"/>
                <a:cs typeface="D2Coding"/>
                <a:sym typeface="D2Coding"/>
              </a:defRPr>
            </a:pPr>
            <a:r>
              <a:rPr dirty="0"/>
              <a:t>[</a:t>
            </a:r>
            <a:r>
              <a:rPr lang="ko-KR" altLang="en-US" dirty="0" err="1">
                <a:solidFill>
                  <a:srgbClr val="808080"/>
                </a:solidFill>
              </a:rPr>
              <a:t>팀원별</a:t>
            </a:r>
            <a:r>
              <a:rPr lang="ko-KR" altLang="en-US" dirty="0">
                <a:solidFill>
                  <a:srgbClr val="808080"/>
                </a:solidFill>
              </a:rPr>
              <a:t> 소감</a:t>
            </a:r>
            <a:r>
              <a:rPr dirty="0"/>
              <a:t>]</a:t>
            </a:r>
          </a:p>
        </p:txBody>
      </p:sp>
      <p:sp>
        <p:nvSpPr>
          <p:cNvPr id="14" name="사각형: 둥근 모서리 12">
            <a:extLst>
              <a:ext uri="{FF2B5EF4-FFF2-40B4-BE49-F238E27FC236}">
                <a16:creationId xmlns:a16="http://schemas.microsoft.com/office/drawing/2014/main" id="{5B187A99-7BFD-4408-8CB1-FBC3134387A1}"/>
              </a:ext>
            </a:extLst>
          </p:cNvPr>
          <p:cNvSpPr/>
          <p:nvPr/>
        </p:nvSpPr>
        <p:spPr>
          <a:xfrm>
            <a:off x="3180007" y="834400"/>
            <a:ext cx="6342183" cy="1465016"/>
          </a:xfrm>
          <a:prstGeom prst="roundRect">
            <a:avLst>
              <a:gd name="adj" fmla="val 16667"/>
            </a:avLst>
          </a:prstGeom>
          <a:noFill/>
          <a:ln w="12700" cap="flat">
            <a:solidFill>
              <a:srgbClr val="9DC3E6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타원형">
            <a:extLst>
              <a:ext uri="{FF2B5EF4-FFF2-40B4-BE49-F238E27FC236}">
                <a16:creationId xmlns:a16="http://schemas.microsoft.com/office/drawing/2014/main" id="{1B9CC015-2D6B-4EDB-B988-43B11A8856AC}"/>
              </a:ext>
            </a:extLst>
          </p:cNvPr>
          <p:cNvSpPr/>
          <p:nvPr/>
        </p:nvSpPr>
        <p:spPr>
          <a:xfrm>
            <a:off x="2768847" y="1234533"/>
            <a:ext cx="736311" cy="605744"/>
          </a:xfrm>
          <a:prstGeom prst="ellipse">
            <a:avLst/>
          </a:prstGeom>
          <a:solidFill>
            <a:srgbClr val="F8CBAD"/>
          </a:solidFill>
          <a:ln w="38100" cap="flat">
            <a:solidFill>
              <a:srgbClr val="F2F2F2"/>
            </a:solidFill>
            <a:prstDash val="solid"/>
            <a:round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 defTabSz="914353">
              <a:defRPr sz="2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21" name="사각형: 둥근 모서리 12">
            <a:extLst>
              <a:ext uri="{FF2B5EF4-FFF2-40B4-BE49-F238E27FC236}">
                <a16:creationId xmlns:a16="http://schemas.microsoft.com/office/drawing/2014/main" id="{59B3ADC5-BD6F-47AB-BFBD-887A6285569E}"/>
              </a:ext>
            </a:extLst>
          </p:cNvPr>
          <p:cNvSpPr/>
          <p:nvPr/>
        </p:nvSpPr>
        <p:spPr>
          <a:xfrm>
            <a:off x="3180006" y="2810141"/>
            <a:ext cx="6342183" cy="1465016"/>
          </a:xfrm>
          <a:prstGeom prst="roundRect">
            <a:avLst>
              <a:gd name="adj" fmla="val 16667"/>
            </a:avLst>
          </a:prstGeom>
          <a:noFill/>
          <a:ln w="12700" cap="flat">
            <a:solidFill>
              <a:srgbClr val="9DC3E6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사각형: 둥근 모서리 12">
            <a:extLst>
              <a:ext uri="{FF2B5EF4-FFF2-40B4-BE49-F238E27FC236}">
                <a16:creationId xmlns:a16="http://schemas.microsoft.com/office/drawing/2014/main" id="{5FACEC63-720E-4EB9-B2C3-90511740A703}"/>
              </a:ext>
            </a:extLst>
          </p:cNvPr>
          <p:cNvSpPr/>
          <p:nvPr/>
        </p:nvSpPr>
        <p:spPr>
          <a:xfrm>
            <a:off x="3180006" y="4862016"/>
            <a:ext cx="6342183" cy="1465016"/>
          </a:xfrm>
          <a:prstGeom prst="roundRect">
            <a:avLst>
              <a:gd name="adj" fmla="val 16667"/>
            </a:avLst>
          </a:prstGeom>
          <a:noFill/>
          <a:ln w="12700" cap="flat">
            <a:solidFill>
              <a:srgbClr val="9DC3E6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타원형">
            <a:extLst>
              <a:ext uri="{FF2B5EF4-FFF2-40B4-BE49-F238E27FC236}">
                <a16:creationId xmlns:a16="http://schemas.microsoft.com/office/drawing/2014/main" id="{139B0827-8E43-47D7-B6D3-78015A5B4039}"/>
              </a:ext>
            </a:extLst>
          </p:cNvPr>
          <p:cNvSpPr/>
          <p:nvPr/>
        </p:nvSpPr>
        <p:spPr>
          <a:xfrm>
            <a:off x="2806325" y="3233100"/>
            <a:ext cx="736311" cy="605744"/>
          </a:xfrm>
          <a:prstGeom prst="ellipse">
            <a:avLst/>
          </a:prstGeom>
          <a:solidFill>
            <a:srgbClr val="F8CBAD"/>
          </a:solidFill>
          <a:ln w="38100" cap="flat">
            <a:solidFill>
              <a:srgbClr val="F2F2F2"/>
            </a:solidFill>
            <a:prstDash val="solid"/>
            <a:round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 defTabSz="914353">
              <a:defRPr sz="2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25" name="타원형">
            <a:extLst>
              <a:ext uri="{FF2B5EF4-FFF2-40B4-BE49-F238E27FC236}">
                <a16:creationId xmlns:a16="http://schemas.microsoft.com/office/drawing/2014/main" id="{1782B7A8-A68A-4606-8E88-743F3F4AB767}"/>
              </a:ext>
            </a:extLst>
          </p:cNvPr>
          <p:cNvSpPr/>
          <p:nvPr/>
        </p:nvSpPr>
        <p:spPr>
          <a:xfrm>
            <a:off x="2781325" y="5291652"/>
            <a:ext cx="736311" cy="605744"/>
          </a:xfrm>
          <a:prstGeom prst="ellipse">
            <a:avLst/>
          </a:prstGeom>
          <a:solidFill>
            <a:srgbClr val="F8CBAD"/>
          </a:solidFill>
          <a:ln w="38100" cap="flat">
            <a:solidFill>
              <a:srgbClr val="F2F2F2"/>
            </a:solidFill>
            <a:prstDash val="solid"/>
            <a:round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 defTabSz="914353">
              <a:defRPr sz="2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39" name="0 1">
            <a:extLst>
              <a:ext uri="{FF2B5EF4-FFF2-40B4-BE49-F238E27FC236}">
                <a16:creationId xmlns:a16="http://schemas.microsoft.com/office/drawing/2014/main" id="{B53F14D5-DFB6-42BB-A9F4-BA1AE86E1F30}"/>
              </a:ext>
            </a:extLst>
          </p:cNvPr>
          <p:cNvSpPr txBox="1"/>
          <p:nvPr/>
        </p:nvSpPr>
        <p:spPr>
          <a:xfrm>
            <a:off x="2726659" y="1267797"/>
            <a:ext cx="820686" cy="5186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19" rIns="45719" bIns="45719" numCol="1" anchor="ctr">
            <a:normAutofit/>
          </a:bodyPr>
          <a:lstStyle/>
          <a:p>
            <a:pPr algn="ctr" defTabSz="914353">
              <a:defRPr sz="2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ko-KR" altLang="en-US" sz="1400" dirty="0" err="1">
                <a:solidFill>
                  <a:schemeClr val="bg2"/>
                </a:solidFill>
                <a:latin typeface="+mn-ea"/>
              </a:rPr>
              <a:t>장효광</a:t>
            </a:r>
            <a:r>
              <a:rPr sz="1400" dirty="0">
                <a:solidFill>
                  <a:schemeClr val="bg2"/>
                </a:solidFill>
                <a:latin typeface="+mn-ea"/>
              </a:rPr>
              <a:t> </a:t>
            </a:r>
          </a:p>
        </p:txBody>
      </p:sp>
      <p:sp>
        <p:nvSpPr>
          <p:cNvPr id="40" name="0 1">
            <a:extLst>
              <a:ext uri="{FF2B5EF4-FFF2-40B4-BE49-F238E27FC236}">
                <a16:creationId xmlns:a16="http://schemas.microsoft.com/office/drawing/2014/main" id="{A5042FD7-2B6D-4519-9A84-FF93FE6756E4}"/>
              </a:ext>
            </a:extLst>
          </p:cNvPr>
          <p:cNvSpPr txBox="1"/>
          <p:nvPr/>
        </p:nvSpPr>
        <p:spPr>
          <a:xfrm>
            <a:off x="2764137" y="5333771"/>
            <a:ext cx="820686" cy="4757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19" rIns="45719" bIns="45719" numCol="1" anchor="ctr">
            <a:normAutofit/>
          </a:bodyPr>
          <a:lstStyle/>
          <a:p>
            <a:pPr algn="ctr" defTabSz="914353">
              <a:defRPr sz="2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ko-KR" altLang="en-US" sz="1400" dirty="0">
                <a:solidFill>
                  <a:schemeClr val="bg2"/>
                </a:solidFill>
                <a:latin typeface="+mn-ea"/>
              </a:rPr>
              <a:t>염동현</a:t>
            </a:r>
            <a:r>
              <a:rPr sz="1400" dirty="0">
                <a:solidFill>
                  <a:schemeClr val="bg2"/>
                </a:solidFill>
                <a:latin typeface="+mn-ea"/>
              </a:rPr>
              <a:t> </a:t>
            </a:r>
          </a:p>
        </p:txBody>
      </p:sp>
      <p:sp>
        <p:nvSpPr>
          <p:cNvPr id="41" name="0 1">
            <a:extLst>
              <a:ext uri="{FF2B5EF4-FFF2-40B4-BE49-F238E27FC236}">
                <a16:creationId xmlns:a16="http://schemas.microsoft.com/office/drawing/2014/main" id="{7FB5DB84-F515-4F0B-8E21-9FF120DB36F3}"/>
              </a:ext>
            </a:extLst>
          </p:cNvPr>
          <p:cNvSpPr txBox="1"/>
          <p:nvPr/>
        </p:nvSpPr>
        <p:spPr>
          <a:xfrm>
            <a:off x="2764137" y="3269200"/>
            <a:ext cx="820686" cy="5186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19" rIns="45719" bIns="45719" numCol="1" anchor="ctr">
            <a:normAutofit/>
          </a:bodyPr>
          <a:lstStyle/>
          <a:p>
            <a:pPr algn="ctr" defTabSz="914353">
              <a:defRPr sz="2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ko-KR" altLang="en-US" sz="1400" dirty="0">
                <a:solidFill>
                  <a:schemeClr val="bg2"/>
                </a:solidFill>
                <a:latin typeface="+mn-ea"/>
              </a:rPr>
              <a:t>박재빈</a:t>
            </a:r>
            <a:r>
              <a:rPr sz="1400" dirty="0">
                <a:solidFill>
                  <a:schemeClr val="bg2"/>
                </a:solidFill>
                <a:latin typeface="+mn-ea"/>
              </a:rPr>
              <a:t>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F55DDD-5F7B-4275-A314-53854D674B3A}"/>
              </a:ext>
            </a:extLst>
          </p:cNvPr>
          <p:cNvSpPr txBox="1"/>
          <p:nvPr/>
        </p:nvSpPr>
        <p:spPr>
          <a:xfrm>
            <a:off x="3501738" y="5174202"/>
            <a:ext cx="6096000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ko-KR" altLang="en-US" sz="1100" dirty="0"/>
              <a:t>이번 세미프로젝트가 첫 </a:t>
            </a:r>
            <a:r>
              <a:rPr lang="ko-KR" altLang="en-US" sz="1100" dirty="0" err="1"/>
              <a:t>팀프로젝트였습니다</a:t>
            </a:r>
            <a:r>
              <a:rPr lang="ko-KR" altLang="en-US" sz="1100" dirty="0"/>
              <a:t>. 수업시간에 배운 내용들을 기반으로 적용했음에도 </a:t>
            </a:r>
            <a:r>
              <a:rPr lang="ko-KR" altLang="en-US" sz="1100" dirty="0" err="1"/>
              <a:t>사용하는데에</a:t>
            </a:r>
            <a:r>
              <a:rPr lang="ko-KR" altLang="en-US" sz="1100" dirty="0"/>
              <a:t> 어려움이 있었습니다. 오류가 날때마다 도망치고 싶었지만 결과가 눈에 보이는 과정이라 </a:t>
            </a:r>
            <a:r>
              <a:rPr lang="ko-KR" altLang="en-US" sz="1100" dirty="0" err="1"/>
              <a:t>성공했을때의</a:t>
            </a:r>
            <a:r>
              <a:rPr lang="ko-KR" altLang="en-US" sz="1100" dirty="0"/>
              <a:t> 시원함도 많이 느꼈습니다. 제가 많이 부족하다는 점을 알았고 앞으로 프로젝트를 할 때 큰 도움이 될 경험이었습니다.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A56F72B-33E9-46F3-BE8C-9518568D3930}"/>
              </a:ext>
            </a:extLst>
          </p:cNvPr>
          <p:cNvSpPr txBox="1"/>
          <p:nvPr/>
        </p:nvSpPr>
        <p:spPr>
          <a:xfrm>
            <a:off x="3489378" y="3017458"/>
            <a:ext cx="6096000" cy="1107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ko-KR" altLang="en-US" sz="1100" dirty="0"/>
              <a:t>갑작스럽게 첫 개발을 시작하여 처음에는 저에게 너무나 벅차고 어려운 시간이었지만 해결해 </a:t>
            </a:r>
            <a:r>
              <a:rPr lang="ko-KR" altLang="en-US" sz="1100" dirty="0" err="1"/>
              <a:t>나갈때마다</a:t>
            </a:r>
            <a:r>
              <a:rPr lang="ko-KR" altLang="en-US" sz="1100" dirty="0"/>
              <a:t> 성취감을 </a:t>
            </a:r>
            <a:r>
              <a:rPr lang="ko-KR" altLang="en-US" sz="1100" dirty="0" err="1"/>
              <a:t>느낄수</a:t>
            </a:r>
            <a:r>
              <a:rPr lang="ko-KR" altLang="en-US" sz="1100" dirty="0"/>
              <a:t> 있었습니다. 처음 개발을 시작하여 </a:t>
            </a:r>
            <a:r>
              <a:rPr lang="ko-KR" altLang="en-US" sz="1100" dirty="0" err="1"/>
              <a:t>헤메었던때가</a:t>
            </a:r>
            <a:r>
              <a:rPr lang="ko-KR" altLang="en-US" sz="1100" dirty="0"/>
              <a:t> 멀지 </a:t>
            </a:r>
            <a:r>
              <a:rPr lang="ko-KR" altLang="en-US" sz="1100" dirty="0" err="1"/>
              <a:t>않은것</a:t>
            </a:r>
            <a:r>
              <a:rPr lang="ko-KR" altLang="en-US" sz="1100" dirty="0"/>
              <a:t> 같은데 프로젝트를 </a:t>
            </a:r>
            <a:r>
              <a:rPr lang="ko-KR" altLang="en-US" sz="1100" dirty="0" err="1"/>
              <a:t>마칠때쯤</a:t>
            </a:r>
            <a:r>
              <a:rPr lang="ko-KR" altLang="en-US" sz="1100" dirty="0"/>
              <a:t> 돌아보니 프로젝트를 시작하기 전보다 조금 더 성장했다는 생각이 들었습니다.  첫 프로젝트에 모든 것이 </a:t>
            </a:r>
            <a:r>
              <a:rPr lang="ko-KR" altLang="en-US" sz="1100" dirty="0" err="1"/>
              <a:t>서툴다보니</a:t>
            </a:r>
            <a:r>
              <a:rPr lang="ko-KR" altLang="en-US" sz="1100" dirty="0"/>
              <a:t> 아쉬움도 많이 남기도 합니다. 다음에는 갖춰진 실력으로 더 완벽한 프로젝트를 진행하고 싶다는 욕심도 생기는 시간이었습니다.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6D2B99-2553-4904-A5EE-B1F8235409D6}"/>
              </a:ext>
            </a:extLst>
          </p:cNvPr>
          <p:cNvSpPr txBox="1"/>
          <p:nvPr/>
        </p:nvSpPr>
        <p:spPr>
          <a:xfrm>
            <a:off x="3390469" y="949378"/>
            <a:ext cx="6224893" cy="12772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sz="1100" dirty="0" err="1"/>
              <a:t>kh</a:t>
            </a:r>
            <a:r>
              <a:rPr lang="ko-KR" altLang="en-US" sz="1100" dirty="0"/>
              <a:t>에서 진행하는 첫 프로젝트라서 설렘 반</a:t>
            </a:r>
            <a:r>
              <a:rPr lang="en-US" altLang="ko-KR" sz="1100" dirty="0"/>
              <a:t>, </a:t>
            </a:r>
            <a:r>
              <a:rPr lang="ko-KR" altLang="en-US" sz="1100" dirty="0"/>
              <a:t>두려움 반이었지만 팀원들과 소통하며 목표를 설정하고 협업하며 진행하는 과정인 하루하루가 매우 즐거웠습니다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개발자는 오류 없이 성장할 수 없다는 말이 있는데 오류와 직접 부딪혀보며 좋은 경험 또한 가져갈 수 있어 좋았습니다</a:t>
            </a:r>
            <a:r>
              <a:rPr lang="en-US" altLang="ko-KR" sz="1100" dirty="0"/>
              <a:t>. </a:t>
            </a:r>
            <a:r>
              <a:rPr lang="ko-KR" altLang="en-US" sz="1100" dirty="0"/>
              <a:t>프로젝트를 진행하고 돌아보니 욕심에 차지 않아 아쉬움을 뒤로한 채 마무리를 하게 되었습니다</a:t>
            </a:r>
            <a:r>
              <a:rPr lang="en-US" altLang="ko-KR" sz="1100" dirty="0"/>
              <a:t>. </a:t>
            </a:r>
            <a:r>
              <a:rPr lang="ko-KR" altLang="en-US" sz="1100" dirty="0"/>
              <a:t>파이널 프로젝트 진행을 할 때에는 좀 더 체계적으로 </a:t>
            </a:r>
            <a:r>
              <a:rPr lang="ko-KR" altLang="en-US" sz="1100" dirty="0" err="1"/>
              <a:t>밟아나가며</a:t>
            </a:r>
            <a:r>
              <a:rPr lang="ko-KR" altLang="en-US" sz="1100" dirty="0"/>
              <a:t> 꼼꼼히 준비해 보고 싶다는 생각을 하였고</a:t>
            </a:r>
            <a:r>
              <a:rPr lang="en-US" altLang="ko-KR" sz="1100" dirty="0"/>
              <a:t>, </a:t>
            </a:r>
            <a:r>
              <a:rPr lang="ko-KR" altLang="en-US" sz="1100" dirty="0"/>
              <a:t>협업의 중요성 또한 크게 </a:t>
            </a:r>
            <a:r>
              <a:rPr lang="ko-KR" altLang="en-US" sz="1100" dirty="0" err="1"/>
              <a:t>깨달았습니다</a:t>
            </a:r>
            <a:r>
              <a:rPr lang="en-US" altLang="ko-KR" sz="1100" dirty="0"/>
              <a:t>. </a:t>
            </a:r>
          </a:p>
          <a:p>
            <a:r>
              <a:rPr lang="ko-KR" altLang="en-US" sz="1100" dirty="0"/>
              <a:t>저희 팀원 분들께 감사하다는 말씀 전하고 싶습니다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397362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직사각형 4"/>
          <p:cNvSpPr/>
          <p:nvPr/>
        </p:nvSpPr>
        <p:spPr>
          <a:xfrm>
            <a:off x="190499" y="152400"/>
            <a:ext cx="11855448" cy="6553200"/>
          </a:xfrm>
          <a:prstGeom prst="rect">
            <a:avLst/>
          </a:prstGeom>
          <a:ln w="19050">
            <a:solidFill>
              <a:srgbClr val="FF339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9" name="직사각형 14"/>
          <p:cNvSpPr/>
          <p:nvPr/>
        </p:nvSpPr>
        <p:spPr>
          <a:xfrm>
            <a:off x="181933" y="161920"/>
            <a:ext cx="2421427" cy="6535883"/>
          </a:xfrm>
          <a:prstGeom prst="rect">
            <a:avLst/>
          </a:prstGeom>
          <a:solidFill>
            <a:srgbClr val="DEEBF7">
              <a:alpha val="2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more-options_17764"/>
          <p:cNvSpPr/>
          <p:nvPr/>
        </p:nvSpPr>
        <p:spPr>
          <a:xfrm>
            <a:off x="1110957" y="1228459"/>
            <a:ext cx="609863" cy="133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43" y="0"/>
                </a:moveTo>
                <a:cubicBezTo>
                  <a:pt x="20545" y="0"/>
                  <a:pt x="21600" y="4835"/>
                  <a:pt x="21600" y="10800"/>
                </a:cubicBezTo>
                <a:cubicBezTo>
                  <a:pt x="21600" y="16765"/>
                  <a:pt x="20545" y="21600"/>
                  <a:pt x="19243" y="21600"/>
                </a:cubicBezTo>
                <a:cubicBezTo>
                  <a:pt x="17942" y="21600"/>
                  <a:pt x="16886" y="16765"/>
                  <a:pt x="16886" y="10800"/>
                </a:cubicBezTo>
                <a:cubicBezTo>
                  <a:pt x="16886" y="4835"/>
                  <a:pt x="17942" y="0"/>
                  <a:pt x="19243" y="0"/>
                </a:cubicBezTo>
                <a:close/>
                <a:moveTo>
                  <a:pt x="10669" y="0"/>
                </a:moveTo>
                <a:cubicBezTo>
                  <a:pt x="11970" y="0"/>
                  <a:pt x="13026" y="4835"/>
                  <a:pt x="13026" y="10800"/>
                </a:cubicBezTo>
                <a:cubicBezTo>
                  <a:pt x="13026" y="16765"/>
                  <a:pt x="11970" y="21600"/>
                  <a:pt x="10669" y="21600"/>
                </a:cubicBezTo>
                <a:cubicBezTo>
                  <a:pt x="9367" y="21600"/>
                  <a:pt x="8312" y="16765"/>
                  <a:pt x="8312" y="10800"/>
                </a:cubicBezTo>
                <a:cubicBezTo>
                  <a:pt x="8312" y="4835"/>
                  <a:pt x="9367" y="0"/>
                  <a:pt x="10669" y="0"/>
                </a:cubicBezTo>
                <a:close/>
                <a:moveTo>
                  <a:pt x="2359" y="0"/>
                </a:moveTo>
                <a:cubicBezTo>
                  <a:pt x="3662" y="0"/>
                  <a:pt x="4719" y="4835"/>
                  <a:pt x="4719" y="10800"/>
                </a:cubicBezTo>
                <a:cubicBezTo>
                  <a:pt x="4719" y="16765"/>
                  <a:pt x="3662" y="21600"/>
                  <a:pt x="2359" y="21600"/>
                </a:cubicBezTo>
                <a:cubicBezTo>
                  <a:pt x="1056" y="21600"/>
                  <a:pt x="0" y="16765"/>
                  <a:pt x="0" y="10800"/>
                </a:cubicBezTo>
                <a:cubicBezTo>
                  <a:pt x="0" y="4835"/>
                  <a:pt x="1056" y="0"/>
                  <a:pt x="2359" y="0"/>
                </a:cubicBezTo>
                <a:close/>
              </a:path>
            </a:pathLst>
          </a:custGeom>
          <a:solidFill>
            <a:srgbClr val="CCCC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4" name="순서도: 지연 5"/>
          <p:cNvSpPr/>
          <p:nvPr/>
        </p:nvSpPr>
        <p:spPr>
          <a:xfrm rot="5400000">
            <a:off x="5764285" y="2713"/>
            <a:ext cx="645031" cy="951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339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5" name="TextBox 6"/>
          <p:cNvSpPr txBox="1"/>
          <p:nvPr/>
        </p:nvSpPr>
        <p:spPr>
          <a:xfrm>
            <a:off x="5834586" y="42930"/>
            <a:ext cx="869486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C5E5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r>
              <a:t>01</a:t>
            </a:r>
          </a:p>
        </p:txBody>
      </p:sp>
      <p:grpSp>
        <p:nvGrpSpPr>
          <p:cNvPr id="259" name="그룹 28"/>
          <p:cNvGrpSpPr/>
          <p:nvPr/>
        </p:nvGrpSpPr>
        <p:grpSpPr>
          <a:xfrm>
            <a:off x="184973" y="33410"/>
            <a:ext cx="11855448" cy="6662671"/>
            <a:chOff x="0" y="0"/>
            <a:chExt cx="11855446" cy="6662669"/>
          </a:xfrm>
        </p:grpSpPr>
        <p:sp>
          <p:nvSpPr>
            <p:cNvPr id="256" name="직사각형 41"/>
            <p:cNvSpPr/>
            <p:nvPr/>
          </p:nvSpPr>
          <p:spPr>
            <a:xfrm>
              <a:off x="-1" y="109469"/>
              <a:ext cx="11855448" cy="6553201"/>
            </a:xfrm>
            <a:prstGeom prst="rect">
              <a:avLst/>
            </a:prstGeom>
            <a:noFill/>
            <a:ln w="19050" cap="flat">
              <a:solidFill>
                <a:srgbClr val="FF339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7" name="순서도: 지연 42"/>
            <p:cNvSpPr/>
            <p:nvPr/>
          </p:nvSpPr>
          <p:spPr>
            <a:xfrm rot="5400000">
              <a:off x="5573785" y="-40218"/>
              <a:ext cx="645031" cy="951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33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8" name="TextBox 43"/>
            <p:cNvSpPr txBox="1"/>
            <p:nvPr/>
          </p:nvSpPr>
          <p:spPr>
            <a:xfrm>
              <a:off x="5644087" y="0"/>
              <a:ext cx="869486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000">
                  <a:solidFill>
                    <a:srgbClr val="C5E5FF"/>
                  </a:solidFill>
                  <a:latin typeface="Bahnschrift Condensed"/>
                  <a:ea typeface="Bahnschrift Condensed"/>
                  <a:cs typeface="Bahnschrift Condensed"/>
                  <a:sym typeface="Bahnschrift Condensed"/>
                </a:defRPr>
              </a:lvl1pPr>
            </a:lstStyle>
            <a:p>
              <a:r>
                <a:rPr lang="en-US" dirty="0"/>
                <a:t>0</a:t>
              </a:r>
              <a:r>
                <a:rPr lang="en-US" altLang="ko-KR" dirty="0"/>
                <a:t>5</a:t>
              </a:r>
              <a:endParaRPr dirty="0"/>
            </a:p>
          </p:txBody>
        </p:sp>
      </p:grpSp>
      <p:sp>
        <p:nvSpPr>
          <p:cNvPr id="11" name="TextBox 20">
            <a:extLst>
              <a:ext uri="{FF2B5EF4-FFF2-40B4-BE49-F238E27FC236}">
                <a16:creationId xmlns:a16="http://schemas.microsoft.com/office/drawing/2014/main" id="{9C7DA767-5CB9-4B4B-99C9-6919E07AEA2B}"/>
              </a:ext>
            </a:extLst>
          </p:cNvPr>
          <p:cNvSpPr txBox="1"/>
          <p:nvPr/>
        </p:nvSpPr>
        <p:spPr>
          <a:xfrm>
            <a:off x="809474" y="1470945"/>
            <a:ext cx="145007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20" rIns="45719" bIns="45720" anchor="t">
            <a:spAutoFit/>
          </a:bodyPr>
          <a:lstStyle/>
          <a:p>
            <a:pPr>
              <a:defRPr b="1">
                <a:solidFill>
                  <a:srgbClr val="FF99CC"/>
                </a:solidFill>
                <a:latin typeface="D2Coding"/>
                <a:ea typeface="D2Coding"/>
                <a:cs typeface="D2Coding"/>
                <a:sym typeface="D2Coding"/>
              </a:defRPr>
            </a:pPr>
            <a:r>
              <a:rPr dirty="0"/>
              <a:t>[</a:t>
            </a:r>
            <a:r>
              <a:rPr lang="ko-KR" altLang="en-US" dirty="0" err="1">
                <a:solidFill>
                  <a:srgbClr val="808080"/>
                </a:solidFill>
              </a:rPr>
              <a:t>팀원별</a:t>
            </a:r>
            <a:r>
              <a:rPr lang="ko-KR" altLang="en-US" dirty="0">
                <a:solidFill>
                  <a:srgbClr val="808080"/>
                </a:solidFill>
              </a:rPr>
              <a:t> 소감</a:t>
            </a:r>
            <a:r>
              <a:rPr dirty="0"/>
              <a:t>]</a:t>
            </a:r>
          </a:p>
        </p:txBody>
      </p:sp>
      <p:sp>
        <p:nvSpPr>
          <p:cNvPr id="14" name="사각형: 둥근 모서리 12">
            <a:extLst>
              <a:ext uri="{FF2B5EF4-FFF2-40B4-BE49-F238E27FC236}">
                <a16:creationId xmlns:a16="http://schemas.microsoft.com/office/drawing/2014/main" id="{5B187A99-7BFD-4408-8CB1-FBC3134387A1}"/>
              </a:ext>
            </a:extLst>
          </p:cNvPr>
          <p:cNvSpPr/>
          <p:nvPr/>
        </p:nvSpPr>
        <p:spPr>
          <a:xfrm>
            <a:off x="3180007" y="834400"/>
            <a:ext cx="6342183" cy="1465016"/>
          </a:xfrm>
          <a:prstGeom prst="roundRect">
            <a:avLst>
              <a:gd name="adj" fmla="val 16667"/>
            </a:avLst>
          </a:prstGeom>
          <a:noFill/>
          <a:ln w="12700" cap="flat">
            <a:solidFill>
              <a:srgbClr val="9DC3E6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타원형">
            <a:extLst>
              <a:ext uri="{FF2B5EF4-FFF2-40B4-BE49-F238E27FC236}">
                <a16:creationId xmlns:a16="http://schemas.microsoft.com/office/drawing/2014/main" id="{1B9CC015-2D6B-4EDB-B988-43B11A8856AC}"/>
              </a:ext>
            </a:extLst>
          </p:cNvPr>
          <p:cNvSpPr/>
          <p:nvPr/>
        </p:nvSpPr>
        <p:spPr>
          <a:xfrm>
            <a:off x="2781325" y="1234533"/>
            <a:ext cx="736311" cy="605744"/>
          </a:xfrm>
          <a:prstGeom prst="ellipse">
            <a:avLst/>
          </a:prstGeom>
          <a:solidFill>
            <a:srgbClr val="F8CBAD"/>
          </a:solidFill>
          <a:ln w="38100" cap="flat">
            <a:solidFill>
              <a:srgbClr val="F2F2F2"/>
            </a:solidFill>
            <a:prstDash val="solid"/>
            <a:round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 defTabSz="914353">
              <a:defRPr sz="2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6E23E3-F465-4FC7-93D0-BCE80DCBEC83}"/>
              </a:ext>
            </a:extLst>
          </p:cNvPr>
          <p:cNvSpPr txBox="1"/>
          <p:nvPr/>
        </p:nvSpPr>
        <p:spPr>
          <a:xfrm>
            <a:off x="3471913" y="1014028"/>
            <a:ext cx="6096000" cy="1107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ko-KR" altLang="en-US" sz="1100" dirty="0"/>
              <a:t>처음에 프로젝트를 구상하는 단계에서는 막연하고 추상적이라 어려움을 느꼈지만 점점 틀이 잡혀가면서 흥미를 느끼게 </a:t>
            </a:r>
            <a:r>
              <a:rPr lang="ko-KR" altLang="en-US" sz="1100" dirty="0" err="1"/>
              <a:t>되었던것</a:t>
            </a:r>
            <a:r>
              <a:rPr lang="ko-KR" altLang="en-US" sz="1100" dirty="0"/>
              <a:t> 같습니다</a:t>
            </a:r>
            <a:r>
              <a:rPr lang="en-US" altLang="ko-KR" sz="1100" dirty="0"/>
              <a:t>. </a:t>
            </a:r>
            <a:r>
              <a:rPr lang="ko-KR" altLang="en-US" sz="1100" dirty="0"/>
              <a:t>수업시간에 </a:t>
            </a:r>
            <a:r>
              <a:rPr lang="ko-KR" altLang="en-US" sz="1100" dirty="0" err="1"/>
              <a:t>배운것들로</a:t>
            </a:r>
            <a:r>
              <a:rPr lang="ko-KR" altLang="en-US" sz="1100" dirty="0"/>
              <a:t> 이렇게 눈에 보이는 결과물을 만들어내니 재미도 있었고</a:t>
            </a:r>
            <a:r>
              <a:rPr lang="en-US" altLang="ko-KR" sz="1100" dirty="0"/>
              <a:t>, </a:t>
            </a:r>
            <a:r>
              <a:rPr lang="ko-KR" altLang="en-US" sz="1100" dirty="0"/>
              <a:t>뿌듯함도 느껴집니다</a:t>
            </a:r>
            <a:r>
              <a:rPr lang="en-US" altLang="ko-KR" sz="1100" dirty="0"/>
              <a:t>. </a:t>
            </a:r>
            <a:r>
              <a:rPr lang="ko-KR" altLang="en-US" sz="1100" dirty="0"/>
              <a:t>시간이 짧아 더 완성도 있게 </a:t>
            </a:r>
          </a:p>
          <a:p>
            <a:r>
              <a:rPr lang="ko-KR" altLang="en-US" sz="1100" dirty="0"/>
              <a:t>만들어내지 </a:t>
            </a:r>
            <a:r>
              <a:rPr lang="ko-KR" altLang="en-US" sz="1100" dirty="0" err="1"/>
              <a:t>못한것에</a:t>
            </a:r>
            <a:r>
              <a:rPr lang="ko-KR" altLang="en-US" sz="1100" dirty="0"/>
              <a:t> 대한 아쉬움도 느껴집니다</a:t>
            </a:r>
            <a:r>
              <a:rPr lang="en-US" altLang="ko-KR" sz="1100" dirty="0"/>
              <a:t>. </a:t>
            </a:r>
            <a:r>
              <a:rPr lang="ko-KR" altLang="en-US" sz="1100" dirty="0"/>
              <a:t>프로젝트를 진행하면서 어려움을 느낄 때 조언을 구할 수 있는 강사님과 함께 의견을 공유할 수 있는 팀원들이 있어 좋았습니다</a:t>
            </a:r>
            <a:r>
              <a:rPr lang="en-US" altLang="ko-KR" sz="1100" dirty="0"/>
              <a:t>. </a:t>
            </a:r>
            <a:r>
              <a:rPr lang="ko-KR" altLang="en-US" sz="1100" dirty="0"/>
              <a:t>이번 프로젝트 경험을 발판 삼아 다음번에는 더 완성도 있는 프로젝트를 만들어보고 싶습니다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21" name="사각형: 둥근 모서리 12">
            <a:extLst>
              <a:ext uri="{FF2B5EF4-FFF2-40B4-BE49-F238E27FC236}">
                <a16:creationId xmlns:a16="http://schemas.microsoft.com/office/drawing/2014/main" id="{59B3ADC5-BD6F-47AB-BFBD-887A6285569E}"/>
              </a:ext>
            </a:extLst>
          </p:cNvPr>
          <p:cNvSpPr/>
          <p:nvPr/>
        </p:nvSpPr>
        <p:spPr>
          <a:xfrm>
            <a:off x="3180006" y="2810141"/>
            <a:ext cx="6342183" cy="1465016"/>
          </a:xfrm>
          <a:prstGeom prst="roundRect">
            <a:avLst>
              <a:gd name="adj" fmla="val 16667"/>
            </a:avLst>
          </a:prstGeom>
          <a:noFill/>
          <a:ln w="12700" cap="flat">
            <a:solidFill>
              <a:srgbClr val="9DC3E6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사각형: 둥근 모서리 12">
            <a:extLst>
              <a:ext uri="{FF2B5EF4-FFF2-40B4-BE49-F238E27FC236}">
                <a16:creationId xmlns:a16="http://schemas.microsoft.com/office/drawing/2014/main" id="{5FACEC63-720E-4EB9-B2C3-90511740A703}"/>
              </a:ext>
            </a:extLst>
          </p:cNvPr>
          <p:cNvSpPr/>
          <p:nvPr/>
        </p:nvSpPr>
        <p:spPr>
          <a:xfrm>
            <a:off x="3180006" y="4862016"/>
            <a:ext cx="6342183" cy="1465016"/>
          </a:xfrm>
          <a:prstGeom prst="roundRect">
            <a:avLst>
              <a:gd name="adj" fmla="val 16667"/>
            </a:avLst>
          </a:prstGeom>
          <a:noFill/>
          <a:ln w="12700" cap="flat">
            <a:solidFill>
              <a:srgbClr val="9DC3E6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타원형">
            <a:extLst>
              <a:ext uri="{FF2B5EF4-FFF2-40B4-BE49-F238E27FC236}">
                <a16:creationId xmlns:a16="http://schemas.microsoft.com/office/drawing/2014/main" id="{139B0827-8E43-47D7-B6D3-78015A5B4039}"/>
              </a:ext>
            </a:extLst>
          </p:cNvPr>
          <p:cNvSpPr/>
          <p:nvPr/>
        </p:nvSpPr>
        <p:spPr>
          <a:xfrm>
            <a:off x="2816255" y="3163617"/>
            <a:ext cx="736311" cy="605744"/>
          </a:xfrm>
          <a:prstGeom prst="ellipse">
            <a:avLst/>
          </a:prstGeom>
          <a:solidFill>
            <a:srgbClr val="F8CBAD"/>
          </a:solidFill>
          <a:ln w="38100" cap="flat">
            <a:solidFill>
              <a:srgbClr val="F2F2F2"/>
            </a:solidFill>
            <a:prstDash val="solid"/>
            <a:round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 defTabSz="914353">
              <a:defRPr sz="2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25" name="타원형">
            <a:extLst>
              <a:ext uri="{FF2B5EF4-FFF2-40B4-BE49-F238E27FC236}">
                <a16:creationId xmlns:a16="http://schemas.microsoft.com/office/drawing/2014/main" id="{1782B7A8-A68A-4606-8E88-743F3F4AB767}"/>
              </a:ext>
            </a:extLst>
          </p:cNvPr>
          <p:cNvSpPr/>
          <p:nvPr/>
        </p:nvSpPr>
        <p:spPr>
          <a:xfrm>
            <a:off x="2781325" y="5291652"/>
            <a:ext cx="736311" cy="605744"/>
          </a:xfrm>
          <a:prstGeom prst="ellipse">
            <a:avLst/>
          </a:prstGeom>
          <a:solidFill>
            <a:srgbClr val="F8CBAD"/>
          </a:solidFill>
          <a:ln w="38100" cap="flat">
            <a:solidFill>
              <a:srgbClr val="F2F2F2"/>
            </a:solidFill>
            <a:prstDash val="solid"/>
            <a:round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 defTabSz="914353">
              <a:defRPr sz="2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39" name="0 1">
            <a:extLst>
              <a:ext uri="{FF2B5EF4-FFF2-40B4-BE49-F238E27FC236}">
                <a16:creationId xmlns:a16="http://schemas.microsoft.com/office/drawing/2014/main" id="{B53F14D5-DFB6-42BB-A9F4-BA1AE86E1F30}"/>
              </a:ext>
            </a:extLst>
          </p:cNvPr>
          <p:cNvSpPr txBox="1"/>
          <p:nvPr/>
        </p:nvSpPr>
        <p:spPr>
          <a:xfrm>
            <a:off x="2739137" y="1287850"/>
            <a:ext cx="820686" cy="5186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19" rIns="45719" bIns="45719" numCol="1" anchor="ctr">
            <a:normAutofit/>
          </a:bodyPr>
          <a:lstStyle/>
          <a:p>
            <a:pPr algn="ctr" defTabSz="914353">
              <a:defRPr sz="2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ko-KR" altLang="en-US" sz="1400" dirty="0">
                <a:solidFill>
                  <a:schemeClr val="bg2"/>
                </a:solidFill>
                <a:latin typeface="+mn-ea"/>
              </a:rPr>
              <a:t>이우정</a:t>
            </a:r>
            <a:r>
              <a:rPr sz="1400" dirty="0">
                <a:solidFill>
                  <a:schemeClr val="bg2"/>
                </a:solidFill>
                <a:latin typeface="+mn-ea"/>
              </a:rPr>
              <a:t> </a:t>
            </a:r>
          </a:p>
        </p:txBody>
      </p:sp>
      <p:sp>
        <p:nvSpPr>
          <p:cNvPr id="40" name="0 1">
            <a:extLst>
              <a:ext uri="{FF2B5EF4-FFF2-40B4-BE49-F238E27FC236}">
                <a16:creationId xmlns:a16="http://schemas.microsoft.com/office/drawing/2014/main" id="{A5042FD7-2B6D-4519-9A84-FF93FE6756E4}"/>
              </a:ext>
            </a:extLst>
          </p:cNvPr>
          <p:cNvSpPr txBox="1"/>
          <p:nvPr/>
        </p:nvSpPr>
        <p:spPr>
          <a:xfrm>
            <a:off x="2774067" y="3211343"/>
            <a:ext cx="820686" cy="5186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19" rIns="45719" bIns="45719" numCol="1" anchor="ctr">
            <a:normAutofit/>
          </a:bodyPr>
          <a:lstStyle/>
          <a:p>
            <a:pPr algn="ctr" defTabSz="914353">
              <a:defRPr sz="2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ko-KR" altLang="en-US" sz="1400" dirty="0">
                <a:solidFill>
                  <a:schemeClr val="bg2"/>
                </a:solidFill>
                <a:latin typeface="+mn-ea"/>
              </a:rPr>
              <a:t>김민지</a:t>
            </a:r>
            <a:r>
              <a:rPr sz="1400" dirty="0">
                <a:solidFill>
                  <a:schemeClr val="bg2"/>
                </a:solidFill>
                <a:latin typeface="+mn-ea"/>
              </a:rPr>
              <a:t> </a:t>
            </a:r>
          </a:p>
        </p:txBody>
      </p:sp>
      <p:sp>
        <p:nvSpPr>
          <p:cNvPr id="41" name="0 1">
            <a:extLst>
              <a:ext uri="{FF2B5EF4-FFF2-40B4-BE49-F238E27FC236}">
                <a16:creationId xmlns:a16="http://schemas.microsoft.com/office/drawing/2014/main" id="{7FB5DB84-F515-4F0B-8E21-9FF120DB36F3}"/>
              </a:ext>
            </a:extLst>
          </p:cNvPr>
          <p:cNvSpPr txBox="1"/>
          <p:nvPr/>
        </p:nvSpPr>
        <p:spPr>
          <a:xfrm>
            <a:off x="2739137" y="5335198"/>
            <a:ext cx="820686" cy="5186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19" rIns="45719" bIns="45719" numCol="1" anchor="ctr">
            <a:normAutofit/>
          </a:bodyPr>
          <a:lstStyle/>
          <a:p>
            <a:pPr algn="ctr" defTabSz="914353">
              <a:defRPr sz="2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ko-KR" altLang="en-US" sz="1400" dirty="0">
                <a:solidFill>
                  <a:schemeClr val="bg2"/>
                </a:solidFill>
                <a:latin typeface="+mn-ea"/>
              </a:rPr>
              <a:t>배성영</a:t>
            </a:r>
            <a:r>
              <a:rPr sz="1400" dirty="0">
                <a:solidFill>
                  <a:schemeClr val="bg2"/>
                </a:solidFill>
                <a:latin typeface="+mn-ea"/>
              </a:rPr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10DD79-4543-4C97-833A-46C4A8AE797E}"/>
              </a:ext>
            </a:extLst>
          </p:cNvPr>
          <p:cNvSpPr txBox="1"/>
          <p:nvPr/>
        </p:nvSpPr>
        <p:spPr>
          <a:xfrm>
            <a:off x="3471913" y="3108742"/>
            <a:ext cx="6096000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ko-KR" altLang="en-US" sz="1100" dirty="0"/>
              <a:t>처음으로 웹 프로젝트를 세미로 만들어보는 시간이었는데 모르는 부분을 질문하고 찾아보면서 진행 </a:t>
            </a:r>
            <a:r>
              <a:rPr lang="ko-KR" altLang="en-US" sz="1100" dirty="0" err="1"/>
              <a:t>하다보니</a:t>
            </a:r>
            <a:r>
              <a:rPr lang="ko-KR" altLang="en-US" sz="1100" dirty="0"/>
              <a:t> 잘 마무리 할 수 있었습니다. 오류가 나면 답답했지만 해결되고 나면 성취감과 재미도 느꼈습니다. 프로젝트를 마치고 나니 전보다 </a:t>
            </a:r>
            <a:r>
              <a:rPr lang="ko-KR" altLang="en-US" sz="1100" dirty="0" err="1"/>
              <a:t>많은걸</a:t>
            </a:r>
            <a:r>
              <a:rPr lang="ko-KR" altLang="en-US" sz="1100" dirty="0"/>
              <a:t> 배웠고 경험해 볼 수 있어서 유익한 시간이었습니다.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0D9A73-0172-4658-BDA7-17270ABD741C}"/>
              </a:ext>
            </a:extLst>
          </p:cNvPr>
          <p:cNvSpPr txBox="1"/>
          <p:nvPr/>
        </p:nvSpPr>
        <p:spPr>
          <a:xfrm>
            <a:off x="3471913" y="5050976"/>
            <a:ext cx="6096000" cy="1107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ko-KR" altLang="en-US" sz="1100" dirty="0"/>
              <a:t>제가 노력한만큼 결과물이 나오지 않고 마음대로 되지 않아서 </a:t>
            </a:r>
            <a:r>
              <a:rPr lang="ko-KR" altLang="en-US" sz="1100" dirty="0" err="1"/>
              <a:t>답답한것들도</a:t>
            </a:r>
            <a:r>
              <a:rPr lang="ko-KR" altLang="en-US" sz="1100" dirty="0"/>
              <a:t> 있었지만 막히는 부분을 </a:t>
            </a:r>
            <a:r>
              <a:rPr lang="ko-KR" altLang="en-US" sz="1100" dirty="0" err="1"/>
              <a:t>해결해나가는</a:t>
            </a:r>
            <a:r>
              <a:rPr lang="ko-KR" altLang="en-US" sz="1100" dirty="0"/>
              <a:t>  </a:t>
            </a:r>
            <a:r>
              <a:rPr lang="ko-KR" altLang="en-US" sz="1100" dirty="0" err="1"/>
              <a:t>과정중에</a:t>
            </a:r>
            <a:r>
              <a:rPr lang="ko-KR" altLang="en-US" sz="1100" dirty="0"/>
              <a:t> 제 기술이 부족한 부분 등 </a:t>
            </a:r>
            <a:r>
              <a:rPr lang="ko-KR" altLang="en-US" sz="1100" dirty="0" err="1"/>
              <a:t>많은것들을</a:t>
            </a:r>
            <a:r>
              <a:rPr lang="ko-KR" altLang="en-US" sz="1100" dirty="0"/>
              <a:t>  </a:t>
            </a:r>
            <a:r>
              <a:rPr lang="ko-KR" altLang="en-US" sz="1100" dirty="0" err="1"/>
              <a:t>배우게되어</a:t>
            </a:r>
            <a:r>
              <a:rPr lang="ko-KR" altLang="en-US" sz="1100" dirty="0"/>
              <a:t> </a:t>
            </a:r>
            <a:r>
              <a:rPr lang="ko-KR" altLang="en-US" sz="1100" dirty="0" err="1"/>
              <a:t>기쁜것</a:t>
            </a:r>
            <a:r>
              <a:rPr lang="ko-KR" altLang="en-US" sz="1100" dirty="0"/>
              <a:t> 같아요. 팀원들과 가족처럼 든든하고 좋은 팀원들 만나서 좋았고 함께 하니 매일매일이 즐거웠습니다. 제가 좀 더 적극적으로 프로젝트를 </a:t>
            </a:r>
            <a:r>
              <a:rPr lang="ko-KR" altLang="en-US" sz="1100" dirty="0" err="1"/>
              <a:t>참여했어야</a:t>
            </a:r>
            <a:r>
              <a:rPr lang="ko-KR" altLang="en-US" sz="1100" dirty="0"/>
              <a:t> 했으나 그러지 못한 부분이 </a:t>
            </a:r>
            <a:r>
              <a:rPr lang="ko-KR" altLang="en-US" sz="1100" dirty="0" err="1"/>
              <a:t>있는거</a:t>
            </a:r>
            <a:r>
              <a:rPr lang="ko-KR" altLang="en-US" sz="1100" dirty="0"/>
              <a:t> 같아 아쉬움이 남지만 앞으로는 더 열심히 해서 오히려 남들에게 도움이 되는 사람이 </a:t>
            </a:r>
            <a:r>
              <a:rPr lang="ko-KR" altLang="en-US" sz="1100" dirty="0" err="1"/>
              <a:t>되고자합니다</a:t>
            </a:r>
            <a:r>
              <a:rPr lang="ko-KR" altLang="en-US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775684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사각형: 둥근 모서리 6"/>
          <p:cNvSpPr/>
          <p:nvPr/>
        </p:nvSpPr>
        <p:spPr>
          <a:xfrm>
            <a:off x="842962" y="533401"/>
            <a:ext cx="10448923" cy="5829301"/>
          </a:xfrm>
          <a:prstGeom prst="roundRect">
            <a:avLst>
              <a:gd name="adj" fmla="val 16667"/>
            </a:avLst>
          </a:prstGeom>
          <a:blipFill>
            <a:blip r:embed="rId2"/>
            <a:stretch>
              <a:fillRect/>
            </a:stretch>
          </a:blipFill>
          <a:ln w="12700">
            <a:solidFill>
              <a:srgbClr val="C5E5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8" name="직사각형 27"/>
          <p:cNvSpPr/>
          <p:nvPr/>
        </p:nvSpPr>
        <p:spPr>
          <a:xfrm>
            <a:off x="21008" y="0"/>
            <a:ext cx="12192001" cy="6772138"/>
          </a:xfrm>
          <a:prstGeom prst="rect">
            <a:avLst/>
          </a:prstGeom>
          <a:solidFill>
            <a:srgbClr val="FFFFFF">
              <a:alpha val="8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0" name="직사각형 7"/>
          <p:cNvSpPr/>
          <p:nvPr/>
        </p:nvSpPr>
        <p:spPr>
          <a:xfrm>
            <a:off x="2996906" y="2596802"/>
            <a:ext cx="3221706" cy="2367589"/>
          </a:xfrm>
          <a:prstGeom prst="rect">
            <a:avLst/>
          </a:prstGeom>
          <a:solidFill>
            <a:srgbClr val="FBE5EC">
              <a:alpha val="3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000"/>
            </a:pPr>
            <a:endParaRPr/>
          </a:p>
        </p:txBody>
      </p:sp>
      <p:sp>
        <p:nvSpPr>
          <p:cNvPr id="211" name="직사각형 8"/>
          <p:cNvSpPr/>
          <p:nvPr/>
        </p:nvSpPr>
        <p:spPr>
          <a:xfrm>
            <a:off x="2427184" y="2186750"/>
            <a:ext cx="3221707" cy="2367589"/>
          </a:xfrm>
          <a:prstGeom prst="rect">
            <a:avLst/>
          </a:prstGeom>
          <a:solidFill>
            <a:srgbClr val="CCCCFF">
              <a:alpha val="24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000"/>
            </a:pPr>
            <a:r>
              <a:rPr lang="ko-KR" altLang="en-US" dirty="0"/>
              <a:t>개발자의 길로 첫발을 디디는 현재의 시간을</a:t>
            </a:r>
            <a:endParaRPr lang="en-US" altLang="ko-KR" dirty="0"/>
          </a:p>
          <a:p>
            <a:pPr>
              <a:defRPr sz="1000"/>
            </a:pPr>
            <a:r>
              <a:rPr lang="ko-KR" altLang="en-US" dirty="0"/>
              <a:t> 먼 미래에 문득 되돌아 보았을 때</a:t>
            </a:r>
            <a:r>
              <a:rPr lang="en-US" altLang="ko-KR" dirty="0"/>
              <a:t>,</a:t>
            </a:r>
            <a:endParaRPr lang="ko-KR" altLang="en-US" dirty="0"/>
          </a:p>
          <a:p>
            <a:pPr>
              <a:defRPr sz="1000"/>
            </a:pPr>
            <a:r>
              <a:rPr lang="en-US" altLang="ko-KR" dirty="0" err="1"/>
              <a:t>oneDay</a:t>
            </a:r>
            <a:r>
              <a:rPr lang="en-US" altLang="ko-KR" dirty="0"/>
              <a:t>();</a:t>
            </a:r>
            <a:r>
              <a:rPr lang="ko-KR" altLang="en-US" dirty="0"/>
              <a:t>라는 메소드를 사용해 하루 하루를 </a:t>
            </a:r>
            <a:endParaRPr lang="en-US" altLang="ko-KR" dirty="0"/>
          </a:p>
          <a:p>
            <a:pPr>
              <a:defRPr sz="1000"/>
            </a:pPr>
            <a:r>
              <a:rPr lang="ko-KR" altLang="en-US" dirty="0"/>
              <a:t>꺼내어 보기를 바라는 마음으로 짓게 되었습니다</a:t>
            </a:r>
          </a:p>
          <a:p>
            <a:pPr>
              <a:defRPr sz="1000"/>
            </a:pPr>
            <a:endParaRPr dirty="0"/>
          </a:p>
        </p:txBody>
      </p:sp>
      <p:sp>
        <p:nvSpPr>
          <p:cNvPr id="212" name="직사각형 9"/>
          <p:cNvSpPr/>
          <p:nvPr/>
        </p:nvSpPr>
        <p:spPr>
          <a:xfrm>
            <a:off x="190499" y="152400"/>
            <a:ext cx="11855448" cy="6553200"/>
          </a:xfrm>
          <a:prstGeom prst="rect">
            <a:avLst/>
          </a:prstGeom>
          <a:ln w="19050">
            <a:solidFill>
              <a:srgbClr val="FF339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3" name="순서도: 지연 10"/>
          <p:cNvSpPr/>
          <p:nvPr/>
        </p:nvSpPr>
        <p:spPr>
          <a:xfrm rot="5400000">
            <a:off x="5764285" y="2713"/>
            <a:ext cx="645031" cy="951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339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4" name="TextBox 11"/>
          <p:cNvSpPr txBox="1"/>
          <p:nvPr/>
        </p:nvSpPr>
        <p:spPr>
          <a:xfrm>
            <a:off x="5834586" y="42930"/>
            <a:ext cx="869486" cy="740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C5E5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r>
              <a:t>01																							</a:t>
            </a:r>
          </a:p>
        </p:txBody>
      </p:sp>
      <p:sp>
        <p:nvSpPr>
          <p:cNvPr id="215" name="TextBox 12"/>
          <p:cNvSpPr txBox="1"/>
          <p:nvPr/>
        </p:nvSpPr>
        <p:spPr>
          <a:xfrm>
            <a:off x="2496186" y="2587365"/>
            <a:ext cx="92403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 b="1">
                <a:solidFill>
                  <a:srgbClr val="808080"/>
                </a:solidFill>
                <a:latin typeface="Eras Bold ITC"/>
                <a:ea typeface="Eras Bold ITC"/>
                <a:cs typeface="Eras Bold ITC"/>
                <a:sym typeface="Eras Bold ITC"/>
              </a:defRPr>
            </a:pPr>
            <a:r>
              <a:rPr dirty="0" err="1"/>
              <a:t>oneDay</a:t>
            </a:r>
            <a:r>
              <a:rPr dirty="0">
                <a:solidFill>
                  <a:srgbClr val="FF58AA"/>
                </a:solidFill>
              </a:rPr>
              <a:t>();</a:t>
            </a:r>
          </a:p>
        </p:txBody>
      </p:sp>
      <p:grpSp>
        <p:nvGrpSpPr>
          <p:cNvPr id="220" name="그룹 13"/>
          <p:cNvGrpSpPr/>
          <p:nvPr/>
        </p:nvGrpSpPr>
        <p:grpSpPr>
          <a:xfrm>
            <a:off x="4931352" y="2497247"/>
            <a:ext cx="2360847" cy="3571988"/>
            <a:chOff x="0" y="0"/>
            <a:chExt cx="2360846" cy="3571987"/>
          </a:xfrm>
        </p:grpSpPr>
        <p:grpSp>
          <p:nvGrpSpPr>
            <p:cNvPr id="218" name="그룹 14"/>
            <p:cNvGrpSpPr/>
            <p:nvPr/>
          </p:nvGrpSpPr>
          <p:grpSpPr>
            <a:xfrm>
              <a:off x="406140" y="90118"/>
              <a:ext cx="1548564" cy="3260112"/>
              <a:chOff x="0" y="0"/>
              <a:chExt cx="1548563" cy="3260111"/>
            </a:xfrm>
          </p:grpSpPr>
          <p:sp>
            <p:nvSpPr>
              <p:cNvPr id="216" name="Rectangle: Rounded Corners 27"/>
              <p:cNvSpPr/>
              <p:nvPr/>
            </p:nvSpPr>
            <p:spPr>
              <a:xfrm>
                <a:off x="10465" y="0"/>
                <a:ext cx="1538099" cy="3260112"/>
              </a:xfrm>
              <a:prstGeom prst="roundRect">
                <a:avLst>
                  <a:gd name="adj" fmla="val 7098"/>
                </a:avLst>
              </a:prstGeom>
              <a:solidFill>
                <a:srgbClr val="FBE5EC"/>
              </a:solidFill>
              <a:ln w="6350" cap="flat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17" name="Freeform: Shape 28"/>
              <p:cNvSpPr/>
              <p:nvPr/>
            </p:nvSpPr>
            <p:spPr>
              <a:xfrm>
                <a:off x="-1" y="0"/>
                <a:ext cx="1538098" cy="32461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77" y="0"/>
                    </a:moveTo>
                    <a:lnTo>
                      <a:pt x="21151" y="120"/>
                    </a:lnTo>
                    <a:cubicBezTo>
                      <a:pt x="21428" y="251"/>
                      <a:pt x="21600" y="433"/>
                      <a:pt x="21600" y="633"/>
                    </a:cubicBezTo>
                    <a:lnTo>
                      <a:pt x="21600" y="20874"/>
                    </a:lnTo>
                    <a:cubicBezTo>
                      <a:pt x="21600" y="21275"/>
                      <a:pt x="20914" y="21600"/>
                      <a:pt x="20067" y="21600"/>
                    </a:cubicBezTo>
                    <a:lnTo>
                      <a:pt x="1533" y="21600"/>
                    </a:lnTo>
                    <a:cubicBezTo>
                      <a:pt x="686" y="21600"/>
                      <a:pt x="0" y="21275"/>
                      <a:pt x="0" y="20874"/>
                    </a:cubicBezTo>
                    <a:lnTo>
                      <a:pt x="0" y="20855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pic>
          <p:nvPicPr>
            <p:cNvPr id="219" name="Picture 16" descr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2360847" cy="357198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1" name="TextBox 18"/>
          <p:cNvSpPr txBox="1"/>
          <p:nvPr/>
        </p:nvSpPr>
        <p:spPr>
          <a:xfrm>
            <a:off x="7257447" y="3553495"/>
            <a:ext cx="1536011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 b="1">
                <a:latin typeface="Eras Bold ITC"/>
                <a:ea typeface="Eras Bold ITC"/>
                <a:cs typeface="Eras Bold ITC"/>
                <a:sym typeface="Eras Bold ITC"/>
              </a:defRPr>
            </a:pPr>
            <a:r>
              <a:t>하루살이</a:t>
            </a:r>
            <a:r>
              <a:rPr>
                <a:solidFill>
                  <a:srgbClr val="FF58AA"/>
                </a:solidFill>
              </a:rPr>
              <a:t>[</a:t>
            </a:r>
            <a:r>
              <a:t>MAYFLY</a:t>
            </a:r>
            <a:r>
              <a:rPr>
                <a:solidFill>
                  <a:srgbClr val="FF58AA"/>
                </a:solidFill>
              </a:rPr>
              <a:t>]</a:t>
            </a:r>
          </a:p>
        </p:txBody>
      </p:sp>
      <p:sp>
        <p:nvSpPr>
          <p:cNvPr id="222" name="TextBox 19"/>
          <p:cNvSpPr txBox="1"/>
          <p:nvPr/>
        </p:nvSpPr>
        <p:spPr>
          <a:xfrm>
            <a:off x="7278378" y="3996185"/>
            <a:ext cx="4213599" cy="952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 b="1" i="1">
                <a:solidFill>
                  <a:srgbClr val="FF3399"/>
                </a:solidFill>
                <a:latin typeface="D2Coding"/>
                <a:ea typeface="D2Coding"/>
                <a:cs typeface="D2Coding"/>
                <a:sym typeface="D2Coding"/>
              </a:defRPr>
            </a:pPr>
            <a:r>
              <a:t>“하루살이처럼 내일은 없을 것 처럼!”</a:t>
            </a:r>
          </a:p>
          <a:p>
            <a:pPr>
              <a:defRPr sz="1400">
                <a:latin typeface="D2Coding"/>
                <a:ea typeface="D2Coding"/>
                <a:cs typeface="D2Coding"/>
                <a:sym typeface="D2Coding"/>
              </a:defRPr>
            </a:pPr>
            <a:endParaRPr/>
          </a:p>
          <a:p>
            <a:pPr>
              <a:defRPr sz="1000">
                <a:latin typeface="D2Coding"/>
                <a:ea typeface="D2Coding"/>
                <a:cs typeface="D2Coding"/>
                <a:sym typeface="D2Coding"/>
              </a:defRPr>
            </a:pPr>
            <a:r>
              <a:t>일상을 열심히 살아온 현대인들에게 </a:t>
            </a:r>
          </a:p>
          <a:p>
            <a:pPr>
              <a:defRPr sz="1000">
                <a:latin typeface="D2Coding"/>
                <a:ea typeface="D2Coding"/>
                <a:cs typeface="D2Coding"/>
                <a:sym typeface="D2Coding"/>
              </a:defRPr>
            </a:pPr>
            <a:r>
              <a:t>휴일을 더욱 즐겁고 가치 있게 만들 수 있도록</a:t>
            </a:r>
          </a:p>
          <a:p>
            <a:pPr>
              <a:defRPr sz="1000">
                <a:latin typeface="D2Coding"/>
                <a:ea typeface="D2Coding"/>
                <a:cs typeface="D2Coding"/>
                <a:sym typeface="D2Coding"/>
              </a:defRPr>
            </a:pPr>
            <a:r>
              <a:t>도와주는 라이프 스타일  플래너</a:t>
            </a:r>
          </a:p>
        </p:txBody>
      </p:sp>
      <p:sp>
        <p:nvSpPr>
          <p:cNvPr id="224" name="işliďe"/>
          <p:cNvSpPr txBox="1"/>
          <p:nvPr/>
        </p:nvSpPr>
        <p:spPr>
          <a:xfrm>
            <a:off x="7161177" y="1815183"/>
            <a:ext cx="407985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lnSpc>
                <a:spcPct val="120000"/>
              </a:lnSpc>
              <a:defRPr sz="14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PROJECT INTRODUCTION</a:t>
            </a:r>
          </a:p>
        </p:txBody>
      </p:sp>
      <p:sp>
        <p:nvSpPr>
          <p:cNvPr id="225" name="more-options_17764"/>
          <p:cNvSpPr/>
          <p:nvPr/>
        </p:nvSpPr>
        <p:spPr>
          <a:xfrm>
            <a:off x="9826365" y="1663613"/>
            <a:ext cx="609863" cy="133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43" y="0"/>
                </a:moveTo>
                <a:cubicBezTo>
                  <a:pt x="20545" y="0"/>
                  <a:pt x="21600" y="4835"/>
                  <a:pt x="21600" y="10800"/>
                </a:cubicBezTo>
                <a:cubicBezTo>
                  <a:pt x="21600" y="16765"/>
                  <a:pt x="20545" y="21600"/>
                  <a:pt x="19243" y="21600"/>
                </a:cubicBezTo>
                <a:cubicBezTo>
                  <a:pt x="17942" y="21600"/>
                  <a:pt x="16886" y="16765"/>
                  <a:pt x="16886" y="10800"/>
                </a:cubicBezTo>
                <a:cubicBezTo>
                  <a:pt x="16886" y="4835"/>
                  <a:pt x="17942" y="0"/>
                  <a:pt x="19243" y="0"/>
                </a:cubicBezTo>
                <a:close/>
                <a:moveTo>
                  <a:pt x="10669" y="0"/>
                </a:moveTo>
                <a:cubicBezTo>
                  <a:pt x="11970" y="0"/>
                  <a:pt x="13026" y="4835"/>
                  <a:pt x="13026" y="10800"/>
                </a:cubicBezTo>
                <a:cubicBezTo>
                  <a:pt x="13026" y="16765"/>
                  <a:pt x="11970" y="21600"/>
                  <a:pt x="10669" y="21600"/>
                </a:cubicBezTo>
                <a:cubicBezTo>
                  <a:pt x="9367" y="21600"/>
                  <a:pt x="8312" y="16765"/>
                  <a:pt x="8312" y="10800"/>
                </a:cubicBezTo>
                <a:cubicBezTo>
                  <a:pt x="8312" y="4835"/>
                  <a:pt x="9367" y="0"/>
                  <a:pt x="10669" y="0"/>
                </a:cubicBezTo>
                <a:close/>
                <a:moveTo>
                  <a:pt x="2359" y="0"/>
                </a:moveTo>
                <a:cubicBezTo>
                  <a:pt x="3662" y="0"/>
                  <a:pt x="4719" y="4835"/>
                  <a:pt x="4719" y="10800"/>
                </a:cubicBezTo>
                <a:cubicBezTo>
                  <a:pt x="4719" y="16765"/>
                  <a:pt x="3662" y="21600"/>
                  <a:pt x="2359" y="21600"/>
                </a:cubicBezTo>
                <a:cubicBezTo>
                  <a:pt x="1056" y="21600"/>
                  <a:pt x="0" y="16765"/>
                  <a:pt x="0" y="10800"/>
                </a:cubicBezTo>
                <a:cubicBezTo>
                  <a:pt x="0" y="4835"/>
                  <a:pt x="1056" y="0"/>
                  <a:pt x="2359" y="0"/>
                </a:cubicBezTo>
                <a:close/>
              </a:path>
            </a:pathLst>
          </a:custGeom>
          <a:solidFill>
            <a:srgbClr val="CCCC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6" name="işliďe"/>
          <p:cNvSpPr txBox="1"/>
          <p:nvPr/>
        </p:nvSpPr>
        <p:spPr>
          <a:xfrm>
            <a:off x="548820" y="5536262"/>
            <a:ext cx="407985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lnSpc>
                <a:spcPct val="120000"/>
              </a:lnSpc>
              <a:defRPr sz="14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TEAM INTRODUCTION</a:t>
            </a:r>
          </a:p>
        </p:txBody>
      </p:sp>
      <p:sp>
        <p:nvSpPr>
          <p:cNvPr id="227" name="more-options_17764"/>
          <p:cNvSpPr/>
          <p:nvPr/>
        </p:nvSpPr>
        <p:spPr>
          <a:xfrm>
            <a:off x="1485204" y="5384694"/>
            <a:ext cx="609863" cy="133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43" y="0"/>
                </a:moveTo>
                <a:cubicBezTo>
                  <a:pt x="20545" y="0"/>
                  <a:pt x="21600" y="4835"/>
                  <a:pt x="21600" y="10800"/>
                </a:cubicBezTo>
                <a:cubicBezTo>
                  <a:pt x="21600" y="16765"/>
                  <a:pt x="20545" y="21600"/>
                  <a:pt x="19243" y="21600"/>
                </a:cubicBezTo>
                <a:cubicBezTo>
                  <a:pt x="17942" y="21600"/>
                  <a:pt x="16886" y="16765"/>
                  <a:pt x="16886" y="10800"/>
                </a:cubicBezTo>
                <a:cubicBezTo>
                  <a:pt x="16886" y="4835"/>
                  <a:pt x="17942" y="0"/>
                  <a:pt x="19243" y="0"/>
                </a:cubicBezTo>
                <a:close/>
                <a:moveTo>
                  <a:pt x="10669" y="0"/>
                </a:moveTo>
                <a:cubicBezTo>
                  <a:pt x="11970" y="0"/>
                  <a:pt x="13026" y="4835"/>
                  <a:pt x="13026" y="10800"/>
                </a:cubicBezTo>
                <a:cubicBezTo>
                  <a:pt x="13026" y="16765"/>
                  <a:pt x="11970" y="21600"/>
                  <a:pt x="10669" y="21600"/>
                </a:cubicBezTo>
                <a:cubicBezTo>
                  <a:pt x="9367" y="21600"/>
                  <a:pt x="8312" y="16765"/>
                  <a:pt x="8312" y="10800"/>
                </a:cubicBezTo>
                <a:cubicBezTo>
                  <a:pt x="8312" y="4835"/>
                  <a:pt x="9367" y="0"/>
                  <a:pt x="10669" y="0"/>
                </a:cubicBezTo>
                <a:close/>
                <a:moveTo>
                  <a:pt x="2359" y="0"/>
                </a:moveTo>
                <a:cubicBezTo>
                  <a:pt x="3662" y="0"/>
                  <a:pt x="4719" y="4835"/>
                  <a:pt x="4719" y="10800"/>
                </a:cubicBezTo>
                <a:cubicBezTo>
                  <a:pt x="4719" y="16765"/>
                  <a:pt x="3662" y="21600"/>
                  <a:pt x="2359" y="21600"/>
                </a:cubicBezTo>
                <a:cubicBezTo>
                  <a:pt x="1056" y="21600"/>
                  <a:pt x="0" y="16765"/>
                  <a:pt x="0" y="10800"/>
                </a:cubicBezTo>
                <a:cubicBezTo>
                  <a:pt x="0" y="4835"/>
                  <a:pt x="1056" y="0"/>
                  <a:pt x="2359" y="0"/>
                </a:cubicBezTo>
                <a:close/>
              </a:path>
            </a:pathLst>
          </a:custGeom>
          <a:solidFill>
            <a:srgbClr val="CCCC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8" name="Group 23"/>
          <p:cNvSpPr txBox="1"/>
          <p:nvPr/>
        </p:nvSpPr>
        <p:spPr>
          <a:xfrm>
            <a:off x="5550304" y="3704390"/>
            <a:ext cx="382809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>
                <a:solidFill>
                  <a:srgbClr val="FF339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ONE-DAY </a:t>
            </a:r>
          </a:p>
          <a:p>
            <a:pPr>
              <a:defRPr sz="1200">
                <a:solidFill>
                  <a:srgbClr val="FF339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ENTERTAINMENT</a:t>
            </a:r>
          </a:p>
          <a:p>
            <a:pPr>
              <a:defRPr sz="1200">
                <a:solidFill>
                  <a:srgbClr val="FF339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PROJECT</a:t>
            </a:r>
          </a:p>
        </p:txBody>
      </p:sp>
      <p:sp>
        <p:nvSpPr>
          <p:cNvPr id="229" name="TextBox 26"/>
          <p:cNvSpPr txBox="1"/>
          <p:nvPr/>
        </p:nvSpPr>
        <p:spPr>
          <a:xfrm>
            <a:off x="5560446" y="3481794"/>
            <a:ext cx="1460589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 b="1">
                <a:solidFill>
                  <a:srgbClr val="FF339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MAYFLY</a:t>
            </a:r>
          </a:p>
        </p:txBody>
      </p:sp>
      <p:sp>
        <p:nvSpPr>
          <p:cNvPr id="230" name="직사각형 28"/>
          <p:cNvSpPr/>
          <p:nvPr/>
        </p:nvSpPr>
        <p:spPr>
          <a:xfrm>
            <a:off x="190499" y="152400"/>
            <a:ext cx="11855448" cy="6553200"/>
          </a:xfrm>
          <a:prstGeom prst="rect">
            <a:avLst/>
          </a:prstGeom>
          <a:ln w="19050">
            <a:solidFill>
              <a:srgbClr val="FF339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1" name="순서도: 지연 29"/>
          <p:cNvSpPr/>
          <p:nvPr/>
        </p:nvSpPr>
        <p:spPr>
          <a:xfrm rot="5400000">
            <a:off x="5764285" y="2713"/>
            <a:ext cx="645031" cy="951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339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2" name="TextBox 30"/>
          <p:cNvSpPr txBox="1"/>
          <p:nvPr/>
        </p:nvSpPr>
        <p:spPr>
          <a:xfrm>
            <a:off x="5834586" y="42930"/>
            <a:ext cx="869486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C5E5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r>
              <a:t>01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Picture 10" descr="Picture 10"/>
          <p:cNvPicPr>
            <a:picLocks noChangeAspect="1"/>
          </p:cNvPicPr>
          <p:nvPr/>
        </p:nvPicPr>
        <p:blipFill>
          <a:blip r:embed="rId2"/>
          <a:srcRect l="3835" t="8960" r="11497"/>
          <a:stretch>
            <a:fillRect/>
          </a:stretch>
        </p:blipFill>
        <p:spPr>
          <a:xfrm>
            <a:off x="7994531" y="152397"/>
            <a:ext cx="4068615" cy="6543716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직사각형 32"/>
          <p:cNvSpPr/>
          <p:nvPr/>
        </p:nvSpPr>
        <p:spPr>
          <a:xfrm>
            <a:off x="16697" y="-64601"/>
            <a:ext cx="12192001" cy="6927851"/>
          </a:xfrm>
          <a:prstGeom prst="rect">
            <a:avLst/>
          </a:prstGeom>
          <a:solidFill>
            <a:srgbClr val="FFFFFF">
              <a:alpha val="86000"/>
            </a:srgbClr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6" name="직사각형 4"/>
          <p:cNvSpPr/>
          <p:nvPr/>
        </p:nvSpPr>
        <p:spPr>
          <a:xfrm>
            <a:off x="190499" y="152400"/>
            <a:ext cx="11855448" cy="6553200"/>
          </a:xfrm>
          <a:prstGeom prst="rect">
            <a:avLst/>
          </a:prstGeom>
          <a:ln w="19050">
            <a:solidFill>
              <a:srgbClr val="FF339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7" name="işliďe"/>
          <p:cNvSpPr txBox="1"/>
          <p:nvPr/>
        </p:nvSpPr>
        <p:spPr>
          <a:xfrm>
            <a:off x="174574" y="1380027"/>
            <a:ext cx="407985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lnSpc>
                <a:spcPct val="120000"/>
              </a:lnSpc>
              <a:defRPr sz="14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PLANNING PURPOSE / NECESSITY</a:t>
            </a:r>
          </a:p>
        </p:txBody>
      </p:sp>
      <p:sp>
        <p:nvSpPr>
          <p:cNvPr id="239" name="직사각형 14"/>
          <p:cNvSpPr/>
          <p:nvPr/>
        </p:nvSpPr>
        <p:spPr>
          <a:xfrm>
            <a:off x="982344" y="161920"/>
            <a:ext cx="1165860" cy="6553201"/>
          </a:xfrm>
          <a:prstGeom prst="rect">
            <a:avLst/>
          </a:prstGeom>
          <a:solidFill>
            <a:srgbClr val="DEEBF7">
              <a:alpha val="2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more-options_17764"/>
          <p:cNvSpPr/>
          <p:nvPr/>
        </p:nvSpPr>
        <p:spPr>
          <a:xfrm>
            <a:off x="1110957" y="1228459"/>
            <a:ext cx="609863" cy="133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43" y="0"/>
                </a:moveTo>
                <a:cubicBezTo>
                  <a:pt x="20545" y="0"/>
                  <a:pt x="21600" y="4835"/>
                  <a:pt x="21600" y="10800"/>
                </a:cubicBezTo>
                <a:cubicBezTo>
                  <a:pt x="21600" y="16765"/>
                  <a:pt x="20545" y="21600"/>
                  <a:pt x="19243" y="21600"/>
                </a:cubicBezTo>
                <a:cubicBezTo>
                  <a:pt x="17942" y="21600"/>
                  <a:pt x="16886" y="16765"/>
                  <a:pt x="16886" y="10800"/>
                </a:cubicBezTo>
                <a:cubicBezTo>
                  <a:pt x="16886" y="4835"/>
                  <a:pt x="17942" y="0"/>
                  <a:pt x="19243" y="0"/>
                </a:cubicBezTo>
                <a:close/>
                <a:moveTo>
                  <a:pt x="10669" y="0"/>
                </a:moveTo>
                <a:cubicBezTo>
                  <a:pt x="11970" y="0"/>
                  <a:pt x="13026" y="4835"/>
                  <a:pt x="13026" y="10800"/>
                </a:cubicBezTo>
                <a:cubicBezTo>
                  <a:pt x="13026" y="16765"/>
                  <a:pt x="11970" y="21600"/>
                  <a:pt x="10669" y="21600"/>
                </a:cubicBezTo>
                <a:cubicBezTo>
                  <a:pt x="9367" y="21600"/>
                  <a:pt x="8312" y="16765"/>
                  <a:pt x="8312" y="10800"/>
                </a:cubicBezTo>
                <a:cubicBezTo>
                  <a:pt x="8312" y="4835"/>
                  <a:pt x="9367" y="0"/>
                  <a:pt x="10669" y="0"/>
                </a:cubicBezTo>
                <a:close/>
                <a:moveTo>
                  <a:pt x="2359" y="0"/>
                </a:moveTo>
                <a:cubicBezTo>
                  <a:pt x="3662" y="0"/>
                  <a:pt x="4719" y="4835"/>
                  <a:pt x="4719" y="10800"/>
                </a:cubicBezTo>
                <a:cubicBezTo>
                  <a:pt x="4719" y="16765"/>
                  <a:pt x="3662" y="21600"/>
                  <a:pt x="2359" y="21600"/>
                </a:cubicBezTo>
                <a:cubicBezTo>
                  <a:pt x="1056" y="21600"/>
                  <a:pt x="0" y="16765"/>
                  <a:pt x="0" y="10800"/>
                </a:cubicBezTo>
                <a:cubicBezTo>
                  <a:pt x="0" y="4835"/>
                  <a:pt x="1056" y="0"/>
                  <a:pt x="2359" y="0"/>
                </a:cubicBezTo>
                <a:close/>
              </a:path>
            </a:pathLst>
          </a:custGeom>
          <a:solidFill>
            <a:srgbClr val="CCCC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53" name="그룹 15"/>
          <p:cNvGrpSpPr/>
          <p:nvPr/>
        </p:nvGrpSpPr>
        <p:grpSpPr>
          <a:xfrm>
            <a:off x="2664315" y="2510581"/>
            <a:ext cx="6674948" cy="3538041"/>
            <a:chOff x="0" y="0"/>
            <a:chExt cx="6674946" cy="3538039"/>
          </a:xfrm>
        </p:grpSpPr>
        <p:sp>
          <p:nvSpPr>
            <p:cNvPr id="241" name="사각형: 둥근 모서리 12"/>
            <p:cNvSpPr/>
            <p:nvPr/>
          </p:nvSpPr>
          <p:spPr>
            <a:xfrm>
              <a:off x="332766" y="0"/>
              <a:ext cx="6342181" cy="1465015"/>
            </a:xfrm>
            <a:prstGeom prst="roundRect">
              <a:avLst>
                <a:gd name="adj" fmla="val 16667"/>
              </a:avLst>
            </a:prstGeom>
            <a:noFill/>
            <a:ln w="12700" cap="flat">
              <a:solidFill>
                <a:srgbClr val="9DC3E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2" name="사각형: 둥근 모서리 13"/>
            <p:cNvSpPr/>
            <p:nvPr/>
          </p:nvSpPr>
          <p:spPr>
            <a:xfrm>
              <a:off x="332765" y="2073024"/>
              <a:ext cx="4725651" cy="1465016"/>
            </a:xfrm>
            <a:prstGeom prst="roundRect">
              <a:avLst>
                <a:gd name="adj" fmla="val 16667"/>
              </a:avLst>
            </a:prstGeom>
            <a:noFill/>
            <a:ln w="12700" cap="flat">
              <a:solidFill>
                <a:srgbClr val="9DC3E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45" name="iṡlîḓé"/>
            <p:cNvGrpSpPr/>
            <p:nvPr/>
          </p:nvGrpSpPr>
          <p:grpSpPr>
            <a:xfrm>
              <a:off x="0" y="270961"/>
              <a:ext cx="736309" cy="605743"/>
              <a:chOff x="0" y="0"/>
              <a:chExt cx="736308" cy="605741"/>
            </a:xfrm>
          </p:grpSpPr>
          <p:sp>
            <p:nvSpPr>
              <p:cNvPr id="243" name="타원형"/>
              <p:cNvSpPr/>
              <p:nvPr/>
            </p:nvSpPr>
            <p:spPr>
              <a:xfrm>
                <a:off x="-1" y="0"/>
                <a:ext cx="736310" cy="605742"/>
              </a:xfrm>
              <a:prstGeom prst="ellipse">
                <a:avLst/>
              </a:prstGeom>
              <a:solidFill>
                <a:srgbClr val="F8CBAD"/>
              </a:solidFill>
              <a:ln w="38100" cap="flat">
                <a:solidFill>
                  <a:srgbClr val="F2F2F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353">
                  <a:defRPr sz="2000" b="1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244" name="0 1"/>
              <p:cNvSpPr txBox="1"/>
              <p:nvPr/>
            </p:nvSpPr>
            <p:spPr>
              <a:xfrm>
                <a:off x="172599" y="107758"/>
                <a:ext cx="391109" cy="3994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rmAutofit/>
              </a:bodyPr>
              <a:lstStyle/>
              <a:p>
                <a:pPr algn="ctr" defTabSz="914353">
                  <a:defRPr sz="2000" b="1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rPr dirty="0"/>
                  <a:t>0</a:t>
                </a:r>
                <a:r>
                  <a:rPr sz="100" dirty="0"/>
                  <a:t> </a:t>
                </a:r>
                <a:r>
                  <a:rPr dirty="0"/>
                  <a:t>1</a:t>
                </a:r>
              </a:p>
            </p:txBody>
          </p:sp>
        </p:grpSp>
        <p:grpSp>
          <p:nvGrpSpPr>
            <p:cNvPr id="248" name="iṡlîḓé"/>
            <p:cNvGrpSpPr/>
            <p:nvPr/>
          </p:nvGrpSpPr>
          <p:grpSpPr>
            <a:xfrm>
              <a:off x="0" y="2432064"/>
              <a:ext cx="736309" cy="605743"/>
              <a:chOff x="0" y="0"/>
              <a:chExt cx="736308" cy="605741"/>
            </a:xfrm>
          </p:grpSpPr>
          <p:sp>
            <p:nvSpPr>
              <p:cNvPr id="246" name="타원형"/>
              <p:cNvSpPr/>
              <p:nvPr/>
            </p:nvSpPr>
            <p:spPr>
              <a:xfrm>
                <a:off x="-1" y="0"/>
                <a:ext cx="736310" cy="605742"/>
              </a:xfrm>
              <a:prstGeom prst="ellipse">
                <a:avLst/>
              </a:prstGeom>
              <a:solidFill>
                <a:srgbClr val="F8CBAD"/>
              </a:solidFill>
              <a:ln w="38100" cap="flat">
                <a:solidFill>
                  <a:srgbClr val="F2F2F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353">
                  <a:defRPr sz="2000" b="1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247" name="0222"/>
              <p:cNvSpPr txBox="1"/>
              <p:nvPr/>
            </p:nvSpPr>
            <p:spPr>
              <a:xfrm>
                <a:off x="172599" y="107758"/>
                <a:ext cx="391109" cy="3994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rmAutofit/>
              </a:bodyPr>
              <a:lstStyle/>
              <a:p>
                <a:pPr algn="ctr" defTabSz="914353">
                  <a:defRPr sz="2000" b="1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t>02</a:t>
                </a:r>
                <a:r>
                  <a:rPr sz="100"/>
                  <a:t>22</a:t>
                </a:r>
              </a:p>
            </p:txBody>
          </p:sp>
        </p:grpSp>
        <p:sp>
          <p:nvSpPr>
            <p:cNvPr id="249" name="işliďe"/>
            <p:cNvSpPr txBox="1"/>
            <p:nvPr/>
          </p:nvSpPr>
          <p:spPr>
            <a:xfrm>
              <a:off x="476838" y="27000"/>
              <a:ext cx="2010516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lnSpc>
                  <a:spcPct val="120000"/>
                </a:lnSpc>
                <a:defRPr sz="1400" b="1">
                  <a:solidFill>
                    <a:srgbClr val="D9D9D9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t>PLANNING PURPOSE</a:t>
              </a:r>
            </a:p>
          </p:txBody>
        </p:sp>
        <p:sp>
          <p:nvSpPr>
            <p:cNvPr id="250" name="işliďe"/>
            <p:cNvSpPr txBox="1"/>
            <p:nvPr/>
          </p:nvSpPr>
          <p:spPr>
            <a:xfrm>
              <a:off x="472254" y="2038013"/>
              <a:ext cx="117497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lnSpc>
                  <a:spcPct val="120000"/>
                </a:lnSpc>
                <a:defRPr sz="1400" b="1">
                  <a:solidFill>
                    <a:srgbClr val="D9D9D9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t>NECESSITY</a:t>
              </a:r>
            </a:p>
          </p:txBody>
        </p:sp>
        <p:sp>
          <p:nvSpPr>
            <p:cNvPr id="251" name="TextBox 1"/>
            <p:cNvSpPr txBox="1"/>
            <p:nvPr/>
          </p:nvSpPr>
          <p:spPr>
            <a:xfrm>
              <a:off x="1000733" y="299753"/>
              <a:ext cx="3257162" cy="686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/>
              </a:pPr>
              <a:endParaRPr/>
            </a:p>
            <a:p>
              <a:pPr>
                <a:defRPr sz="900"/>
              </a:pPr>
              <a:r>
                <a:t>바쁜 현대인들의 가뭄에 단비 같은 휴일을 빠르고 쉽게 컨설팅하기 위해</a:t>
              </a:r>
            </a:p>
            <a:p>
              <a:pPr>
                <a:defRPr sz="900"/>
              </a:pPr>
              <a:r>
                <a:t>여행, 클래스, 전시회 등 일일이 찾고 예약하는 번거로움을 줄이고</a:t>
              </a:r>
            </a:p>
            <a:p>
              <a:pPr>
                <a:defRPr sz="900"/>
              </a:pPr>
              <a:r>
                <a:t>새로운 라이프 스타일을 제안한다.  </a:t>
              </a:r>
            </a:p>
          </p:txBody>
        </p:sp>
        <p:sp>
          <p:nvSpPr>
            <p:cNvPr id="252" name="TextBox 27"/>
            <p:cNvSpPr txBox="1"/>
            <p:nvPr/>
          </p:nvSpPr>
          <p:spPr>
            <a:xfrm>
              <a:off x="1041820" y="2488714"/>
              <a:ext cx="3205535" cy="539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900">
                  <a:latin typeface="D2Coding"/>
                  <a:ea typeface="D2Coding"/>
                  <a:cs typeface="D2Coding"/>
                  <a:sym typeface="D2Coding"/>
                </a:defRPr>
              </a:pPr>
              <a:r>
                <a:t>광고성 업로드가 다분한 sns나 변화가 없는 웹사이트 순위를 대신하여</a:t>
              </a:r>
            </a:p>
            <a:p>
              <a:pPr>
                <a:defRPr sz="900">
                  <a:latin typeface="D2Coding"/>
                  <a:ea typeface="D2Coding"/>
                  <a:cs typeface="D2Coding"/>
                  <a:sym typeface="D2Coding"/>
                </a:defRPr>
              </a:pPr>
              <a:r>
                <a:t>빠르고 편하게 새로운  정보를 제공한다.</a:t>
              </a:r>
            </a:p>
          </p:txBody>
        </p:sp>
      </p:grpSp>
      <p:sp>
        <p:nvSpPr>
          <p:cNvPr id="254" name="순서도: 지연 5"/>
          <p:cNvSpPr/>
          <p:nvPr/>
        </p:nvSpPr>
        <p:spPr>
          <a:xfrm rot="5400000">
            <a:off x="5764285" y="2713"/>
            <a:ext cx="645031" cy="951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339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5" name="TextBox 6"/>
          <p:cNvSpPr txBox="1"/>
          <p:nvPr/>
        </p:nvSpPr>
        <p:spPr>
          <a:xfrm>
            <a:off x="5834586" y="42930"/>
            <a:ext cx="869486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C5E5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r>
              <a:t>01</a:t>
            </a:r>
          </a:p>
        </p:txBody>
      </p:sp>
      <p:grpSp>
        <p:nvGrpSpPr>
          <p:cNvPr id="259" name="그룹 28"/>
          <p:cNvGrpSpPr/>
          <p:nvPr/>
        </p:nvGrpSpPr>
        <p:grpSpPr>
          <a:xfrm>
            <a:off x="184973" y="33410"/>
            <a:ext cx="11855448" cy="6662671"/>
            <a:chOff x="0" y="0"/>
            <a:chExt cx="11855446" cy="6662669"/>
          </a:xfrm>
        </p:grpSpPr>
        <p:sp>
          <p:nvSpPr>
            <p:cNvPr id="256" name="직사각형 41"/>
            <p:cNvSpPr/>
            <p:nvPr/>
          </p:nvSpPr>
          <p:spPr>
            <a:xfrm>
              <a:off x="-1" y="109469"/>
              <a:ext cx="11855448" cy="6553201"/>
            </a:xfrm>
            <a:prstGeom prst="rect">
              <a:avLst/>
            </a:prstGeom>
            <a:noFill/>
            <a:ln w="19050" cap="flat">
              <a:solidFill>
                <a:srgbClr val="FF339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7" name="순서도: 지연 42"/>
            <p:cNvSpPr/>
            <p:nvPr/>
          </p:nvSpPr>
          <p:spPr>
            <a:xfrm rot="5400000">
              <a:off x="5573785" y="-40218"/>
              <a:ext cx="645031" cy="951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33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8" name="TextBox 43"/>
            <p:cNvSpPr txBox="1"/>
            <p:nvPr/>
          </p:nvSpPr>
          <p:spPr>
            <a:xfrm>
              <a:off x="5644087" y="0"/>
              <a:ext cx="869486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000">
                  <a:solidFill>
                    <a:srgbClr val="C5E5FF"/>
                  </a:solidFill>
                  <a:latin typeface="Bahnschrift Condensed"/>
                  <a:ea typeface="Bahnschrift Condensed"/>
                  <a:cs typeface="Bahnschrift Condensed"/>
                  <a:sym typeface="Bahnschrift Condensed"/>
                </a:defRPr>
              </a:lvl1pPr>
            </a:lstStyle>
            <a:p>
              <a:r>
                <a:t>01</a:t>
              </a:r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그림 3" descr="그림 3"/>
          <p:cNvPicPr>
            <a:picLocks noChangeAspect="1"/>
          </p:cNvPicPr>
          <p:nvPr/>
        </p:nvPicPr>
        <p:blipFill>
          <a:blip r:embed="rId2"/>
          <a:srcRect b="7858"/>
          <a:stretch>
            <a:fillRect/>
          </a:stretch>
        </p:blipFill>
        <p:spPr>
          <a:xfrm>
            <a:off x="1062931" y="166196"/>
            <a:ext cx="10014574" cy="6535682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직사각형 4"/>
          <p:cNvSpPr/>
          <p:nvPr/>
        </p:nvSpPr>
        <p:spPr>
          <a:xfrm>
            <a:off x="0" y="0"/>
            <a:ext cx="12175746" cy="6858000"/>
          </a:xfrm>
          <a:prstGeom prst="rect">
            <a:avLst/>
          </a:prstGeom>
          <a:solidFill>
            <a:srgbClr val="FFFFFF">
              <a:alpha val="93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4" name="işliďe"/>
          <p:cNvSpPr txBox="1"/>
          <p:nvPr/>
        </p:nvSpPr>
        <p:spPr>
          <a:xfrm>
            <a:off x="65029" y="1380027"/>
            <a:ext cx="407985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lnSpc>
                <a:spcPct val="120000"/>
              </a:lnSpc>
              <a:defRPr sz="14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PART DISTRIBUTION</a:t>
            </a:r>
          </a:p>
        </p:txBody>
      </p:sp>
      <p:sp>
        <p:nvSpPr>
          <p:cNvPr id="265" name="more-options_17764"/>
          <p:cNvSpPr/>
          <p:nvPr/>
        </p:nvSpPr>
        <p:spPr>
          <a:xfrm>
            <a:off x="1110957" y="1228459"/>
            <a:ext cx="609863" cy="133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43" y="0"/>
                </a:moveTo>
                <a:cubicBezTo>
                  <a:pt x="20545" y="0"/>
                  <a:pt x="21600" y="4835"/>
                  <a:pt x="21600" y="10800"/>
                </a:cubicBezTo>
                <a:cubicBezTo>
                  <a:pt x="21600" y="16765"/>
                  <a:pt x="20545" y="21600"/>
                  <a:pt x="19243" y="21600"/>
                </a:cubicBezTo>
                <a:cubicBezTo>
                  <a:pt x="17942" y="21600"/>
                  <a:pt x="16886" y="16765"/>
                  <a:pt x="16886" y="10800"/>
                </a:cubicBezTo>
                <a:cubicBezTo>
                  <a:pt x="16886" y="4835"/>
                  <a:pt x="17942" y="0"/>
                  <a:pt x="19243" y="0"/>
                </a:cubicBezTo>
                <a:close/>
                <a:moveTo>
                  <a:pt x="10669" y="0"/>
                </a:moveTo>
                <a:cubicBezTo>
                  <a:pt x="11970" y="0"/>
                  <a:pt x="13026" y="4835"/>
                  <a:pt x="13026" y="10800"/>
                </a:cubicBezTo>
                <a:cubicBezTo>
                  <a:pt x="13026" y="16765"/>
                  <a:pt x="11970" y="21600"/>
                  <a:pt x="10669" y="21600"/>
                </a:cubicBezTo>
                <a:cubicBezTo>
                  <a:pt x="9367" y="21600"/>
                  <a:pt x="8312" y="16765"/>
                  <a:pt x="8312" y="10800"/>
                </a:cubicBezTo>
                <a:cubicBezTo>
                  <a:pt x="8312" y="4835"/>
                  <a:pt x="9367" y="0"/>
                  <a:pt x="10669" y="0"/>
                </a:cubicBezTo>
                <a:close/>
                <a:moveTo>
                  <a:pt x="2359" y="0"/>
                </a:moveTo>
                <a:cubicBezTo>
                  <a:pt x="3662" y="0"/>
                  <a:pt x="4719" y="4835"/>
                  <a:pt x="4719" y="10800"/>
                </a:cubicBezTo>
                <a:cubicBezTo>
                  <a:pt x="4719" y="16765"/>
                  <a:pt x="3662" y="21600"/>
                  <a:pt x="2359" y="21600"/>
                </a:cubicBezTo>
                <a:cubicBezTo>
                  <a:pt x="1056" y="21600"/>
                  <a:pt x="0" y="16765"/>
                  <a:pt x="0" y="10800"/>
                </a:cubicBezTo>
                <a:cubicBezTo>
                  <a:pt x="0" y="4835"/>
                  <a:pt x="1056" y="0"/>
                  <a:pt x="2359" y="0"/>
                </a:cubicBezTo>
                <a:close/>
              </a:path>
            </a:pathLst>
          </a:custGeom>
          <a:solidFill>
            <a:srgbClr val="CCCC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6" name="사각형: 둥근 모서리 8"/>
          <p:cNvSpPr/>
          <p:nvPr/>
        </p:nvSpPr>
        <p:spPr>
          <a:xfrm>
            <a:off x="842962" y="2063158"/>
            <a:ext cx="10448923" cy="4299542"/>
          </a:xfrm>
          <a:prstGeom prst="roundRect">
            <a:avLst>
              <a:gd name="adj" fmla="val 16667"/>
            </a:avLst>
          </a:prstGeom>
          <a:ln w="12700">
            <a:solidFill>
              <a:srgbClr val="C5E5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75" name="그룹 11"/>
          <p:cNvGrpSpPr/>
          <p:nvPr/>
        </p:nvGrpSpPr>
        <p:grpSpPr>
          <a:xfrm>
            <a:off x="8816268" y="1038409"/>
            <a:ext cx="1805047" cy="2244476"/>
            <a:chOff x="0" y="0"/>
            <a:chExt cx="1805045" cy="2244475"/>
          </a:xfrm>
        </p:grpSpPr>
        <p:sp>
          <p:nvSpPr>
            <p:cNvPr id="267" name="사각형: 둥근 모서리 12"/>
            <p:cNvSpPr/>
            <p:nvPr/>
          </p:nvSpPr>
          <p:spPr>
            <a:xfrm>
              <a:off x="137765" y="265848"/>
              <a:ext cx="1667280" cy="1978627"/>
            </a:xfrm>
            <a:prstGeom prst="roundRect">
              <a:avLst>
                <a:gd name="adj" fmla="val 10079"/>
              </a:avLst>
            </a:prstGeom>
            <a:solidFill>
              <a:srgbClr val="EFF4F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50000"/>
                </a:lnSpc>
                <a:defRPr sz="1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8" name="사각형: 둥근 위쪽 모서리 13"/>
            <p:cNvSpPr/>
            <p:nvPr/>
          </p:nvSpPr>
          <p:spPr>
            <a:xfrm>
              <a:off x="0" y="130606"/>
              <a:ext cx="1663305" cy="1559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0" y="0"/>
                  </a:moveTo>
                  <a:lnTo>
                    <a:pt x="19880" y="0"/>
                  </a:lnTo>
                  <a:cubicBezTo>
                    <a:pt x="20830" y="0"/>
                    <a:pt x="21600" y="821"/>
                    <a:pt x="21600" y="1834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1834"/>
                  </a:lnTo>
                  <a:cubicBezTo>
                    <a:pt x="0" y="821"/>
                    <a:pt x="770" y="0"/>
                    <a:pt x="1720" y="0"/>
                  </a:cubicBezTo>
                  <a:close/>
                </a:path>
              </a:pathLst>
            </a:custGeom>
            <a:solidFill>
              <a:srgbClr val="FFFFFF"/>
            </a:solidFill>
            <a:ln w="22225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50000"/>
                </a:lnSpc>
                <a:defRPr sz="3200" b="1">
                  <a:solidFill>
                    <a:srgbClr val="FFFFFF"/>
                  </a:solidFill>
                  <a:latin typeface="야놀자 야체 B"/>
                  <a:ea typeface="야놀자 야체 B"/>
                  <a:cs typeface="야놀자 야체 B"/>
                  <a:sym typeface="야놀자 야체 B"/>
                </a:defRPr>
              </a:pPr>
              <a:endParaRPr/>
            </a:p>
          </p:txBody>
        </p:sp>
        <p:grpSp>
          <p:nvGrpSpPr>
            <p:cNvPr id="271" name="사각형: 둥근 위쪽 모서리 14"/>
            <p:cNvGrpSpPr/>
            <p:nvPr/>
          </p:nvGrpSpPr>
          <p:grpSpPr>
            <a:xfrm>
              <a:off x="0" y="1628659"/>
              <a:ext cx="1663306" cy="480480"/>
              <a:chOff x="0" y="-1"/>
              <a:chExt cx="1663305" cy="480479"/>
            </a:xfrm>
          </p:grpSpPr>
          <p:sp>
            <p:nvSpPr>
              <p:cNvPr id="269" name="도형"/>
              <p:cNvSpPr/>
              <p:nvPr/>
            </p:nvSpPr>
            <p:spPr>
              <a:xfrm>
                <a:off x="0" y="-1"/>
                <a:ext cx="1663305" cy="480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8035"/>
                    </a:lnTo>
                    <a:cubicBezTo>
                      <a:pt x="21600" y="20004"/>
                      <a:pt x="21139" y="21600"/>
                      <a:pt x="20570" y="21600"/>
                    </a:cubicBezTo>
                    <a:lnTo>
                      <a:pt x="1030" y="21600"/>
                    </a:lnTo>
                    <a:cubicBezTo>
                      <a:pt x="461" y="21600"/>
                      <a:pt x="0" y="20004"/>
                      <a:pt x="0" y="1803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2225" cap="flat">
                <a:solidFill>
                  <a:srgbClr val="D9D9D9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150000"/>
                  </a:lnSpc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0" name="Bae sung young"/>
              <p:cNvSpPr txBox="1"/>
              <p:nvPr/>
            </p:nvSpPr>
            <p:spPr>
              <a:xfrm>
                <a:off x="80059" y="59029"/>
                <a:ext cx="1503187" cy="3391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lnSpc>
                    <a:spcPct val="150000"/>
                  </a:lnSpc>
                  <a:defRPr sz="1000" b="1">
                    <a:solidFill>
                      <a:srgbClr val="404040"/>
                    </a:solidFill>
                    <a:latin typeface="D2Coding"/>
                    <a:ea typeface="D2Coding"/>
                    <a:cs typeface="D2Coding"/>
                    <a:sym typeface="D2Coding"/>
                  </a:defRPr>
                </a:lvl1pPr>
              </a:lstStyle>
              <a:p>
                <a:r>
                  <a:rPr lang="ko-KR" altLang="en-US" sz="1200" dirty="0"/>
                  <a:t>배성영</a:t>
                </a:r>
                <a:r>
                  <a:rPr lang="en-US" altLang="ko-KR" sz="1200" dirty="0"/>
                  <a:t>/</a:t>
                </a:r>
                <a:r>
                  <a:rPr lang="ko-KR" altLang="en-US" sz="1200" dirty="0"/>
                  <a:t>관심 목록</a:t>
                </a:r>
                <a:endParaRPr sz="1200" dirty="0"/>
              </a:p>
            </p:txBody>
          </p:sp>
        </p:grpSp>
        <p:sp>
          <p:nvSpPr>
            <p:cNvPr id="272" name="타원 15"/>
            <p:cNvSpPr/>
            <p:nvPr/>
          </p:nvSpPr>
          <p:spPr>
            <a:xfrm>
              <a:off x="151428" y="0"/>
              <a:ext cx="57685" cy="57685"/>
            </a:xfrm>
            <a:prstGeom prst="ellipse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3" name="타원 16"/>
            <p:cNvSpPr/>
            <p:nvPr/>
          </p:nvSpPr>
          <p:spPr>
            <a:xfrm>
              <a:off x="247074" y="0"/>
              <a:ext cx="57685" cy="57685"/>
            </a:xfrm>
            <a:prstGeom prst="ellipse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4" name="타원 17"/>
            <p:cNvSpPr/>
            <p:nvPr/>
          </p:nvSpPr>
          <p:spPr>
            <a:xfrm>
              <a:off x="342720" y="0"/>
              <a:ext cx="57685" cy="57685"/>
            </a:xfrm>
            <a:prstGeom prst="ellipse">
              <a:avLst/>
            </a:prstGeom>
            <a:solidFill>
              <a:srgbClr val="FA606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84" name="그룹 32"/>
          <p:cNvGrpSpPr/>
          <p:nvPr/>
        </p:nvGrpSpPr>
        <p:grpSpPr>
          <a:xfrm>
            <a:off x="3544706" y="1038409"/>
            <a:ext cx="1805047" cy="2244476"/>
            <a:chOff x="0" y="0"/>
            <a:chExt cx="1805045" cy="2244475"/>
          </a:xfrm>
        </p:grpSpPr>
        <p:sp>
          <p:nvSpPr>
            <p:cNvPr id="276" name="사각형: 둥근 모서리 33"/>
            <p:cNvSpPr/>
            <p:nvPr/>
          </p:nvSpPr>
          <p:spPr>
            <a:xfrm>
              <a:off x="137765" y="265848"/>
              <a:ext cx="1667280" cy="1978627"/>
            </a:xfrm>
            <a:prstGeom prst="roundRect">
              <a:avLst>
                <a:gd name="adj" fmla="val 10079"/>
              </a:avLst>
            </a:prstGeom>
            <a:solidFill>
              <a:srgbClr val="EFF4F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50000"/>
                </a:lnSpc>
                <a:defRPr sz="1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7" name="사각형: 둥근 위쪽 모서리 34"/>
            <p:cNvSpPr/>
            <p:nvPr/>
          </p:nvSpPr>
          <p:spPr>
            <a:xfrm>
              <a:off x="0" y="130606"/>
              <a:ext cx="1663305" cy="1509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5" y="0"/>
                  </a:moveTo>
                  <a:lnTo>
                    <a:pt x="19935" y="0"/>
                  </a:lnTo>
                  <a:cubicBezTo>
                    <a:pt x="20855" y="0"/>
                    <a:pt x="21600" y="821"/>
                    <a:pt x="21600" y="1834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1834"/>
                  </a:lnTo>
                  <a:cubicBezTo>
                    <a:pt x="0" y="821"/>
                    <a:pt x="745" y="0"/>
                    <a:pt x="1665" y="0"/>
                  </a:cubicBezTo>
                  <a:close/>
                </a:path>
              </a:pathLst>
            </a:custGeom>
            <a:solidFill>
              <a:srgbClr val="FFFFFF"/>
            </a:solidFill>
            <a:ln w="22225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50000"/>
                </a:lnSpc>
                <a:defRPr sz="3200" b="1">
                  <a:solidFill>
                    <a:srgbClr val="FFFFFF"/>
                  </a:solidFill>
                  <a:latin typeface="야놀자 야체 B"/>
                  <a:ea typeface="야놀자 야체 B"/>
                  <a:cs typeface="야놀자 야체 B"/>
                  <a:sym typeface="야놀자 야체 B"/>
                </a:defRPr>
              </a:pPr>
              <a:r>
                <a:rPr lang="en-US" altLang="ko-KR" sz="1200" dirty="0">
                  <a:solidFill>
                    <a:schemeClr val="bg2"/>
                  </a:solidFill>
                </a:rPr>
                <a:t>Q&amp;A </a:t>
              </a:r>
              <a:r>
                <a:rPr lang="ko-KR" altLang="en-US" sz="1200" dirty="0">
                  <a:solidFill>
                    <a:schemeClr val="bg2"/>
                  </a:solidFill>
                </a:rPr>
                <a:t>관리</a:t>
              </a:r>
              <a:endParaRPr sz="1200" dirty="0"/>
            </a:p>
          </p:txBody>
        </p:sp>
        <p:grpSp>
          <p:nvGrpSpPr>
            <p:cNvPr id="280" name="사각형: 둥근 위쪽 모서리 35"/>
            <p:cNvGrpSpPr/>
            <p:nvPr/>
          </p:nvGrpSpPr>
          <p:grpSpPr>
            <a:xfrm>
              <a:off x="0" y="1640364"/>
              <a:ext cx="1663306" cy="468777"/>
              <a:chOff x="0" y="-1"/>
              <a:chExt cx="1663305" cy="468776"/>
            </a:xfrm>
          </p:grpSpPr>
          <p:sp>
            <p:nvSpPr>
              <p:cNvPr id="278" name="도형"/>
              <p:cNvSpPr/>
              <p:nvPr/>
            </p:nvSpPr>
            <p:spPr>
              <a:xfrm>
                <a:off x="0" y="-1"/>
                <a:ext cx="1663305" cy="4687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8035"/>
                    </a:lnTo>
                    <a:cubicBezTo>
                      <a:pt x="21600" y="20004"/>
                      <a:pt x="21150" y="21600"/>
                      <a:pt x="20595" y="21600"/>
                    </a:cubicBezTo>
                    <a:lnTo>
                      <a:pt x="1005" y="21600"/>
                    </a:lnTo>
                    <a:cubicBezTo>
                      <a:pt x="450" y="21600"/>
                      <a:pt x="0" y="20004"/>
                      <a:pt x="0" y="1803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2225" cap="flat">
                <a:solidFill>
                  <a:srgbClr val="D9D9D9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150000"/>
                  </a:lnSpc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9" name="Kim min ji"/>
              <p:cNvSpPr txBox="1"/>
              <p:nvPr/>
            </p:nvSpPr>
            <p:spPr>
              <a:xfrm>
                <a:off x="79493" y="53461"/>
                <a:ext cx="1504319" cy="3391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lnSpc>
                    <a:spcPct val="150000"/>
                  </a:lnSpc>
                  <a:defRPr sz="1000" b="1">
                    <a:solidFill>
                      <a:srgbClr val="404040"/>
                    </a:solidFill>
                    <a:latin typeface="D2Coding"/>
                    <a:ea typeface="D2Coding"/>
                    <a:cs typeface="D2Coding"/>
                    <a:sym typeface="D2Coding"/>
                  </a:defRPr>
                </a:lvl1pPr>
              </a:lstStyle>
              <a:p>
                <a:r>
                  <a:rPr lang="ko-KR" altLang="en-US" sz="1200" dirty="0"/>
                  <a:t>김민지</a:t>
                </a:r>
                <a:r>
                  <a:rPr lang="en-US" altLang="ko-KR" sz="1200" dirty="0"/>
                  <a:t>/Q&amp;A </a:t>
                </a:r>
                <a:r>
                  <a:rPr lang="ko-KR" altLang="en-US" sz="1200" dirty="0"/>
                  <a:t>관리</a:t>
                </a:r>
                <a:endParaRPr sz="1200" dirty="0"/>
              </a:p>
            </p:txBody>
          </p:sp>
        </p:grpSp>
        <p:sp>
          <p:nvSpPr>
            <p:cNvPr id="281" name="타원 36"/>
            <p:cNvSpPr/>
            <p:nvPr/>
          </p:nvSpPr>
          <p:spPr>
            <a:xfrm>
              <a:off x="151428" y="0"/>
              <a:ext cx="57685" cy="57685"/>
            </a:xfrm>
            <a:prstGeom prst="ellipse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2" name="타원 37"/>
            <p:cNvSpPr/>
            <p:nvPr/>
          </p:nvSpPr>
          <p:spPr>
            <a:xfrm>
              <a:off x="247074" y="0"/>
              <a:ext cx="57685" cy="57685"/>
            </a:xfrm>
            <a:prstGeom prst="ellipse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3" name="타원 38"/>
            <p:cNvSpPr/>
            <p:nvPr/>
          </p:nvSpPr>
          <p:spPr>
            <a:xfrm>
              <a:off x="342720" y="0"/>
              <a:ext cx="57685" cy="57685"/>
            </a:xfrm>
            <a:prstGeom prst="ellipse">
              <a:avLst/>
            </a:prstGeom>
            <a:solidFill>
              <a:srgbClr val="FA606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93" name="그룹 46"/>
          <p:cNvGrpSpPr/>
          <p:nvPr/>
        </p:nvGrpSpPr>
        <p:grpSpPr>
          <a:xfrm>
            <a:off x="6182474" y="1038409"/>
            <a:ext cx="1805047" cy="2244476"/>
            <a:chOff x="0" y="0"/>
            <a:chExt cx="1805045" cy="2244475"/>
          </a:xfrm>
        </p:grpSpPr>
        <p:sp>
          <p:nvSpPr>
            <p:cNvPr id="285" name="사각형: 둥근 모서리 47"/>
            <p:cNvSpPr/>
            <p:nvPr/>
          </p:nvSpPr>
          <p:spPr>
            <a:xfrm>
              <a:off x="137765" y="265848"/>
              <a:ext cx="1667280" cy="1978627"/>
            </a:xfrm>
            <a:prstGeom prst="roundRect">
              <a:avLst>
                <a:gd name="adj" fmla="val 10079"/>
              </a:avLst>
            </a:prstGeom>
            <a:solidFill>
              <a:srgbClr val="EFF4F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50000"/>
                </a:lnSpc>
                <a:defRPr sz="1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6" name="사각형: 둥근 위쪽 모서리 48"/>
            <p:cNvSpPr/>
            <p:nvPr/>
          </p:nvSpPr>
          <p:spPr>
            <a:xfrm>
              <a:off x="0" y="130606"/>
              <a:ext cx="1663305" cy="1578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1" y="0"/>
                  </a:moveTo>
                  <a:lnTo>
                    <a:pt x="19859" y="0"/>
                  </a:lnTo>
                  <a:cubicBezTo>
                    <a:pt x="20821" y="0"/>
                    <a:pt x="21600" y="821"/>
                    <a:pt x="21600" y="1834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1834"/>
                  </a:lnTo>
                  <a:cubicBezTo>
                    <a:pt x="0" y="821"/>
                    <a:pt x="779" y="0"/>
                    <a:pt x="1741" y="0"/>
                  </a:cubicBezTo>
                  <a:close/>
                </a:path>
              </a:pathLst>
            </a:custGeom>
            <a:solidFill>
              <a:srgbClr val="FFFFFF"/>
            </a:solidFill>
            <a:ln w="22225" cap="flat">
              <a:solidFill>
                <a:srgbClr val="B4C7E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50000"/>
                </a:lnSpc>
                <a:defRPr sz="3200" b="1">
                  <a:solidFill>
                    <a:srgbClr val="FFFFFF"/>
                  </a:solidFill>
                  <a:latin typeface="야놀자 야체 B"/>
                  <a:ea typeface="야놀자 야체 B"/>
                  <a:cs typeface="야놀자 야체 B"/>
                  <a:sym typeface="야놀자 야체 B"/>
                </a:defRPr>
              </a:pPr>
              <a:r>
                <a:rPr lang="ko-KR" altLang="en-US" sz="1200" dirty="0">
                  <a:solidFill>
                    <a:schemeClr val="bg2"/>
                  </a:solidFill>
                </a:rPr>
                <a:t>커뮤니티 관리</a:t>
              </a:r>
              <a:endParaRPr sz="1200" dirty="0">
                <a:solidFill>
                  <a:schemeClr val="bg2"/>
                </a:solidFill>
              </a:endParaRPr>
            </a:p>
          </p:txBody>
        </p:sp>
        <p:grpSp>
          <p:nvGrpSpPr>
            <p:cNvPr id="289" name="사각형: 둥근 위쪽 모서리 49"/>
            <p:cNvGrpSpPr/>
            <p:nvPr/>
          </p:nvGrpSpPr>
          <p:grpSpPr>
            <a:xfrm>
              <a:off x="0" y="1643610"/>
              <a:ext cx="1663306" cy="465531"/>
              <a:chOff x="0" y="0"/>
              <a:chExt cx="1663305" cy="465529"/>
            </a:xfrm>
          </p:grpSpPr>
          <p:sp>
            <p:nvSpPr>
              <p:cNvPr id="287" name="도형"/>
              <p:cNvSpPr/>
              <p:nvPr/>
            </p:nvSpPr>
            <p:spPr>
              <a:xfrm>
                <a:off x="0" y="0"/>
                <a:ext cx="1663305" cy="465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8035"/>
                    </a:lnTo>
                    <a:cubicBezTo>
                      <a:pt x="21600" y="20004"/>
                      <a:pt x="21153" y="21600"/>
                      <a:pt x="20602" y="21600"/>
                    </a:cubicBezTo>
                    <a:lnTo>
                      <a:pt x="998" y="21600"/>
                    </a:lnTo>
                    <a:cubicBezTo>
                      <a:pt x="447" y="21600"/>
                      <a:pt x="0" y="20004"/>
                      <a:pt x="0" y="1803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2225" cap="flat">
                <a:solidFill>
                  <a:srgbClr val="B4C7E7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150000"/>
                  </a:lnSpc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8" name="Park je bin"/>
              <p:cNvSpPr txBox="1"/>
              <p:nvPr/>
            </p:nvSpPr>
            <p:spPr>
              <a:xfrm>
                <a:off x="79336" y="62175"/>
                <a:ext cx="1504633" cy="3186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lnSpc>
                    <a:spcPct val="150000"/>
                  </a:lnSpc>
                  <a:defRPr sz="1000" b="1">
                    <a:solidFill>
                      <a:srgbClr val="404040"/>
                    </a:solidFill>
                    <a:latin typeface="D2Coding"/>
                    <a:ea typeface="D2Coding"/>
                    <a:cs typeface="D2Coding"/>
                    <a:sym typeface="D2Coding"/>
                  </a:defRPr>
                </a:pPr>
                <a:r>
                  <a:rPr lang="ko-KR" altLang="en-US" sz="1100" dirty="0"/>
                  <a:t>박재빈</a:t>
                </a:r>
                <a:r>
                  <a:rPr lang="en-US" altLang="ko-KR" sz="1100" dirty="0"/>
                  <a:t>/</a:t>
                </a:r>
                <a:r>
                  <a:rPr lang="ko-KR" altLang="en-US" sz="1100" dirty="0"/>
                  <a:t>커뮤니티 관리</a:t>
                </a:r>
                <a:endParaRPr sz="1100" dirty="0"/>
              </a:p>
            </p:txBody>
          </p:sp>
        </p:grpSp>
        <p:sp>
          <p:nvSpPr>
            <p:cNvPr id="290" name="타원 50"/>
            <p:cNvSpPr/>
            <p:nvPr/>
          </p:nvSpPr>
          <p:spPr>
            <a:xfrm>
              <a:off x="151428" y="0"/>
              <a:ext cx="57685" cy="57685"/>
            </a:xfrm>
            <a:prstGeom prst="ellipse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1" name="타원 51"/>
            <p:cNvSpPr/>
            <p:nvPr/>
          </p:nvSpPr>
          <p:spPr>
            <a:xfrm>
              <a:off x="247074" y="0"/>
              <a:ext cx="57685" cy="57685"/>
            </a:xfrm>
            <a:prstGeom prst="ellipse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2" name="타원 52"/>
            <p:cNvSpPr/>
            <p:nvPr/>
          </p:nvSpPr>
          <p:spPr>
            <a:xfrm>
              <a:off x="342720" y="0"/>
              <a:ext cx="57685" cy="57685"/>
            </a:xfrm>
            <a:prstGeom prst="ellipse">
              <a:avLst/>
            </a:prstGeom>
            <a:solidFill>
              <a:srgbClr val="FA606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94" name="직사각형 53"/>
          <p:cNvSpPr/>
          <p:nvPr/>
        </p:nvSpPr>
        <p:spPr>
          <a:xfrm>
            <a:off x="190499" y="152400"/>
            <a:ext cx="11855448" cy="6553200"/>
          </a:xfrm>
          <a:prstGeom prst="rect">
            <a:avLst/>
          </a:prstGeom>
          <a:ln w="19050">
            <a:solidFill>
              <a:srgbClr val="FF339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5" name="순서도: 지연 54"/>
          <p:cNvSpPr/>
          <p:nvPr/>
        </p:nvSpPr>
        <p:spPr>
          <a:xfrm rot="5400000">
            <a:off x="5764285" y="2713"/>
            <a:ext cx="645031" cy="951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339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6" name="TextBox 55"/>
          <p:cNvSpPr txBox="1"/>
          <p:nvPr/>
        </p:nvSpPr>
        <p:spPr>
          <a:xfrm>
            <a:off x="5834586" y="42930"/>
            <a:ext cx="869486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C5E5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r>
              <a:t>01</a:t>
            </a:r>
          </a:p>
        </p:txBody>
      </p:sp>
      <p:grpSp>
        <p:nvGrpSpPr>
          <p:cNvPr id="306" name="그룹 2"/>
          <p:cNvGrpSpPr/>
          <p:nvPr/>
        </p:nvGrpSpPr>
        <p:grpSpPr>
          <a:xfrm>
            <a:off x="3539842" y="3968713"/>
            <a:ext cx="1805049" cy="2244478"/>
            <a:chOff x="0" y="0"/>
            <a:chExt cx="1805047" cy="2244476"/>
          </a:xfrm>
        </p:grpSpPr>
        <p:grpSp>
          <p:nvGrpSpPr>
            <p:cNvPr id="302" name="그룹 1"/>
            <p:cNvGrpSpPr/>
            <p:nvPr/>
          </p:nvGrpSpPr>
          <p:grpSpPr>
            <a:xfrm>
              <a:off x="0" y="130606"/>
              <a:ext cx="1805047" cy="2113870"/>
              <a:chOff x="0" y="0"/>
              <a:chExt cx="1805045" cy="2113868"/>
            </a:xfrm>
          </p:grpSpPr>
          <p:sp>
            <p:nvSpPr>
              <p:cNvPr id="297" name="사각형: 둥근 모서리 71"/>
              <p:cNvSpPr/>
              <p:nvPr/>
            </p:nvSpPr>
            <p:spPr>
              <a:xfrm>
                <a:off x="137765" y="135242"/>
                <a:ext cx="1667280" cy="1978626"/>
              </a:xfrm>
              <a:prstGeom prst="roundRect">
                <a:avLst>
                  <a:gd name="adj" fmla="val 10079"/>
                </a:avLst>
              </a:prstGeom>
              <a:solidFill>
                <a:srgbClr val="EFF4F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150000"/>
                  </a:lnSpc>
                  <a:defRPr sz="1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8" name="사각형: 둥근 위쪽 모서리 72"/>
              <p:cNvSpPr/>
              <p:nvPr/>
            </p:nvSpPr>
            <p:spPr>
              <a:xfrm>
                <a:off x="0" y="0"/>
                <a:ext cx="1663305" cy="15097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65" y="0"/>
                    </a:moveTo>
                    <a:lnTo>
                      <a:pt x="19935" y="0"/>
                    </a:lnTo>
                    <a:cubicBezTo>
                      <a:pt x="20855" y="0"/>
                      <a:pt x="21600" y="821"/>
                      <a:pt x="21600" y="1834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834"/>
                    </a:lnTo>
                    <a:cubicBezTo>
                      <a:pt x="0" y="821"/>
                      <a:pt x="745" y="0"/>
                      <a:pt x="16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225" cap="flat">
                <a:solidFill>
                  <a:srgbClr val="D9D9D9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150000"/>
                  </a:lnSpc>
                  <a:defRPr sz="3200" b="1">
                    <a:solidFill>
                      <a:srgbClr val="FFFFFF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  <a:r>
                  <a:rPr lang="ko-KR" altLang="en-US" sz="1200" dirty="0">
                    <a:solidFill>
                      <a:schemeClr val="bg2"/>
                    </a:solidFill>
                  </a:rPr>
                  <a:t>컨텐츠 관리</a:t>
                </a:r>
                <a:endParaRPr sz="1200" dirty="0">
                  <a:solidFill>
                    <a:schemeClr val="bg2"/>
                  </a:solidFill>
                </a:endParaRPr>
              </a:p>
            </p:txBody>
          </p:sp>
          <p:grpSp>
            <p:nvGrpSpPr>
              <p:cNvPr id="301" name="사각형: 둥근 위쪽 모서리 73"/>
              <p:cNvGrpSpPr/>
              <p:nvPr/>
            </p:nvGrpSpPr>
            <p:grpSpPr>
              <a:xfrm>
                <a:off x="0" y="1509757"/>
                <a:ext cx="1663306" cy="468777"/>
                <a:chOff x="0" y="-1"/>
                <a:chExt cx="1663305" cy="468776"/>
              </a:xfrm>
            </p:grpSpPr>
            <p:sp>
              <p:nvSpPr>
                <p:cNvPr id="299" name="도형"/>
                <p:cNvSpPr/>
                <p:nvPr/>
              </p:nvSpPr>
              <p:spPr>
                <a:xfrm>
                  <a:off x="0" y="-1"/>
                  <a:ext cx="1663305" cy="46877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8035"/>
                      </a:lnTo>
                      <a:cubicBezTo>
                        <a:pt x="21600" y="20004"/>
                        <a:pt x="21150" y="21600"/>
                        <a:pt x="20595" y="21600"/>
                      </a:cubicBezTo>
                      <a:lnTo>
                        <a:pt x="1005" y="21600"/>
                      </a:lnTo>
                      <a:cubicBezTo>
                        <a:pt x="450" y="21600"/>
                        <a:pt x="0" y="20004"/>
                        <a:pt x="0" y="18035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225" cap="flat">
                  <a:solidFill>
                    <a:srgbClr val="D9D9D9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ct val="150000"/>
                    </a:lnSpc>
                    <a:defRPr sz="1000" b="1">
                      <a:solidFill>
                        <a:srgbClr val="404040"/>
                      </a:solidFill>
                      <a:latin typeface="D2Coding"/>
                      <a:ea typeface="D2Coding"/>
                      <a:cs typeface="D2Coding"/>
                      <a:sym typeface="D2Coding"/>
                    </a:defRPr>
                  </a:pPr>
                  <a:endParaRPr/>
                </a:p>
              </p:txBody>
            </p:sp>
            <p:sp>
              <p:nvSpPr>
                <p:cNvPr id="300" name="Yeom dong hyun"/>
                <p:cNvSpPr txBox="1"/>
                <p:nvPr/>
              </p:nvSpPr>
              <p:spPr>
                <a:xfrm>
                  <a:off x="79493" y="53461"/>
                  <a:ext cx="1504319" cy="33919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lnSpc>
                      <a:spcPct val="150000"/>
                    </a:lnSpc>
                    <a:defRPr sz="1000" b="1">
                      <a:solidFill>
                        <a:srgbClr val="404040"/>
                      </a:solidFill>
                      <a:latin typeface="D2Coding"/>
                      <a:ea typeface="D2Coding"/>
                      <a:cs typeface="D2Coding"/>
                      <a:sym typeface="D2Coding"/>
                    </a:defRPr>
                  </a:lvl1pPr>
                </a:lstStyle>
                <a:p>
                  <a:r>
                    <a:rPr lang="ko-KR" altLang="en-US" sz="1200" dirty="0"/>
                    <a:t>염동현</a:t>
                  </a:r>
                  <a:r>
                    <a:rPr lang="en-US" altLang="ko-KR" sz="1200" dirty="0"/>
                    <a:t>/</a:t>
                  </a:r>
                  <a:r>
                    <a:rPr lang="ko-KR" altLang="en-US" sz="1200" dirty="0"/>
                    <a:t>컨텐츠 관리</a:t>
                  </a:r>
                  <a:endParaRPr sz="1200" dirty="0"/>
                </a:p>
              </p:txBody>
            </p:sp>
          </p:grpSp>
        </p:grpSp>
        <p:sp>
          <p:nvSpPr>
            <p:cNvPr id="303" name="타원 74"/>
            <p:cNvSpPr/>
            <p:nvPr/>
          </p:nvSpPr>
          <p:spPr>
            <a:xfrm>
              <a:off x="151429" y="0"/>
              <a:ext cx="57683" cy="57683"/>
            </a:xfrm>
            <a:prstGeom prst="ellipse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4" name="타원 75"/>
            <p:cNvSpPr/>
            <p:nvPr/>
          </p:nvSpPr>
          <p:spPr>
            <a:xfrm>
              <a:off x="247075" y="0"/>
              <a:ext cx="57683" cy="57683"/>
            </a:xfrm>
            <a:prstGeom prst="ellipse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5" name="타원 76"/>
            <p:cNvSpPr/>
            <p:nvPr/>
          </p:nvSpPr>
          <p:spPr>
            <a:xfrm>
              <a:off x="342721" y="0"/>
              <a:ext cx="57683" cy="57683"/>
            </a:xfrm>
            <a:prstGeom prst="ellipse">
              <a:avLst/>
            </a:prstGeom>
            <a:solidFill>
              <a:srgbClr val="FA606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16" name="그룹 78"/>
          <p:cNvGrpSpPr/>
          <p:nvPr/>
        </p:nvGrpSpPr>
        <p:grpSpPr>
          <a:xfrm>
            <a:off x="6179306" y="3968713"/>
            <a:ext cx="1805049" cy="2244478"/>
            <a:chOff x="0" y="0"/>
            <a:chExt cx="1805047" cy="2244476"/>
          </a:xfrm>
        </p:grpSpPr>
        <p:grpSp>
          <p:nvGrpSpPr>
            <p:cNvPr id="312" name="그룹 79"/>
            <p:cNvGrpSpPr/>
            <p:nvPr/>
          </p:nvGrpSpPr>
          <p:grpSpPr>
            <a:xfrm>
              <a:off x="0" y="130606"/>
              <a:ext cx="1805047" cy="2113870"/>
              <a:chOff x="0" y="0"/>
              <a:chExt cx="1805045" cy="2113868"/>
            </a:xfrm>
          </p:grpSpPr>
          <p:sp>
            <p:nvSpPr>
              <p:cNvPr id="307" name="사각형: 둥근 모서리 83"/>
              <p:cNvSpPr/>
              <p:nvPr/>
            </p:nvSpPr>
            <p:spPr>
              <a:xfrm>
                <a:off x="137765" y="135242"/>
                <a:ext cx="1667280" cy="1978626"/>
              </a:xfrm>
              <a:prstGeom prst="roundRect">
                <a:avLst>
                  <a:gd name="adj" fmla="val 10079"/>
                </a:avLst>
              </a:prstGeom>
              <a:solidFill>
                <a:srgbClr val="EFF4F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150000"/>
                  </a:lnSpc>
                  <a:defRPr sz="1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8" name="사각형: 둥근 위쪽 모서리 84"/>
              <p:cNvSpPr/>
              <p:nvPr/>
            </p:nvSpPr>
            <p:spPr>
              <a:xfrm>
                <a:off x="0" y="0"/>
                <a:ext cx="1663305" cy="15097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65" y="0"/>
                    </a:moveTo>
                    <a:lnTo>
                      <a:pt x="19935" y="0"/>
                    </a:lnTo>
                    <a:cubicBezTo>
                      <a:pt x="20855" y="0"/>
                      <a:pt x="21600" y="821"/>
                      <a:pt x="21600" y="1834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834"/>
                    </a:lnTo>
                    <a:cubicBezTo>
                      <a:pt x="0" y="821"/>
                      <a:pt x="745" y="0"/>
                      <a:pt x="16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225" cap="flat">
                <a:solidFill>
                  <a:srgbClr val="D9D9D9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150000"/>
                  </a:lnSpc>
                  <a:defRPr sz="3200" b="1">
                    <a:solidFill>
                      <a:srgbClr val="FFFFFF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  <a:r>
                  <a:rPr lang="ko-KR" altLang="en-US" sz="1200" dirty="0">
                    <a:solidFill>
                      <a:schemeClr val="bg2"/>
                    </a:solidFill>
                  </a:rPr>
                  <a:t>회원 관리</a:t>
                </a:r>
                <a:endParaRPr sz="1200" dirty="0">
                  <a:solidFill>
                    <a:schemeClr val="bg2"/>
                  </a:solidFill>
                </a:endParaRPr>
              </a:p>
            </p:txBody>
          </p:sp>
          <p:grpSp>
            <p:nvGrpSpPr>
              <p:cNvPr id="311" name="사각형: 둥근 위쪽 모서리 85"/>
              <p:cNvGrpSpPr/>
              <p:nvPr/>
            </p:nvGrpSpPr>
            <p:grpSpPr>
              <a:xfrm>
                <a:off x="0" y="1509757"/>
                <a:ext cx="1663306" cy="468777"/>
                <a:chOff x="0" y="-1"/>
                <a:chExt cx="1663305" cy="468776"/>
              </a:xfrm>
            </p:grpSpPr>
            <p:sp>
              <p:nvSpPr>
                <p:cNvPr id="309" name="도형"/>
                <p:cNvSpPr/>
                <p:nvPr/>
              </p:nvSpPr>
              <p:spPr>
                <a:xfrm>
                  <a:off x="0" y="-1"/>
                  <a:ext cx="1663305" cy="46877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8035"/>
                      </a:lnTo>
                      <a:cubicBezTo>
                        <a:pt x="21600" y="20004"/>
                        <a:pt x="21150" y="21600"/>
                        <a:pt x="20595" y="21600"/>
                      </a:cubicBezTo>
                      <a:lnTo>
                        <a:pt x="1005" y="21600"/>
                      </a:lnTo>
                      <a:cubicBezTo>
                        <a:pt x="450" y="21600"/>
                        <a:pt x="0" y="20004"/>
                        <a:pt x="0" y="18035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225" cap="flat">
                  <a:solidFill>
                    <a:srgbClr val="D9D9D9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ct val="150000"/>
                    </a:lnSpc>
                    <a:defRPr sz="1000" b="1">
                      <a:solidFill>
                        <a:srgbClr val="404040"/>
                      </a:solidFill>
                      <a:latin typeface="D2Coding"/>
                      <a:ea typeface="D2Coding"/>
                      <a:cs typeface="D2Coding"/>
                      <a:sym typeface="D2Coding"/>
                    </a:defRPr>
                  </a:pPr>
                  <a:endParaRPr/>
                </a:p>
              </p:txBody>
            </p:sp>
            <p:sp>
              <p:nvSpPr>
                <p:cNvPr id="310" name="Lee woo jeoug"/>
                <p:cNvSpPr txBox="1"/>
                <p:nvPr/>
              </p:nvSpPr>
              <p:spPr>
                <a:xfrm>
                  <a:off x="79493" y="56250"/>
                  <a:ext cx="1504319" cy="33361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lnSpc>
                      <a:spcPct val="150000"/>
                    </a:lnSpc>
                    <a:defRPr sz="1000" b="1">
                      <a:solidFill>
                        <a:srgbClr val="404040"/>
                      </a:solidFill>
                      <a:latin typeface="D2Coding"/>
                      <a:ea typeface="D2Coding"/>
                      <a:cs typeface="D2Coding"/>
                      <a:sym typeface="D2Coding"/>
                    </a:defRPr>
                  </a:lvl1pPr>
                </a:lstStyle>
                <a:p>
                  <a:r>
                    <a:rPr lang="ko-KR" altLang="en-US" sz="1200" dirty="0">
                      <a:latin typeface="+mn-ea"/>
                      <a:ea typeface="+mn-ea"/>
                    </a:rPr>
                    <a:t>이우정</a:t>
                  </a:r>
                  <a:r>
                    <a:rPr lang="en-US" altLang="ko-KR" sz="1200" dirty="0">
                      <a:latin typeface="+mn-ea"/>
                      <a:ea typeface="+mn-ea"/>
                    </a:rPr>
                    <a:t>/</a:t>
                  </a:r>
                  <a:r>
                    <a:rPr lang="ko-KR" altLang="en-US" sz="1200" dirty="0">
                      <a:latin typeface="+mn-ea"/>
                      <a:ea typeface="+mn-ea"/>
                    </a:rPr>
                    <a:t>회원 관리</a:t>
                  </a:r>
                  <a:endParaRPr sz="1200" dirty="0"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313" name="타원 80"/>
            <p:cNvSpPr/>
            <p:nvPr/>
          </p:nvSpPr>
          <p:spPr>
            <a:xfrm>
              <a:off x="151429" y="0"/>
              <a:ext cx="57683" cy="57683"/>
            </a:xfrm>
            <a:prstGeom prst="ellipse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4" name="타원 81"/>
            <p:cNvSpPr/>
            <p:nvPr/>
          </p:nvSpPr>
          <p:spPr>
            <a:xfrm>
              <a:off x="247075" y="0"/>
              <a:ext cx="57683" cy="57683"/>
            </a:xfrm>
            <a:prstGeom prst="ellipse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5" name="타원 82"/>
            <p:cNvSpPr/>
            <p:nvPr/>
          </p:nvSpPr>
          <p:spPr>
            <a:xfrm>
              <a:off x="342721" y="0"/>
              <a:ext cx="57683" cy="57683"/>
            </a:xfrm>
            <a:prstGeom prst="ellipse">
              <a:avLst/>
            </a:prstGeom>
            <a:solidFill>
              <a:srgbClr val="FA606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26" name="그룹 86"/>
          <p:cNvGrpSpPr/>
          <p:nvPr/>
        </p:nvGrpSpPr>
        <p:grpSpPr>
          <a:xfrm>
            <a:off x="8816268" y="3968713"/>
            <a:ext cx="1805049" cy="2244478"/>
            <a:chOff x="0" y="0"/>
            <a:chExt cx="1805047" cy="2244476"/>
          </a:xfrm>
        </p:grpSpPr>
        <p:grpSp>
          <p:nvGrpSpPr>
            <p:cNvPr id="322" name="그룹 87"/>
            <p:cNvGrpSpPr/>
            <p:nvPr/>
          </p:nvGrpSpPr>
          <p:grpSpPr>
            <a:xfrm>
              <a:off x="0" y="130606"/>
              <a:ext cx="1805047" cy="2113870"/>
              <a:chOff x="0" y="0"/>
              <a:chExt cx="1805045" cy="2113868"/>
            </a:xfrm>
          </p:grpSpPr>
          <p:sp>
            <p:nvSpPr>
              <p:cNvPr id="317" name="사각형: 둥근 모서리 91"/>
              <p:cNvSpPr/>
              <p:nvPr/>
            </p:nvSpPr>
            <p:spPr>
              <a:xfrm>
                <a:off x="137765" y="135242"/>
                <a:ext cx="1667280" cy="1978626"/>
              </a:xfrm>
              <a:prstGeom prst="roundRect">
                <a:avLst>
                  <a:gd name="adj" fmla="val 10079"/>
                </a:avLst>
              </a:prstGeom>
              <a:solidFill>
                <a:srgbClr val="EFF4F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150000"/>
                  </a:lnSpc>
                  <a:defRPr sz="1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18" name="사각형: 둥근 위쪽 모서리 92"/>
              <p:cNvSpPr/>
              <p:nvPr/>
            </p:nvSpPr>
            <p:spPr>
              <a:xfrm>
                <a:off x="0" y="0"/>
                <a:ext cx="1663305" cy="15097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65" y="0"/>
                    </a:moveTo>
                    <a:lnTo>
                      <a:pt x="19935" y="0"/>
                    </a:lnTo>
                    <a:cubicBezTo>
                      <a:pt x="20855" y="0"/>
                      <a:pt x="21600" y="821"/>
                      <a:pt x="21600" y="1834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834"/>
                    </a:lnTo>
                    <a:cubicBezTo>
                      <a:pt x="0" y="821"/>
                      <a:pt x="745" y="0"/>
                      <a:pt x="16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225" cap="flat">
                <a:solidFill>
                  <a:srgbClr val="D9D9D9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150000"/>
                  </a:lnSpc>
                  <a:defRPr sz="3200" b="1">
                    <a:solidFill>
                      <a:srgbClr val="FFFFFF"/>
                    </a:solidFill>
                    <a:latin typeface="야놀자 야체 B"/>
                    <a:ea typeface="야놀자 야체 B"/>
                    <a:cs typeface="야놀자 야체 B"/>
                    <a:sym typeface="야놀자 야체 B"/>
                  </a:defRPr>
                </a:pPr>
                <a:r>
                  <a:rPr lang="ko-KR" altLang="en-US" sz="1200" dirty="0">
                    <a:solidFill>
                      <a:schemeClr val="bg2"/>
                    </a:solidFill>
                  </a:rPr>
                  <a:t>예약 관리</a:t>
                </a:r>
                <a:endParaRPr sz="1200" dirty="0">
                  <a:solidFill>
                    <a:schemeClr val="bg2"/>
                  </a:solidFill>
                </a:endParaRPr>
              </a:p>
            </p:txBody>
          </p:sp>
          <p:grpSp>
            <p:nvGrpSpPr>
              <p:cNvPr id="321" name="사각형: 둥근 위쪽 모서리 93"/>
              <p:cNvGrpSpPr/>
              <p:nvPr/>
            </p:nvGrpSpPr>
            <p:grpSpPr>
              <a:xfrm>
                <a:off x="0" y="1509757"/>
                <a:ext cx="1663306" cy="468777"/>
                <a:chOff x="0" y="-1"/>
                <a:chExt cx="1663305" cy="468776"/>
              </a:xfrm>
            </p:grpSpPr>
            <p:sp>
              <p:nvSpPr>
                <p:cNvPr id="319" name="도형"/>
                <p:cNvSpPr/>
                <p:nvPr/>
              </p:nvSpPr>
              <p:spPr>
                <a:xfrm>
                  <a:off x="0" y="-1"/>
                  <a:ext cx="1663305" cy="46877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8035"/>
                      </a:lnTo>
                      <a:cubicBezTo>
                        <a:pt x="21600" y="20004"/>
                        <a:pt x="21150" y="21600"/>
                        <a:pt x="20595" y="21600"/>
                      </a:cubicBezTo>
                      <a:lnTo>
                        <a:pt x="1005" y="21600"/>
                      </a:lnTo>
                      <a:cubicBezTo>
                        <a:pt x="450" y="21600"/>
                        <a:pt x="0" y="20004"/>
                        <a:pt x="0" y="18035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225" cap="flat">
                  <a:solidFill>
                    <a:srgbClr val="D9D9D9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ct val="150000"/>
                    </a:lnSpc>
                    <a:defRPr sz="1000" b="1">
                      <a:solidFill>
                        <a:srgbClr val="404040"/>
                      </a:solidFill>
                      <a:latin typeface="D2Coding"/>
                      <a:ea typeface="D2Coding"/>
                      <a:cs typeface="D2Coding"/>
                      <a:sym typeface="D2Coding"/>
                    </a:defRPr>
                  </a:pPr>
                  <a:endParaRPr/>
                </a:p>
              </p:txBody>
            </p:sp>
            <p:sp>
              <p:nvSpPr>
                <p:cNvPr id="320" name="Jang hyo kwang"/>
                <p:cNvSpPr txBox="1"/>
                <p:nvPr/>
              </p:nvSpPr>
              <p:spPr>
                <a:xfrm>
                  <a:off x="79493" y="53461"/>
                  <a:ext cx="1504319" cy="33919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lnSpc>
                      <a:spcPct val="150000"/>
                    </a:lnSpc>
                    <a:defRPr sz="1000" b="1">
                      <a:solidFill>
                        <a:srgbClr val="404040"/>
                      </a:solidFill>
                      <a:latin typeface="D2Coding"/>
                      <a:ea typeface="D2Coding"/>
                      <a:cs typeface="D2Coding"/>
                      <a:sym typeface="D2Coding"/>
                    </a:defRPr>
                  </a:lvl1pPr>
                </a:lstStyle>
                <a:p>
                  <a:r>
                    <a:rPr lang="ko-KR" altLang="en-US" sz="1200" dirty="0" err="1"/>
                    <a:t>장효광</a:t>
                  </a:r>
                  <a:r>
                    <a:rPr lang="en-US" altLang="ko-KR" sz="1200" dirty="0"/>
                    <a:t>/</a:t>
                  </a:r>
                  <a:r>
                    <a:rPr lang="ko-KR" altLang="en-US" sz="1200" dirty="0"/>
                    <a:t>예약 관리</a:t>
                  </a:r>
                  <a:endParaRPr sz="1200" dirty="0"/>
                </a:p>
              </p:txBody>
            </p:sp>
          </p:grpSp>
        </p:grpSp>
        <p:sp>
          <p:nvSpPr>
            <p:cNvPr id="323" name="타원 88"/>
            <p:cNvSpPr/>
            <p:nvPr/>
          </p:nvSpPr>
          <p:spPr>
            <a:xfrm>
              <a:off x="151429" y="0"/>
              <a:ext cx="57683" cy="57683"/>
            </a:xfrm>
            <a:prstGeom prst="ellipse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4" name="타원 89"/>
            <p:cNvSpPr/>
            <p:nvPr/>
          </p:nvSpPr>
          <p:spPr>
            <a:xfrm>
              <a:off x="247075" y="0"/>
              <a:ext cx="57683" cy="57683"/>
            </a:xfrm>
            <a:prstGeom prst="ellipse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5" name="타원 90"/>
            <p:cNvSpPr/>
            <p:nvPr/>
          </p:nvSpPr>
          <p:spPr>
            <a:xfrm>
              <a:off x="342721" y="0"/>
              <a:ext cx="57683" cy="57683"/>
            </a:xfrm>
            <a:prstGeom prst="ellipse">
              <a:avLst/>
            </a:prstGeom>
            <a:solidFill>
              <a:srgbClr val="FA606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30" name="그룹 9"/>
          <p:cNvGrpSpPr/>
          <p:nvPr/>
        </p:nvGrpSpPr>
        <p:grpSpPr>
          <a:xfrm>
            <a:off x="197426" y="42930"/>
            <a:ext cx="11855448" cy="6662671"/>
            <a:chOff x="0" y="0"/>
            <a:chExt cx="11855446" cy="6662669"/>
          </a:xfrm>
        </p:grpSpPr>
        <p:sp>
          <p:nvSpPr>
            <p:cNvPr id="327" name="직사각형 100"/>
            <p:cNvSpPr/>
            <p:nvPr/>
          </p:nvSpPr>
          <p:spPr>
            <a:xfrm>
              <a:off x="-1" y="109469"/>
              <a:ext cx="11855448" cy="6553201"/>
            </a:xfrm>
            <a:prstGeom prst="rect">
              <a:avLst/>
            </a:prstGeom>
            <a:noFill/>
            <a:ln w="19050" cap="flat">
              <a:solidFill>
                <a:srgbClr val="FF339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8" name="순서도: 지연 101"/>
            <p:cNvSpPr/>
            <p:nvPr/>
          </p:nvSpPr>
          <p:spPr>
            <a:xfrm rot="5400000">
              <a:off x="5573785" y="-40218"/>
              <a:ext cx="645031" cy="951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33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9" name="TextBox 102"/>
            <p:cNvSpPr txBox="1"/>
            <p:nvPr/>
          </p:nvSpPr>
          <p:spPr>
            <a:xfrm>
              <a:off x="5644087" y="0"/>
              <a:ext cx="869486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000">
                  <a:solidFill>
                    <a:srgbClr val="C5E5FF"/>
                  </a:solidFill>
                  <a:latin typeface="Bahnschrift Condensed"/>
                  <a:ea typeface="Bahnschrift Condensed"/>
                  <a:cs typeface="Bahnschrift Condensed"/>
                  <a:sym typeface="Bahnschrift Condensed"/>
                </a:defRPr>
              </a:lvl1pPr>
            </a:lstStyle>
            <a:p>
              <a:r>
                <a:t>01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9390801-BF89-4E09-BAA7-567A907BBB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907" y="1158268"/>
            <a:ext cx="1655850" cy="14855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3372A7-ABD7-4895-8FC8-4CA169D032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326" y="1176942"/>
            <a:ext cx="1663308" cy="14988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097491-3B46-4C83-BCB3-51E18991D3E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70" y="4095597"/>
            <a:ext cx="1653182" cy="14962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598731E-FB07-42A2-B122-45207C9F413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499" y="4099225"/>
            <a:ext cx="1657076" cy="150228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5D34548-55CA-47FB-BDB4-EA58DB2C9E0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396" y="1165293"/>
            <a:ext cx="1666029" cy="1504867"/>
          </a:xfrm>
          <a:prstGeom prst="rect">
            <a:avLst/>
          </a:prstGeom>
        </p:spPr>
      </p:pic>
      <p:pic>
        <p:nvPicPr>
          <p:cNvPr id="1026" name="Picture 2" descr="더운날엔 수영이 최고 : 네이버 블로그">
            <a:extLst>
              <a:ext uri="{FF2B5EF4-FFF2-40B4-BE49-F238E27FC236}">
                <a16:creationId xmlns:a16="http://schemas.microsoft.com/office/drawing/2014/main" id="{AA81326E-73DF-467D-B8DD-260D0E620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378" y="4095597"/>
            <a:ext cx="1663307" cy="153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işliďe"/>
          <p:cNvSpPr txBox="1"/>
          <p:nvPr/>
        </p:nvSpPr>
        <p:spPr>
          <a:xfrm>
            <a:off x="1166740" y="1817038"/>
            <a:ext cx="4079858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lnSpc>
                <a:spcPct val="120000"/>
              </a:lnSpc>
              <a:defRPr sz="14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DEVELOPMENT SCHEDULE</a:t>
            </a:r>
          </a:p>
        </p:txBody>
      </p:sp>
      <p:sp>
        <p:nvSpPr>
          <p:cNvPr id="462" name="more-options_17764"/>
          <p:cNvSpPr/>
          <p:nvPr/>
        </p:nvSpPr>
        <p:spPr>
          <a:xfrm>
            <a:off x="2103122" y="1640158"/>
            <a:ext cx="609863" cy="133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43" y="0"/>
                </a:moveTo>
                <a:cubicBezTo>
                  <a:pt x="20545" y="0"/>
                  <a:pt x="21600" y="4835"/>
                  <a:pt x="21600" y="10800"/>
                </a:cubicBezTo>
                <a:cubicBezTo>
                  <a:pt x="21600" y="16765"/>
                  <a:pt x="20545" y="21600"/>
                  <a:pt x="19243" y="21600"/>
                </a:cubicBezTo>
                <a:cubicBezTo>
                  <a:pt x="17942" y="21600"/>
                  <a:pt x="16886" y="16765"/>
                  <a:pt x="16886" y="10800"/>
                </a:cubicBezTo>
                <a:cubicBezTo>
                  <a:pt x="16886" y="4835"/>
                  <a:pt x="17942" y="0"/>
                  <a:pt x="19243" y="0"/>
                </a:cubicBezTo>
                <a:close/>
                <a:moveTo>
                  <a:pt x="10669" y="0"/>
                </a:moveTo>
                <a:cubicBezTo>
                  <a:pt x="11970" y="0"/>
                  <a:pt x="13026" y="4835"/>
                  <a:pt x="13026" y="10800"/>
                </a:cubicBezTo>
                <a:cubicBezTo>
                  <a:pt x="13026" y="16765"/>
                  <a:pt x="11970" y="21600"/>
                  <a:pt x="10669" y="21600"/>
                </a:cubicBezTo>
                <a:cubicBezTo>
                  <a:pt x="9367" y="21600"/>
                  <a:pt x="8312" y="16765"/>
                  <a:pt x="8312" y="10800"/>
                </a:cubicBezTo>
                <a:cubicBezTo>
                  <a:pt x="8312" y="4835"/>
                  <a:pt x="9367" y="0"/>
                  <a:pt x="10669" y="0"/>
                </a:cubicBezTo>
                <a:close/>
                <a:moveTo>
                  <a:pt x="2359" y="0"/>
                </a:moveTo>
                <a:cubicBezTo>
                  <a:pt x="3662" y="0"/>
                  <a:pt x="4719" y="4835"/>
                  <a:pt x="4719" y="10800"/>
                </a:cubicBezTo>
                <a:cubicBezTo>
                  <a:pt x="4719" y="16765"/>
                  <a:pt x="3662" y="21600"/>
                  <a:pt x="2359" y="21600"/>
                </a:cubicBezTo>
                <a:cubicBezTo>
                  <a:pt x="1056" y="21600"/>
                  <a:pt x="0" y="16765"/>
                  <a:pt x="0" y="10800"/>
                </a:cubicBezTo>
                <a:cubicBezTo>
                  <a:pt x="0" y="4835"/>
                  <a:pt x="1056" y="0"/>
                  <a:pt x="2359" y="0"/>
                </a:cubicBezTo>
                <a:close/>
              </a:path>
            </a:pathLst>
          </a:custGeom>
          <a:solidFill>
            <a:srgbClr val="CCCC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4" name="직사각형 6"/>
          <p:cNvSpPr/>
          <p:nvPr/>
        </p:nvSpPr>
        <p:spPr>
          <a:xfrm>
            <a:off x="190499" y="152400"/>
            <a:ext cx="11855448" cy="6553200"/>
          </a:xfrm>
          <a:prstGeom prst="rect">
            <a:avLst/>
          </a:prstGeom>
          <a:ln w="19050">
            <a:solidFill>
              <a:srgbClr val="FF339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5" name="순서도: 지연 7"/>
          <p:cNvSpPr/>
          <p:nvPr/>
        </p:nvSpPr>
        <p:spPr>
          <a:xfrm rot="5400000">
            <a:off x="5764285" y="2713"/>
            <a:ext cx="645031" cy="951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339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6" name="TextBox 8"/>
          <p:cNvSpPr txBox="1"/>
          <p:nvPr/>
        </p:nvSpPr>
        <p:spPr>
          <a:xfrm>
            <a:off x="5834586" y="42930"/>
            <a:ext cx="869486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C5E5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r>
              <a:t>01</a:t>
            </a:r>
          </a:p>
        </p:txBody>
      </p:sp>
      <p:graphicFrame>
        <p:nvGraphicFramePr>
          <p:cNvPr id="467" name="표 11"/>
          <p:cNvGraphicFramePr/>
          <p:nvPr/>
        </p:nvGraphicFramePr>
        <p:xfrm>
          <a:off x="2137891" y="2702149"/>
          <a:ext cx="8128000" cy="3201471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89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74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9797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defRPr sz="14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45720" marR="4572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1 주 차</a:t>
                      </a:r>
                    </a:p>
                  </a:txBody>
                  <a:tcPr marL="45720" marR="4572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2주차</a:t>
                      </a:r>
                    </a:p>
                  </a:txBody>
                  <a:tcPr marL="45720" marR="4572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3주차</a:t>
                      </a:r>
                    </a:p>
                  </a:txBody>
                  <a:tcPr marL="45720" marR="4572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4주차</a:t>
                      </a:r>
                    </a:p>
                  </a:txBody>
                  <a:tcPr marL="45720" marR="45720" horzOverflow="overflow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312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defRPr sz="1800"/>
                      </a:pPr>
                      <a:r>
                        <a:rPr sz="1200"/>
                        <a:t>기획 보고서 작성</a:t>
                      </a:r>
                    </a:p>
                  </a:txBody>
                  <a:tcPr marL="45720" marR="4572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defRPr sz="14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defRPr sz="14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defRPr sz="14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defRPr sz="14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312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defRPr sz="1800"/>
                      </a:pPr>
                      <a:r>
                        <a:rPr sz="1200"/>
                        <a:t>화면설계 및 보고서</a:t>
                      </a:r>
                    </a:p>
                  </a:txBody>
                  <a:tcPr marL="45720" marR="4572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defRPr sz="14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defRPr sz="14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defRPr sz="14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defRPr sz="14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312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t>DB설계 및 보고서</a:t>
                      </a:r>
                    </a:p>
                  </a:txBody>
                  <a:tcPr marL="45720" marR="4572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defRPr sz="14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defRPr sz="14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defRPr sz="14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defRPr sz="14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312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defRPr sz="1800"/>
                      </a:pPr>
                      <a:r>
                        <a:rPr sz="1200"/>
                        <a:t>프로젝트 구현</a:t>
                      </a:r>
                    </a:p>
                  </a:txBody>
                  <a:tcPr marL="45720" marR="4572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defRPr sz="14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defRPr sz="14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defRPr sz="14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defRPr sz="14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312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defRPr sz="1800"/>
                      </a:pPr>
                      <a:r>
                        <a:rPr sz="1200"/>
                        <a:t>프로젝트 테스트</a:t>
                      </a:r>
                    </a:p>
                  </a:txBody>
                  <a:tcPr marL="45720" marR="4572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defRPr sz="14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defRPr sz="14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defRPr sz="14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defRPr sz="14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312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defRPr sz="1800"/>
                      </a:pPr>
                      <a:r>
                        <a:rPr sz="1200"/>
                        <a:t>최종발표</a:t>
                      </a:r>
                    </a:p>
                  </a:txBody>
                  <a:tcPr marL="45720" marR="4572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defRPr sz="14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defRPr sz="14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defRPr sz="14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defRPr sz="14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8" name="사각형: 둥근 모서리 1"/>
          <p:cNvSpPr/>
          <p:nvPr/>
        </p:nvSpPr>
        <p:spPr>
          <a:xfrm>
            <a:off x="3818468" y="3217333"/>
            <a:ext cx="431801" cy="423334"/>
          </a:xfrm>
          <a:prstGeom prst="roundRect">
            <a:avLst>
              <a:gd name="adj" fmla="val 16667"/>
            </a:avLst>
          </a:prstGeom>
          <a:solidFill>
            <a:srgbClr val="F8CBAD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9" name="사각형: 둥근 모서리 9"/>
          <p:cNvSpPr/>
          <p:nvPr/>
        </p:nvSpPr>
        <p:spPr>
          <a:xfrm>
            <a:off x="3818468" y="3666066"/>
            <a:ext cx="829733" cy="423334"/>
          </a:xfrm>
          <a:prstGeom prst="roundRect">
            <a:avLst>
              <a:gd name="adj" fmla="val 16667"/>
            </a:avLst>
          </a:prstGeom>
          <a:solidFill>
            <a:srgbClr val="FFE699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0" name="사각형: 둥근 모서리 11"/>
          <p:cNvSpPr/>
          <p:nvPr/>
        </p:nvSpPr>
        <p:spPr>
          <a:xfrm>
            <a:off x="3826933" y="4114801"/>
            <a:ext cx="2379134" cy="423334"/>
          </a:xfrm>
          <a:prstGeom prst="roundRect">
            <a:avLst>
              <a:gd name="adj" fmla="val 16667"/>
            </a:avLst>
          </a:prstGeom>
          <a:solidFill>
            <a:srgbClr val="FFE699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1" name="사각형: 둥근 모서리 12"/>
          <p:cNvSpPr/>
          <p:nvPr/>
        </p:nvSpPr>
        <p:spPr>
          <a:xfrm>
            <a:off x="5410258" y="4563535"/>
            <a:ext cx="3200343" cy="423333"/>
          </a:xfrm>
          <a:prstGeom prst="roundRect">
            <a:avLst>
              <a:gd name="adj" fmla="val 16667"/>
            </a:avLst>
          </a:prstGeom>
          <a:solidFill>
            <a:srgbClr val="C5E0B4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2" name="사각형: 둥근 모서리 13"/>
          <p:cNvSpPr/>
          <p:nvPr/>
        </p:nvSpPr>
        <p:spPr>
          <a:xfrm>
            <a:off x="5410258" y="5013442"/>
            <a:ext cx="4063942" cy="423334"/>
          </a:xfrm>
          <a:prstGeom prst="roundRect">
            <a:avLst>
              <a:gd name="adj" fmla="val 16667"/>
            </a:avLst>
          </a:prstGeom>
          <a:solidFill>
            <a:srgbClr val="F8CBAD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3" name="사각형: 둥근 모서리 14"/>
          <p:cNvSpPr/>
          <p:nvPr/>
        </p:nvSpPr>
        <p:spPr>
          <a:xfrm>
            <a:off x="9685866" y="5470643"/>
            <a:ext cx="580026" cy="42333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타원 27"/>
          <p:cNvSpPr/>
          <p:nvPr/>
        </p:nvSpPr>
        <p:spPr>
          <a:xfrm rot="17488638">
            <a:off x="2018789" y="1416380"/>
            <a:ext cx="4482611" cy="5677113"/>
          </a:xfrm>
          <a:prstGeom prst="ellipse">
            <a:avLst/>
          </a:prstGeom>
          <a:solidFill>
            <a:srgbClr val="7030A0">
              <a:alpha val="4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6" name="Rectangle: Rounded Corners 27"/>
          <p:cNvSpPr/>
          <p:nvPr/>
        </p:nvSpPr>
        <p:spPr>
          <a:xfrm>
            <a:off x="8104977" y="1703536"/>
            <a:ext cx="1538099" cy="3260113"/>
          </a:xfrm>
          <a:prstGeom prst="roundRect">
            <a:avLst>
              <a:gd name="adj" fmla="val 7098"/>
            </a:avLst>
          </a:prstGeom>
          <a:solidFill>
            <a:srgbClr val="FBE5EC"/>
          </a:solidFill>
          <a:ln w="6350">
            <a:solidFill>
              <a:schemeClr val="accent2"/>
            </a:solidFill>
            <a:miter/>
          </a:ln>
        </p:spPr>
        <p:txBody>
          <a:bodyPr lIns="45719" rIns="45719" anchor="ctr"/>
          <a:lstStyle/>
          <a:p>
            <a:pPr algn="ctr"/>
            <a:endParaRPr/>
          </a:p>
        </p:txBody>
      </p:sp>
      <p:pic>
        <p:nvPicPr>
          <p:cNvPr id="477" name="Picture 16" descr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951" y="1616814"/>
            <a:ext cx="2360847" cy="3589394"/>
          </a:xfrm>
          <a:prstGeom prst="rect">
            <a:avLst/>
          </a:prstGeom>
          <a:ln w="12700">
            <a:miter lim="400000"/>
          </a:ln>
        </p:spPr>
      </p:pic>
      <p:sp>
        <p:nvSpPr>
          <p:cNvPr id="478" name="îş1ïďê"/>
          <p:cNvSpPr/>
          <p:nvPr/>
        </p:nvSpPr>
        <p:spPr>
          <a:xfrm>
            <a:off x="6587825" y="3866951"/>
            <a:ext cx="1771085" cy="1771085"/>
          </a:xfrm>
          <a:prstGeom prst="ellipse">
            <a:avLst/>
          </a:prstGeom>
          <a:solidFill>
            <a:srgbClr val="FF9999">
              <a:alpha val="80000"/>
            </a:srgbClr>
          </a:solidFill>
          <a:ln w="5715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2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479" name="ïṡ1ïḑe"/>
          <p:cNvSpPr/>
          <p:nvPr/>
        </p:nvSpPr>
        <p:spPr>
          <a:xfrm>
            <a:off x="9233027" y="1855361"/>
            <a:ext cx="1771085" cy="1771085"/>
          </a:xfrm>
          <a:prstGeom prst="ellipse">
            <a:avLst/>
          </a:prstGeom>
          <a:solidFill>
            <a:srgbClr val="CCCCFF">
              <a:alpha val="80000"/>
            </a:srgbClr>
          </a:solidFill>
          <a:ln w="5715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2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480" name="îşļîḋè"/>
          <p:cNvSpPr/>
          <p:nvPr/>
        </p:nvSpPr>
        <p:spPr>
          <a:xfrm>
            <a:off x="9648132" y="3579374"/>
            <a:ext cx="1345513" cy="1345513"/>
          </a:xfrm>
          <a:prstGeom prst="ellipse">
            <a:avLst/>
          </a:prstGeom>
          <a:solidFill>
            <a:srgbClr val="D9D9D9">
              <a:alpha val="90000"/>
            </a:srgbClr>
          </a:solidFill>
          <a:ln w="5715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2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481" name="ïṧļiḓe"/>
          <p:cNvSpPr/>
          <p:nvPr/>
        </p:nvSpPr>
        <p:spPr>
          <a:xfrm>
            <a:off x="8807305" y="3120008"/>
            <a:ext cx="1478429" cy="1478429"/>
          </a:xfrm>
          <a:prstGeom prst="ellipse">
            <a:avLst/>
          </a:prstGeom>
          <a:solidFill>
            <a:srgbClr val="D6F6F4">
              <a:alpha val="90000"/>
            </a:srgbClr>
          </a:solidFill>
          <a:ln w="5715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2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482" name="iṩļïḍè"/>
          <p:cNvSpPr/>
          <p:nvPr/>
        </p:nvSpPr>
        <p:spPr>
          <a:xfrm>
            <a:off x="8386819" y="4660262"/>
            <a:ext cx="958655" cy="958655"/>
          </a:xfrm>
          <a:prstGeom prst="ellipse">
            <a:avLst/>
          </a:prstGeom>
          <a:solidFill>
            <a:srgbClr val="808080">
              <a:alpha val="90000"/>
            </a:srgbClr>
          </a:solidFill>
          <a:ln w="5715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2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grpSp>
        <p:nvGrpSpPr>
          <p:cNvPr id="485" name="i$ḷiďê"/>
          <p:cNvGrpSpPr/>
          <p:nvPr/>
        </p:nvGrpSpPr>
        <p:grpSpPr>
          <a:xfrm>
            <a:off x="2381069" y="2622034"/>
            <a:ext cx="4231046" cy="3293734"/>
            <a:chOff x="0" y="0"/>
            <a:chExt cx="4231044" cy="3293732"/>
          </a:xfrm>
        </p:grpSpPr>
        <p:sp>
          <p:nvSpPr>
            <p:cNvPr id="483" name="íšḻîḋè"/>
            <p:cNvSpPr txBox="1"/>
            <p:nvPr/>
          </p:nvSpPr>
          <p:spPr>
            <a:xfrm>
              <a:off x="19417" y="0"/>
              <a:ext cx="4211628" cy="8521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b">
              <a:normAutofit/>
            </a:bodyPr>
            <a:lstStyle/>
            <a:p>
              <a:pPr>
                <a:defRPr sz="1400" b="1"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t>Web Server – Apache Tomcat 8.5</a:t>
              </a:r>
            </a:p>
            <a:p>
              <a:pPr>
                <a:defRPr sz="1400" b="1"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t>Edit Tool - Eclipse</a:t>
              </a:r>
            </a:p>
          </p:txBody>
        </p:sp>
        <p:sp>
          <p:nvSpPr>
            <p:cNvPr id="484" name="îṡḻîḍè"/>
            <p:cNvSpPr txBox="1"/>
            <p:nvPr/>
          </p:nvSpPr>
          <p:spPr>
            <a:xfrm>
              <a:off x="0" y="2387930"/>
              <a:ext cx="3757189" cy="9058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normAutofit/>
            </a:bodyPr>
            <a:lstStyle/>
            <a:p>
              <a:pPr>
                <a:lnSpc>
                  <a:spcPct val="150000"/>
                </a:lnSpc>
                <a:defRPr sz="1200" b="1"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t>Development Language </a:t>
              </a:r>
            </a:p>
            <a:p>
              <a:pPr>
                <a:lnSpc>
                  <a:spcPct val="150000"/>
                </a:lnSpc>
                <a:defRPr sz="1200" b="1"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t>HTML5 / CSS3 / JavaScript / Java8.0 / jQuery1.10</a:t>
              </a:r>
            </a:p>
          </p:txBody>
        </p:sp>
      </p:grpSp>
      <p:sp>
        <p:nvSpPr>
          <p:cNvPr id="486" name="îṡḻîḍè"/>
          <p:cNvSpPr txBox="1"/>
          <p:nvPr/>
        </p:nvSpPr>
        <p:spPr>
          <a:xfrm>
            <a:off x="2435031" y="3894564"/>
            <a:ext cx="3757190" cy="905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6799" tIns="46799" rIns="46799" bIns="46799">
            <a:normAutofit/>
          </a:bodyPr>
          <a:lstStyle/>
          <a:p>
            <a:pPr>
              <a:lnSpc>
                <a:spcPct val="150000"/>
              </a:lnSpc>
              <a:defRPr sz="1400" b="1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Databases Ref</a:t>
            </a:r>
          </a:p>
          <a:p>
            <a:pPr>
              <a:lnSpc>
                <a:spcPct val="150000"/>
              </a:lnSpc>
              <a:defRPr sz="1400" b="1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Oracle 11g XE / sql developer</a:t>
            </a:r>
          </a:p>
        </p:txBody>
      </p:sp>
      <p:pic>
        <p:nvPicPr>
          <p:cNvPr id="487" name="그래픽 20" descr="그래픽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660" y="4287727"/>
            <a:ext cx="2198739" cy="281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88" name="그래픽 21" descr="그래픽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0706" y="2891403"/>
            <a:ext cx="624631" cy="1165587"/>
          </a:xfrm>
          <a:prstGeom prst="rect">
            <a:avLst/>
          </a:prstGeom>
          <a:ln w="12700">
            <a:miter lim="400000"/>
          </a:ln>
        </p:spPr>
      </p:pic>
      <p:pic>
        <p:nvPicPr>
          <p:cNvPr id="489" name="그래픽 22" descr="그래픽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7779" y="2418137"/>
            <a:ext cx="1475113" cy="347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490" name="그래픽 23" descr="그래픽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47675" y="3993796"/>
            <a:ext cx="1077172" cy="275106"/>
          </a:xfrm>
          <a:prstGeom prst="rect">
            <a:avLst/>
          </a:prstGeom>
          <a:ln w="12700">
            <a:miter lim="400000"/>
          </a:ln>
        </p:spPr>
      </p:pic>
      <p:sp>
        <p:nvSpPr>
          <p:cNvPr id="491" name="Group 11"/>
          <p:cNvSpPr/>
          <p:nvPr/>
        </p:nvSpPr>
        <p:spPr>
          <a:xfrm>
            <a:off x="2483354" y="4809633"/>
            <a:ext cx="2466019" cy="1"/>
          </a:xfrm>
          <a:prstGeom prst="line">
            <a:avLst/>
          </a:prstGeom>
          <a:ln w="3175" cap="rnd">
            <a:solidFill>
              <a:srgbClr val="BFBFB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2" name="Group 11"/>
          <p:cNvSpPr/>
          <p:nvPr/>
        </p:nvSpPr>
        <p:spPr>
          <a:xfrm>
            <a:off x="2483354" y="3743476"/>
            <a:ext cx="2466019" cy="1"/>
          </a:xfrm>
          <a:prstGeom prst="line">
            <a:avLst/>
          </a:prstGeom>
          <a:ln w="3175" cap="rnd">
            <a:solidFill>
              <a:srgbClr val="BFBFB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3" name="직사각형 31"/>
          <p:cNvSpPr/>
          <p:nvPr/>
        </p:nvSpPr>
        <p:spPr>
          <a:xfrm>
            <a:off x="190499" y="152400"/>
            <a:ext cx="11855448" cy="6553200"/>
          </a:xfrm>
          <a:prstGeom prst="rect">
            <a:avLst/>
          </a:prstGeom>
          <a:ln w="19050">
            <a:solidFill>
              <a:srgbClr val="FF339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4" name="순서도: 지연 32"/>
          <p:cNvSpPr/>
          <p:nvPr/>
        </p:nvSpPr>
        <p:spPr>
          <a:xfrm rot="5400000">
            <a:off x="5764285" y="2713"/>
            <a:ext cx="645031" cy="951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339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5" name="TextBox 33"/>
          <p:cNvSpPr txBox="1"/>
          <p:nvPr/>
        </p:nvSpPr>
        <p:spPr>
          <a:xfrm>
            <a:off x="5834586" y="42930"/>
            <a:ext cx="869486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C5E5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r>
              <a:t>01</a:t>
            </a:r>
          </a:p>
        </p:txBody>
      </p:sp>
      <p:sp>
        <p:nvSpPr>
          <p:cNvPr id="496" name="Freeform: Shape 28"/>
          <p:cNvSpPr/>
          <p:nvPr/>
        </p:nvSpPr>
        <p:spPr>
          <a:xfrm>
            <a:off x="8278279" y="1887010"/>
            <a:ext cx="1538098" cy="3246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77" y="0"/>
                </a:moveTo>
                <a:lnTo>
                  <a:pt x="21151" y="120"/>
                </a:lnTo>
                <a:cubicBezTo>
                  <a:pt x="21428" y="251"/>
                  <a:pt x="21600" y="433"/>
                  <a:pt x="21600" y="633"/>
                </a:cubicBezTo>
                <a:lnTo>
                  <a:pt x="21600" y="20874"/>
                </a:lnTo>
                <a:cubicBezTo>
                  <a:pt x="21600" y="21275"/>
                  <a:pt x="20914" y="21600"/>
                  <a:pt x="20067" y="21600"/>
                </a:cubicBezTo>
                <a:lnTo>
                  <a:pt x="1533" y="21600"/>
                </a:lnTo>
                <a:cubicBezTo>
                  <a:pt x="686" y="21600"/>
                  <a:pt x="0" y="21275"/>
                  <a:pt x="0" y="20874"/>
                </a:cubicBezTo>
                <a:lnTo>
                  <a:pt x="0" y="20855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7" name="işliďe"/>
          <p:cNvSpPr txBox="1"/>
          <p:nvPr/>
        </p:nvSpPr>
        <p:spPr>
          <a:xfrm>
            <a:off x="762460" y="1927778"/>
            <a:ext cx="407985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lnSpc>
                <a:spcPct val="120000"/>
              </a:lnSpc>
              <a:defRPr sz="14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DEVELOPMENT ENVIRONMENT</a:t>
            </a:r>
          </a:p>
        </p:txBody>
      </p:sp>
      <p:sp>
        <p:nvSpPr>
          <p:cNvPr id="498" name="more-options_17764"/>
          <p:cNvSpPr/>
          <p:nvPr/>
        </p:nvSpPr>
        <p:spPr>
          <a:xfrm>
            <a:off x="1698843" y="1776209"/>
            <a:ext cx="609863" cy="133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43" y="0"/>
                </a:moveTo>
                <a:cubicBezTo>
                  <a:pt x="20545" y="0"/>
                  <a:pt x="21600" y="4835"/>
                  <a:pt x="21600" y="10800"/>
                </a:cubicBezTo>
                <a:cubicBezTo>
                  <a:pt x="21600" y="16765"/>
                  <a:pt x="20545" y="21600"/>
                  <a:pt x="19243" y="21600"/>
                </a:cubicBezTo>
                <a:cubicBezTo>
                  <a:pt x="17942" y="21600"/>
                  <a:pt x="16886" y="16765"/>
                  <a:pt x="16886" y="10800"/>
                </a:cubicBezTo>
                <a:cubicBezTo>
                  <a:pt x="16886" y="4835"/>
                  <a:pt x="17942" y="0"/>
                  <a:pt x="19243" y="0"/>
                </a:cubicBezTo>
                <a:close/>
                <a:moveTo>
                  <a:pt x="10669" y="0"/>
                </a:moveTo>
                <a:cubicBezTo>
                  <a:pt x="11970" y="0"/>
                  <a:pt x="13026" y="4835"/>
                  <a:pt x="13026" y="10800"/>
                </a:cubicBezTo>
                <a:cubicBezTo>
                  <a:pt x="13026" y="16765"/>
                  <a:pt x="11970" y="21600"/>
                  <a:pt x="10669" y="21600"/>
                </a:cubicBezTo>
                <a:cubicBezTo>
                  <a:pt x="9367" y="21600"/>
                  <a:pt x="8312" y="16765"/>
                  <a:pt x="8312" y="10800"/>
                </a:cubicBezTo>
                <a:cubicBezTo>
                  <a:pt x="8312" y="4835"/>
                  <a:pt x="9367" y="0"/>
                  <a:pt x="10669" y="0"/>
                </a:cubicBezTo>
                <a:close/>
                <a:moveTo>
                  <a:pt x="2359" y="0"/>
                </a:moveTo>
                <a:cubicBezTo>
                  <a:pt x="3662" y="0"/>
                  <a:pt x="4719" y="4835"/>
                  <a:pt x="4719" y="10800"/>
                </a:cubicBezTo>
                <a:cubicBezTo>
                  <a:pt x="4719" y="16765"/>
                  <a:pt x="3662" y="21600"/>
                  <a:pt x="2359" y="21600"/>
                </a:cubicBezTo>
                <a:cubicBezTo>
                  <a:pt x="1056" y="21600"/>
                  <a:pt x="0" y="16765"/>
                  <a:pt x="0" y="10800"/>
                </a:cubicBezTo>
                <a:cubicBezTo>
                  <a:pt x="0" y="4835"/>
                  <a:pt x="1056" y="0"/>
                  <a:pt x="2359" y="0"/>
                </a:cubicBezTo>
                <a:close/>
              </a:path>
            </a:pathLst>
          </a:custGeom>
          <a:solidFill>
            <a:srgbClr val="CCCC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9" name="Group 23"/>
          <p:cNvSpPr txBox="1"/>
          <p:nvPr/>
        </p:nvSpPr>
        <p:spPr>
          <a:xfrm>
            <a:off x="8344537" y="2675534"/>
            <a:ext cx="1850994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>
                <a:solidFill>
                  <a:srgbClr val="FF339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ONE-DAY </a:t>
            </a:r>
          </a:p>
          <a:p>
            <a:pPr>
              <a:defRPr sz="1200">
                <a:solidFill>
                  <a:srgbClr val="FF339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ENTERTAINMENT</a:t>
            </a:r>
          </a:p>
          <a:p>
            <a:pPr>
              <a:defRPr sz="1200">
                <a:solidFill>
                  <a:srgbClr val="FF339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PROJECT</a:t>
            </a:r>
          </a:p>
        </p:txBody>
      </p:sp>
      <p:sp>
        <p:nvSpPr>
          <p:cNvPr id="500" name="TextBox 28"/>
          <p:cNvSpPr txBox="1"/>
          <p:nvPr/>
        </p:nvSpPr>
        <p:spPr>
          <a:xfrm>
            <a:off x="8354679" y="2452938"/>
            <a:ext cx="677712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 b="1">
                <a:solidFill>
                  <a:srgbClr val="FF339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MAYFLY</a:t>
            </a:r>
          </a:p>
        </p:txBody>
      </p:sp>
      <p:grpSp>
        <p:nvGrpSpPr>
          <p:cNvPr id="505" name="그룹 29"/>
          <p:cNvGrpSpPr/>
          <p:nvPr/>
        </p:nvGrpSpPr>
        <p:grpSpPr>
          <a:xfrm>
            <a:off x="190499" y="42930"/>
            <a:ext cx="11855448" cy="6662671"/>
            <a:chOff x="0" y="0"/>
            <a:chExt cx="11855446" cy="6662669"/>
          </a:xfrm>
        </p:grpSpPr>
        <p:sp>
          <p:nvSpPr>
            <p:cNvPr id="502" name="직사각형 30"/>
            <p:cNvSpPr/>
            <p:nvPr/>
          </p:nvSpPr>
          <p:spPr>
            <a:xfrm>
              <a:off x="-1" y="109469"/>
              <a:ext cx="11855448" cy="6553201"/>
            </a:xfrm>
            <a:prstGeom prst="rect">
              <a:avLst/>
            </a:prstGeom>
            <a:noFill/>
            <a:ln w="19050" cap="flat">
              <a:solidFill>
                <a:srgbClr val="FF339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03" name="순서도: 지연 34"/>
            <p:cNvSpPr/>
            <p:nvPr/>
          </p:nvSpPr>
          <p:spPr>
            <a:xfrm rot="5400000">
              <a:off x="5573785" y="-40218"/>
              <a:ext cx="645031" cy="951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33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04" name="TextBox 35"/>
            <p:cNvSpPr txBox="1"/>
            <p:nvPr/>
          </p:nvSpPr>
          <p:spPr>
            <a:xfrm>
              <a:off x="5644087" y="0"/>
              <a:ext cx="869486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000">
                  <a:solidFill>
                    <a:srgbClr val="C5E5FF"/>
                  </a:solidFill>
                  <a:latin typeface="Bahnschrift Condensed"/>
                  <a:ea typeface="Bahnschrift Condensed"/>
                  <a:cs typeface="Bahnschrift Condensed"/>
                  <a:sym typeface="Bahnschrift Condensed"/>
                </a:defRPr>
              </a:lvl1pPr>
            </a:lstStyle>
            <a:p>
              <a:r>
                <a:t>01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2" nodeType="afterEffect">
                                  <p:stCondLst>
                                    <p:cond delay="2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3" presetClass="entr" presetSubtype="16" fill="hold" grpId="3" nodeType="afterEffect">
                                  <p:stCondLst>
                                    <p:cond delay="2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3" presetClass="entr" presetSubtype="16" fill="hold" grpId="4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" presetClass="entr" presetSubtype="4" fill="hold" grpId="6" nodeType="afterEffect">
                                  <p:stCondLst>
                                    <p:cond delay="2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" grpId="1" animBg="1" advAuto="0"/>
      <p:bldP spid="479" grpId="5" animBg="1" advAuto="0"/>
      <p:bldP spid="480" grpId="4" animBg="1" advAuto="0"/>
      <p:bldP spid="481" grpId="3" animBg="1" advAuto="0"/>
      <p:bldP spid="482" grpId="2" animBg="1" advAuto="0"/>
      <p:bldP spid="485" grpId="6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직사각형 32"/>
          <p:cNvSpPr/>
          <p:nvPr/>
        </p:nvSpPr>
        <p:spPr>
          <a:xfrm>
            <a:off x="16697" y="-64601"/>
            <a:ext cx="12192001" cy="6927851"/>
          </a:xfrm>
          <a:prstGeom prst="rect">
            <a:avLst/>
          </a:prstGeom>
          <a:solidFill>
            <a:srgbClr val="FFFFFF">
              <a:alpha val="86000"/>
            </a:srgbClr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p:txBody>
      </p:sp>
      <p:sp>
        <p:nvSpPr>
          <p:cNvPr id="236" name="직사각형 4"/>
          <p:cNvSpPr/>
          <p:nvPr/>
        </p:nvSpPr>
        <p:spPr>
          <a:xfrm>
            <a:off x="190499" y="152400"/>
            <a:ext cx="11855448" cy="6553200"/>
          </a:xfrm>
          <a:prstGeom prst="rect">
            <a:avLst/>
          </a:prstGeom>
          <a:ln w="19050">
            <a:solidFill>
              <a:srgbClr val="FF339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more-options_17764"/>
          <p:cNvSpPr/>
          <p:nvPr/>
        </p:nvSpPr>
        <p:spPr>
          <a:xfrm>
            <a:off x="1110957" y="1228459"/>
            <a:ext cx="609863" cy="133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43" y="0"/>
                </a:moveTo>
                <a:cubicBezTo>
                  <a:pt x="20545" y="0"/>
                  <a:pt x="21600" y="4835"/>
                  <a:pt x="21600" y="10800"/>
                </a:cubicBezTo>
                <a:cubicBezTo>
                  <a:pt x="21600" y="16765"/>
                  <a:pt x="20545" y="21600"/>
                  <a:pt x="19243" y="21600"/>
                </a:cubicBezTo>
                <a:cubicBezTo>
                  <a:pt x="17942" y="21600"/>
                  <a:pt x="16886" y="16765"/>
                  <a:pt x="16886" y="10800"/>
                </a:cubicBezTo>
                <a:cubicBezTo>
                  <a:pt x="16886" y="4835"/>
                  <a:pt x="17942" y="0"/>
                  <a:pt x="19243" y="0"/>
                </a:cubicBezTo>
                <a:close/>
                <a:moveTo>
                  <a:pt x="10669" y="0"/>
                </a:moveTo>
                <a:cubicBezTo>
                  <a:pt x="11970" y="0"/>
                  <a:pt x="13026" y="4835"/>
                  <a:pt x="13026" y="10800"/>
                </a:cubicBezTo>
                <a:cubicBezTo>
                  <a:pt x="13026" y="16765"/>
                  <a:pt x="11970" y="21600"/>
                  <a:pt x="10669" y="21600"/>
                </a:cubicBezTo>
                <a:cubicBezTo>
                  <a:pt x="9367" y="21600"/>
                  <a:pt x="8312" y="16765"/>
                  <a:pt x="8312" y="10800"/>
                </a:cubicBezTo>
                <a:cubicBezTo>
                  <a:pt x="8312" y="4835"/>
                  <a:pt x="9367" y="0"/>
                  <a:pt x="10669" y="0"/>
                </a:cubicBezTo>
                <a:close/>
                <a:moveTo>
                  <a:pt x="2359" y="0"/>
                </a:moveTo>
                <a:cubicBezTo>
                  <a:pt x="3662" y="0"/>
                  <a:pt x="4719" y="4835"/>
                  <a:pt x="4719" y="10800"/>
                </a:cubicBezTo>
                <a:cubicBezTo>
                  <a:pt x="4719" y="16765"/>
                  <a:pt x="3662" y="21600"/>
                  <a:pt x="2359" y="21600"/>
                </a:cubicBezTo>
                <a:cubicBezTo>
                  <a:pt x="1056" y="21600"/>
                  <a:pt x="0" y="16765"/>
                  <a:pt x="0" y="10800"/>
                </a:cubicBezTo>
                <a:cubicBezTo>
                  <a:pt x="0" y="4835"/>
                  <a:pt x="1056" y="0"/>
                  <a:pt x="2359" y="0"/>
                </a:cubicBezTo>
                <a:close/>
              </a:path>
            </a:pathLst>
          </a:custGeom>
          <a:solidFill>
            <a:srgbClr val="CCCC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4" name="순서도: 지연 5"/>
          <p:cNvSpPr/>
          <p:nvPr/>
        </p:nvSpPr>
        <p:spPr>
          <a:xfrm rot="5400000">
            <a:off x="5764285" y="2713"/>
            <a:ext cx="645031" cy="951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339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5" name="TextBox 6"/>
          <p:cNvSpPr txBox="1"/>
          <p:nvPr/>
        </p:nvSpPr>
        <p:spPr>
          <a:xfrm>
            <a:off x="5834586" y="42930"/>
            <a:ext cx="869486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C5E5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r>
              <a:t>01</a:t>
            </a:r>
          </a:p>
        </p:txBody>
      </p:sp>
      <p:grpSp>
        <p:nvGrpSpPr>
          <p:cNvPr id="259" name="그룹 28"/>
          <p:cNvGrpSpPr/>
          <p:nvPr/>
        </p:nvGrpSpPr>
        <p:grpSpPr>
          <a:xfrm>
            <a:off x="184973" y="33410"/>
            <a:ext cx="11855448" cy="6662671"/>
            <a:chOff x="0" y="0"/>
            <a:chExt cx="11855446" cy="6662669"/>
          </a:xfrm>
        </p:grpSpPr>
        <p:sp>
          <p:nvSpPr>
            <p:cNvPr id="256" name="직사각형 41"/>
            <p:cNvSpPr/>
            <p:nvPr/>
          </p:nvSpPr>
          <p:spPr>
            <a:xfrm>
              <a:off x="-1" y="109469"/>
              <a:ext cx="11855448" cy="6553201"/>
            </a:xfrm>
            <a:prstGeom prst="rect">
              <a:avLst/>
            </a:prstGeom>
            <a:noFill/>
            <a:ln w="19050" cap="flat">
              <a:solidFill>
                <a:srgbClr val="FF339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7" name="순서도: 지연 42"/>
            <p:cNvSpPr/>
            <p:nvPr/>
          </p:nvSpPr>
          <p:spPr>
            <a:xfrm rot="5400000">
              <a:off x="5573785" y="-40218"/>
              <a:ext cx="645031" cy="951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33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8" name="TextBox 43"/>
            <p:cNvSpPr txBox="1"/>
            <p:nvPr/>
          </p:nvSpPr>
          <p:spPr>
            <a:xfrm>
              <a:off x="5644087" y="0"/>
              <a:ext cx="869486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000">
                  <a:solidFill>
                    <a:srgbClr val="C5E5FF"/>
                  </a:solidFill>
                  <a:latin typeface="Bahnschrift Condensed"/>
                  <a:ea typeface="Bahnschrift Condensed"/>
                  <a:cs typeface="Bahnschrift Condensed"/>
                  <a:sym typeface="Bahnschrift Condensed"/>
                </a:defRPr>
              </a:lvl1pPr>
            </a:lstStyle>
            <a:p>
              <a:r>
                <a:rPr lang="en-US" dirty="0"/>
                <a:t>02</a:t>
              </a:r>
              <a:endParaRPr dirty="0"/>
            </a:p>
          </p:txBody>
        </p:sp>
      </p:grpSp>
      <p:sp>
        <p:nvSpPr>
          <p:cNvPr id="11" name="işliďe">
            <a:extLst>
              <a:ext uri="{FF2B5EF4-FFF2-40B4-BE49-F238E27FC236}">
                <a16:creationId xmlns:a16="http://schemas.microsoft.com/office/drawing/2014/main" id="{92421EC3-8D44-4B67-A2F5-C0946C50E58D}"/>
              </a:ext>
            </a:extLst>
          </p:cNvPr>
          <p:cNvSpPr txBox="1"/>
          <p:nvPr/>
        </p:nvSpPr>
        <p:spPr>
          <a:xfrm>
            <a:off x="-760608" y="5241821"/>
            <a:ext cx="4079859" cy="12255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tIns="45720" rIns="45719" bIns="45720" anchor="ctr">
            <a:spAutoFit/>
          </a:bodyPr>
          <a:lstStyle>
            <a:lvl1pPr algn="ctr">
              <a:lnSpc>
                <a:spcPct val="120000"/>
              </a:lnSpc>
              <a:defRPr sz="14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/>
              </a:rPr>
              <a:t>Usecase</a:t>
            </a:r>
          </a:p>
          <a:p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/>
              </a:rPr>
              <a:t>member</a:t>
            </a:r>
          </a:p>
        </p:txBody>
      </p:sp>
      <p:sp>
        <p:nvSpPr>
          <p:cNvPr id="12" name="직사각형 14">
            <a:extLst>
              <a:ext uri="{FF2B5EF4-FFF2-40B4-BE49-F238E27FC236}">
                <a16:creationId xmlns:a16="http://schemas.microsoft.com/office/drawing/2014/main" id="{3DDC213B-A4E4-40C9-9EB9-D4D41636C8B3}"/>
              </a:ext>
            </a:extLst>
          </p:cNvPr>
          <p:cNvSpPr/>
          <p:nvPr/>
        </p:nvSpPr>
        <p:spPr>
          <a:xfrm>
            <a:off x="181933" y="161920"/>
            <a:ext cx="2265564" cy="6535883"/>
          </a:xfrm>
          <a:prstGeom prst="rect">
            <a:avLst/>
          </a:prstGeom>
          <a:solidFill>
            <a:srgbClr val="DEEBF7">
              <a:alpha val="2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4" name="TextBox 20">
            <a:extLst>
              <a:ext uri="{FF2B5EF4-FFF2-40B4-BE49-F238E27FC236}">
                <a16:creationId xmlns:a16="http://schemas.microsoft.com/office/drawing/2014/main" id="{334CD757-FD65-4CA9-A293-E785FEF3BD74}"/>
              </a:ext>
            </a:extLst>
          </p:cNvPr>
          <p:cNvSpPr txBox="1"/>
          <p:nvPr/>
        </p:nvSpPr>
        <p:spPr>
          <a:xfrm>
            <a:off x="661812" y="1461425"/>
            <a:ext cx="153503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20" rIns="45719" bIns="45720" anchor="t">
            <a:spAutoFit/>
          </a:bodyPr>
          <a:lstStyle/>
          <a:p>
            <a:pPr>
              <a:defRPr b="1">
                <a:solidFill>
                  <a:srgbClr val="FF99CC"/>
                </a:solidFill>
                <a:latin typeface="D2Coding"/>
                <a:ea typeface="D2Coding"/>
                <a:cs typeface="D2Coding"/>
                <a:sym typeface="D2Coding"/>
              </a:defRPr>
            </a:pPr>
            <a:r>
              <a:rPr dirty="0"/>
              <a:t>[</a:t>
            </a:r>
            <a:r>
              <a:rPr lang="ko-KR" dirty="0">
                <a:solidFill>
                  <a:srgbClr val="808080"/>
                </a:solidFill>
              </a:rPr>
              <a:t> </a:t>
            </a:r>
            <a:r>
              <a:rPr lang="af-ZA" dirty="0">
                <a:solidFill>
                  <a:srgbClr val="808080"/>
                </a:solidFill>
                <a:latin typeface="+mn-ea"/>
              </a:rPr>
              <a:t>UI</a:t>
            </a:r>
            <a:r>
              <a:rPr lang="ko-KR" dirty="0">
                <a:solidFill>
                  <a:srgbClr val="808080"/>
                </a:solidFill>
                <a:latin typeface="+mn-ea"/>
              </a:rPr>
              <a:t> </a:t>
            </a:r>
            <a:r>
              <a:rPr lang="ko-KR" altLang="en-US" dirty="0">
                <a:solidFill>
                  <a:srgbClr val="808080"/>
                </a:solidFill>
                <a:latin typeface="+mn-ea"/>
              </a:rPr>
              <a:t>보고서</a:t>
            </a:r>
            <a:r>
              <a:rPr dirty="0">
                <a:solidFill>
                  <a:srgbClr val="808080"/>
                </a:solidFill>
                <a:latin typeface="+mn-ea"/>
              </a:rPr>
              <a:t> </a:t>
            </a:r>
            <a:r>
              <a:rPr dirty="0"/>
              <a:t>]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146A8C7-0B78-4745-AE74-65336E5759F0}"/>
              </a:ext>
            </a:extLst>
          </p:cNvPr>
          <p:cNvGrpSpPr/>
          <p:nvPr/>
        </p:nvGrpSpPr>
        <p:grpSpPr>
          <a:xfrm>
            <a:off x="2882868" y="2007824"/>
            <a:ext cx="4721754" cy="2877840"/>
            <a:chOff x="2489812" y="1328451"/>
            <a:chExt cx="4272019" cy="302596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D66EEF2-4B94-413E-B12E-2D398DE706DA}"/>
                </a:ext>
              </a:extLst>
            </p:cNvPr>
            <p:cNvSpPr/>
            <p:nvPr/>
          </p:nvSpPr>
          <p:spPr>
            <a:xfrm>
              <a:off x="2489812" y="2584545"/>
              <a:ext cx="914399" cy="27507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100" dirty="0"/>
                <a:t>사용자</a:t>
              </a:r>
              <a:endParaRPr kumimoji="0" lang="ko-KR" alt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7114C4E6-A6E0-47E9-98EC-E18504106635}"/>
                </a:ext>
              </a:extLst>
            </p:cNvPr>
            <p:cNvGrpSpPr/>
            <p:nvPr/>
          </p:nvGrpSpPr>
          <p:grpSpPr>
            <a:xfrm>
              <a:off x="3784294" y="1328451"/>
              <a:ext cx="2977537" cy="3025964"/>
              <a:chOff x="3793475" y="1190740"/>
              <a:chExt cx="2977537" cy="3025964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954DFA90-DE3A-4DF3-9DC8-5DCB3B8BD2FA}"/>
                  </a:ext>
                </a:extLst>
              </p:cNvPr>
              <p:cNvSpPr/>
              <p:nvPr/>
            </p:nvSpPr>
            <p:spPr>
              <a:xfrm>
                <a:off x="3793475" y="1190740"/>
                <a:ext cx="1667217" cy="302596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맑은 고딕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472136FF-2758-4A8C-8EE1-E1B2674EB0BB}"/>
                  </a:ext>
                </a:extLst>
              </p:cNvPr>
              <p:cNvGrpSpPr/>
              <p:nvPr/>
            </p:nvGrpSpPr>
            <p:grpSpPr>
              <a:xfrm>
                <a:off x="4315054" y="1418533"/>
                <a:ext cx="2446777" cy="1272448"/>
                <a:chOff x="4315054" y="1418533"/>
                <a:chExt cx="2446777" cy="1272448"/>
              </a:xfrm>
            </p:grpSpPr>
            <p:grpSp>
              <p:nvGrpSpPr>
                <p:cNvPr id="52" name="그룹 51">
                  <a:extLst>
                    <a:ext uri="{FF2B5EF4-FFF2-40B4-BE49-F238E27FC236}">
                      <a16:creationId xmlns:a16="http://schemas.microsoft.com/office/drawing/2014/main" id="{913DAED4-E03D-4A9F-B9EA-9CCE758560B9}"/>
                    </a:ext>
                  </a:extLst>
                </p:cNvPr>
                <p:cNvGrpSpPr/>
                <p:nvPr/>
              </p:nvGrpSpPr>
              <p:grpSpPr>
                <a:xfrm>
                  <a:off x="4315054" y="1418533"/>
                  <a:ext cx="2419237" cy="602256"/>
                  <a:chOff x="3250090" y="1537883"/>
                  <a:chExt cx="2419237" cy="602256"/>
                </a:xfrm>
              </p:grpSpPr>
              <p:sp>
                <p:nvSpPr>
                  <p:cNvPr id="56" name="타원 55">
                    <a:extLst>
                      <a:ext uri="{FF2B5EF4-FFF2-40B4-BE49-F238E27FC236}">
                        <a16:creationId xmlns:a16="http://schemas.microsoft.com/office/drawing/2014/main" id="{E54F144C-80F8-4FC0-9E08-E9C3578A4B29}"/>
                      </a:ext>
                    </a:extLst>
                  </p:cNvPr>
                  <p:cNvSpPr/>
                  <p:nvPr/>
                </p:nvSpPr>
                <p:spPr>
                  <a:xfrm>
                    <a:off x="3250090" y="1537883"/>
                    <a:ext cx="969485" cy="60225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accent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ko-KR" altLang="en-US" sz="18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맑은 고딕"/>
                    </a:endParaRPr>
                  </a:p>
                </p:txBody>
              </p: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FB53FEDD-597E-4A6A-9AA3-659C6D9A31F7}"/>
                      </a:ext>
                    </a:extLst>
                  </p:cNvPr>
                  <p:cNvSpPr txBox="1"/>
                  <p:nvPr/>
                </p:nvSpPr>
                <p:spPr>
                  <a:xfrm>
                    <a:off x="3320899" y="1714269"/>
                    <a:ext cx="2348428" cy="275073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ko-KR" altLang="en-US" sz="1100" dirty="0"/>
                      <a:t>   회원가입</a:t>
                    </a:r>
                    <a:endParaRPr lang="ko-KR" altLang="en-US" sz="11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53" name="그룹 52">
                  <a:extLst>
                    <a:ext uri="{FF2B5EF4-FFF2-40B4-BE49-F238E27FC236}">
                      <a16:creationId xmlns:a16="http://schemas.microsoft.com/office/drawing/2014/main" id="{207EA337-3446-4C56-8C5C-3BDCC92046B8}"/>
                    </a:ext>
                  </a:extLst>
                </p:cNvPr>
                <p:cNvGrpSpPr/>
                <p:nvPr/>
              </p:nvGrpSpPr>
              <p:grpSpPr>
                <a:xfrm>
                  <a:off x="4342594" y="2088725"/>
                  <a:ext cx="2419237" cy="602256"/>
                  <a:chOff x="3250090" y="1537883"/>
                  <a:chExt cx="2419237" cy="602256"/>
                </a:xfrm>
              </p:grpSpPr>
              <p:sp>
                <p:nvSpPr>
                  <p:cNvPr id="54" name="타원 53">
                    <a:extLst>
                      <a:ext uri="{FF2B5EF4-FFF2-40B4-BE49-F238E27FC236}">
                        <a16:creationId xmlns:a16="http://schemas.microsoft.com/office/drawing/2014/main" id="{7BC2D7AB-609D-4DD9-A768-B9A15A90030B}"/>
                      </a:ext>
                    </a:extLst>
                  </p:cNvPr>
                  <p:cNvSpPr/>
                  <p:nvPr/>
                </p:nvSpPr>
                <p:spPr>
                  <a:xfrm>
                    <a:off x="3250090" y="1537883"/>
                    <a:ext cx="969485" cy="60225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accent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ko-KR" altLang="en-US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맑은 고딕"/>
                    </a:endParaRPr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AB41A2FC-195B-4FEA-BEBD-8841010B7EF5}"/>
                      </a:ext>
                    </a:extLst>
                  </p:cNvPr>
                  <p:cNvSpPr txBox="1"/>
                  <p:nvPr/>
                </p:nvSpPr>
                <p:spPr>
                  <a:xfrm>
                    <a:off x="3320899" y="1714269"/>
                    <a:ext cx="2348428" cy="261608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ko-KR" altLang="en-US" sz="1100" dirty="0"/>
                      <a:t>내 정보 조회</a:t>
                    </a:r>
                  </a:p>
                </p:txBody>
              </p:sp>
            </p:grp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A43C17A9-F69C-4449-B6A1-AB81A5F37295}"/>
                  </a:ext>
                </a:extLst>
              </p:cNvPr>
              <p:cNvGrpSpPr/>
              <p:nvPr/>
            </p:nvGrpSpPr>
            <p:grpSpPr>
              <a:xfrm>
                <a:off x="4342595" y="2703833"/>
                <a:ext cx="2428417" cy="1327533"/>
                <a:chOff x="4342595" y="2703833"/>
                <a:chExt cx="2428417" cy="1327533"/>
              </a:xfrm>
            </p:grpSpPr>
            <p:grpSp>
              <p:nvGrpSpPr>
                <p:cNvPr id="46" name="그룹 45">
                  <a:extLst>
                    <a:ext uri="{FF2B5EF4-FFF2-40B4-BE49-F238E27FC236}">
                      <a16:creationId xmlns:a16="http://schemas.microsoft.com/office/drawing/2014/main" id="{8909F6A1-C1B0-4B59-A50B-2F24ED587FBE}"/>
                    </a:ext>
                  </a:extLst>
                </p:cNvPr>
                <p:cNvGrpSpPr/>
                <p:nvPr/>
              </p:nvGrpSpPr>
              <p:grpSpPr>
                <a:xfrm>
                  <a:off x="4342595" y="2703833"/>
                  <a:ext cx="2419237" cy="602256"/>
                  <a:chOff x="3250090" y="1537883"/>
                  <a:chExt cx="2419237" cy="602256"/>
                </a:xfrm>
              </p:grpSpPr>
              <p:sp>
                <p:nvSpPr>
                  <p:cNvPr id="50" name="타원 49">
                    <a:extLst>
                      <a:ext uri="{FF2B5EF4-FFF2-40B4-BE49-F238E27FC236}">
                        <a16:creationId xmlns:a16="http://schemas.microsoft.com/office/drawing/2014/main" id="{25A35504-5297-4DEC-8740-185BDCBBAE35}"/>
                      </a:ext>
                    </a:extLst>
                  </p:cNvPr>
                  <p:cNvSpPr/>
                  <p:nvPr/>
                </p:nvSpPr>
                <p:spPr>
                  <a:xfrm>
                    <a:off x="3250090" y="1537883"/>
                    <a:ext cx="969485" cy="60225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accent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ko-KR" altLang="en-US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맑은 고딕"/>
                    </a:endParaRPr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157AA888-C1CC-41C0-8707-918E11ECCEDA}"/>
                      </a:ext>
                    </a:extLst>
                  </p:cNvPr>
                  <p:cNvSpPr txBox="1"/>
                  <p:nvPr/>
                </p:nvSpPr>
                <p:spPr>
                  <a:xfrm>
                    <a:off x="3320899" y="1714269"/>
                    <a:ext cx="2348428" cy="261608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ko-KR" sz="1100" dirty="0">
                        <a:ea typeface="+mn-lt"/>
                        <a:cs typeface="+mn-lt"/>
                      </a:rPr>
                      <a:t>내</a:t>
                    </a:r>
                    <a:r>
                      <a:rPr lang="ko-KR" sz="1100" dirty="0"/>
                      <a:t> 정보 수정</a:t>
                    </a:r>
                  </a:p>
                </p:txBody>
              </p:sp>
            </p:grpSp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4DDE06EF-A883-432D-97FF-080798DE3BE8}"/>
                    </a:ext>
                  </a:extLst>
                </p:cNvPr>
                <p:cNvGrpSpPr/>
                <p:nvPr/>
              </p:nvGrpSpPr>
              <p:grpSpPr>
                <a:xfrm>
                  <a:off x="4351775" y="3429110"/>
                  <a:ext cx="2419237" cy="602256"/>
                  <a:chOff x="4351775" y="3429110"/>
                  <a:chExt cx="2419237" cy="602256"/>
                </a:xfrm>
              </p:grpSpPr>
              <p:sp>
                <p:nvSpPr>
                  <p:cNvPr id="48" name="타원 47">
                    <a:extLst>
                      <a:ext uri="{FF2B5EF4-FFF2-40B4-BE49-F238E27FC236}">
                        <a16:creationId xmlns:a16="http://schemas.microsoft.com/office/drawing/2014/main" id="{9AA6EB2B-94E7-4F43-92B8-9561FE6D1CB7}"/>
                      </a:ext>
                    </a:extLst>
                  </p:cNvPr>
                  <p:cNvSpPr/>
                  <p:nvPr/>
                </p:nvSpPr>
                <p:spPr>
                  <a:xfrm>
                    <a:off x="4351775" y="3429110"/>
                    <a:ext cx="969485" cy="60225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accent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="horz" wrap="square" lIns="45719" tIns="45719" rIns="45719" bIns="45719" numCol="1" spcCol="38100" rtlCol="0" anchor="ctr">
                    <a:spAutoFit/>
                  </a:bodyPr>
                  <a:lstStyle>
                    <a:defPPr marL="0" marR="0" indent="0" algn="l" defTabSz="914400" rtl="0" fontAlgn="auto" latinLnBrk="1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</a:defRPr>
                    </a:defPPr>
                    <a:lvl1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1pPr>
                    <a:lvl2pPr marL="0" marR="0" indent="4572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2pPr>
                    <a:lvl3pPr marL="0" marR="0" indent="9144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3pPr>
                    <a:lvl4pPr marL="0" marR="0" indent="13716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4pPr>
                    <a:lvl5pPr marL="0" marR="0" indent="18288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5pPr>
                    <a:lvl6pPr marL="0" marR="0" indent="22860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6pPr>
                    <a:lvl7pPr marL="0" marR="0" indent="27432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7pPr>
                    <a:lvl8pPr marL="0" marR="0" indent="32004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8pPr>
                    <a:lvl9pPr marL="0" marR="0" indent="36576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9pPr>
                  </a:lstStyle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ko-KR" altLang="en-US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맑은 고딕"/>
                    </a:endParaRPr>
                  </a:p>
                </p:txBody>
              </p:sp>
              <p:sp>
                <p:nvSpPr>
                  <p:cNvPr id="49" name="TextBox 3">
                    <a:extLst>
                      <a:ext uri="{FF2B5EF4-FFF2-40B4-BE49-F238E27FC236}">
                        <a16:creationId xmlns:a16="http://schemas.microsoft.com/office/drawing/2014/main" id="{DAFAB72D-0385-48E0-B2BE-9972B948B74D}"/>
                      </a:ext>
                    </a:extLst>
                  </p:cNvPr>
                  <p:cNvSpPr txBox="1"/>
                  <p:nvPr/>
                </p:nvSpPr>
                <p:spPr>
                  <a:xfrm>
                    <a:off x="4422584" y="3605496"/>
                    <a:ext cx="2348428" cy="261608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="horz" wrap="square" lIns="45719" tIns="45719" rIns="45719" bIns="45719" numCol="1" spcCol="3810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defPPr marL="0" marR="0" indent="0" algn="l" defTabSz="914400" rtl="0" fontAlgn="auto" latinLnBrk="1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</a:defRPr>
                    </a:defPPr>
                    <a:lvl1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1pPr>
                    <a:lvl2pPr marL="0" marR="0" indent="4572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2pPr>
                    <a:lvl3pPr marL="0" marR="0" indent="9144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3pPr>
                    <a:lvl4pPr marL="0" marR="0" indent="13716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4pPr>
                    <a:lvl5pPr marL="0" marR="0" indent="18288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5pPr>
                    <a:lvl6pPr marL="0" marR="0" indent="22860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6pPr>
                    <a:lvl7pPr marL="0" marR="0" indent="27432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7pPr>
                    <a:lvl8pPr marL="0" marR="0" indent="32004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8pPr>
                    <a:lvl9pPr marL="0" marR="0" indent="365760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맑은 고딕"/>
                      </a:defRPr>
                    </a:lvl9pPr>
                  </a:lstStyle>
                  <a:p>
                    <a:r>
                      <a:rPr lang="ko-KR" sz="1100" dirty="0"/>
                      <a:t>회원 </a:t>
                    </a:r>
                    <a:r>
                      <a:rPr lang="ko-KR" altLang="en-US" sz="1100" dirty="0"/>
                      <a:t>탈퇴</a:t>
                    </a:r>
                    <a:endParaRPr lang="ko-KR" sz="1100" dirty="0"/>
                  </a:p>
                </p:txBody>
              </p:sp>
            </p:grpSp>
          </p:grpSp>
        </p:grp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51E88EEA-3EB7-46D7-8A50-11BF5BC93C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3868" y="1899145"/>
              <a:ext cx="886857" cy="857481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EFE2DC4D-2959-46AA-9082-A0E5B0529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3047" y="2560156"/>
              <a:ext cx="932761" cy="196469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3E6716C1-8BA3-4D9A-AB3A-EBABD92D9A6D}"/>
                </a:ext>
              </a:extLst>
            </p:cNvPr>
            <p:cNvCxnSpPr>
              <a:cxnSpLocks/>
            </p:cNvCxnSpPr>
            <p:nvPr/>
          </p:nvCxnSpPr>
          <p:spPr>
            <a:xfrm>
              <a:off x="3394688" y="2756626"/>
              <a:ext cx="905217" cy="391097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E37FB830-31C8-42B8-A60C-4E015EE21E74}"/>
                </a:ext>
              </a:extLst>
            </p:cNvPr>
            <p:cNvCxnSpPr>
              <a:cxnSpLocks/>
            </p:cNvCxnSpPr>
            <p:nvPr/>
          </p:nvCxnSpPr>
          <p:spPr>
            <a:xfrm>
              <a:off x="3403867" y="2747444"/>
              <a:ext cx="951122" cy="1098013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915B517-1142-4BD9-B07B-F1A17BDEEE85}"/>
              </a:ext>
            </a:extLst>
          </p:cNvPr>
          <p:cNvGrpSpPr/>
          <p:nvPr/>
        </p:nvGrpSpPr>
        <p:grpSpPr>
          <a:xfrm>
            <a:off x="7020885" y="2007824"/>
            <a:ext cx="4371568" cy="3025964"/>
            <a:chOff x="2489812" y="1328451"/>
            <a:chExt cx="4173056" cy="3025964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8715024-A1CA-45B8-B85C-68FDF4B96291}"/>
                </a:ext>
              </a:extLst>
            </p:cNvPr>
            <p:cNvSpPr/>
            <p:nvPr/>
          </p:nvSpPr>
          <p:spPr>
            <a:xfrm>
              <a:off x="2489812" y="2591278"/>
              <a:ext cx="914399" cy="26160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100" dirty="0"/>
                <a:t>사용자</a:t>
              </a:r>
              <a:endParaRPr kumimoji="0" lang="ko-KR" alt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endParaRPr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F4740A04-FF8B-4A79-B81B-FB65D8D63C2F}"/>
                </a:ext>
              </a:extLst>
            </p:cNvPr>
            <p:cNvGrpSpPr/>
            <p:nvPr/>
          </p:nvGrpSpPr>
          <p:grpSpPr>
            <a:xfrm>
              <a:off x="3784294" y="1328451"/>
              <a:ext cx="2878574" cy="3025964"/>
              <a:chOff x="3793475" y="1190740"/>
              <a:chExt cx="2878574" cy="3025964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299B6CC0-4030-48EF-A56D-134535E25234}"/>
                  </a:ext>
                </a:extLst>
              </p:cNvPr>
              <p:cNvSpPr/>
              <p:nvPr/>
            </p:nvSpPr>
            <p:spPr>
              <a:xfrm>
                <a:off x="3793475" y="1190740"/>
                <a:ext cx="1667217" cy="302596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맑은 고딕"/>
                </a:endParaRPr>
              </a:p>
            </p:txBody>
          </p: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DDD07EE5-048A-4CDA-B009-5C1090BB0C33}"/>
                  </a:ext>
                </a:extLst>
              </p:cNvPr>
              <p:cNvGrpSpPr/>
              <p:nvPr/>
            </p:nvGrpSpPr>
            <p:grpSpPr>
              <a:xfrm>
                <a:off x="4252812" y="1808200"/>
                <a:ext cx="2419237" cy="602256"/>
                <a:chOff x="3187848" y="1927550"/>
                <a:chExt cx="2419237" cy="602256"/>
              </a:xfrm>
            </p:grpSpPr>
            <p:sp>
              <p:nvSpPr>
                <p:cNvPr id="79" name="타원 78">
                  <a:extLst>
                    <a:ext uri="{FF2B5EF4-FFF2-40B4-BE49-F238E27FC236}">
                      <a16:creationId xmlns:a16="http://schemas.microsoft.com/office/drawing/2014/main" id="{F8C3F333-CE57-4D17-A5F2-7F8E414B08D3}"/>
                    </a:ext>
                  </a:extLst>
                </p:cNvPr>
                <p:cNvSpPr/>
                <p:nvPr/>
              </p:nvSpPr>
              <p:spPr>
                <a:xfrm rot="156039">
                  <a:off x="3187848" y="1927550"/>
                  <a:ext cx="969485" cy="60225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맑은 고딕"/>
                  </a:endParaRP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70148A8-ECF4-4243-822F-110D87468A73}"/>
                    </a:ext>
                  </a:extLst>
                </p:cNvPr>
                <p:cNvSpPr txBox="1"/>
                <p:nvPr/>
              </p:nvSpPr>
              <p:spPr>
                <a:xfrm>
                  <a:off x="3258657" y="2103936"/>
                  <a:ext cx="2348428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ko-KR" altLang="en-US" sz="1100" dirty="0"/>
                    <a:t>아이디 찾기 </a:t>
                  </a:r>
                  <a:endParaRPr lang="ko-KR" dirty="0"/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8BD88BF7-F350-4922-99F8-2B48DAB48221}"/>
                  </a:ext>
                </a:extLst>
              </p:cNvPr>
              <p:cNvGrpSpPr/>
              <p:nvPr/>
            </p:nvGrpSpPr>
            <p:grpSpPr>
              <a:xfrm>
                <a:off x="4240268" y="2966713"/>
                <a:ext cx="2408066" cy="720205"/>
                <a:chOff x="4240268" y="2966713"/>
                <a:chExt cx="2408066" cy="720205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B05FF996-1F02-439C-B62D-6FCCDC32172E}"/>
                    </a:ext>
                  </a:extLst>
                </p:cNvPr>
                <p:cNvSpPr/>
                <p:nvPr/>
              </p:nvSpPr>
              <p:spPr>
                <a:xfrm>
                  <a:off x="4240268" y="2966713"/>
                  <a:ext cx="1033551" cy="720205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="horz" wrap="square" lIns="45719" tIns="45719" rIns="45719" bIns="45719" numCol="1" spcCol="38100" rtlCol="0" anchor="ctr">
                  <a:sp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맑은 고딕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맑은 고딕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맑은 고딕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맑은 고딕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맑은 고딕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맑은 고딕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맑은 고딕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맑은 고딕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맑은 고딕"/>
                    </a:defRPr>
                  </a:lvl9pPr>
                </a:lstStyle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맑은 고딕"/>
                  </a:endParaRPr>
                </a:p>
              </p:txBody>
            </p:sp>
            <p:sp>
              <p:nvSpPr>
                <p:cNvPr id="72" name="TextBox 3">
                  <a:extLst>
                    <a:ext uri="{FF2B5EF4-FFF2-40B4-BE49-F238E27FC236}">
                      <a16:creationId xmlns:a16="http://schemas.microsoft.com/office/drawing/2014/main" id="{9B7ABD18-C6CD-48EE-9408-1D6F68DCD2E0}"/>
                    </a:ext>
                  </a:extLst>
                </p:cNvPr>
                <p:cNvSpPr txBox="1"/>
                <p:nvPr/>
              </p:nvSpPr>
              <p:spPr>
                <a:xfrm>
                  <a:off x="4299906" y="3172238"/>
                  <a:ext cx="2348428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="horz" wrap="square" lIns="45719" tIns="45719" rIns="45719" bIns="45719" numCol="1" spcCol="3810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맑은 고딕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맑은 고딕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맑은 고딕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맑은 고딕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맑은 고딕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맑은 고딕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맑은 고딕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맑은 고딕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맑은 고딕"/>
                    </a:defRPr>
                  </a:lvl9pPr>
                </a:lstStyle>
                <a:p>
                  <a:r>
                    <a:rPr lang="ko-KR" altLang="en-US" sz="1100" dirty="0"/>
                    <a:t>비밀번호 찾기</a:t>
                  </a:r>
                  <a:endParaRPr lang="ko-KR" dirty="0"/>
                </a:p>
              </p:txBody>
            </p:sp>
          </p:grpSp>
        </p:grp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1EEBFA91-C0E2-44FF-B1DB-8B97EC10DB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3868" y="2247039"/>
              <a:ext cx="821944" cy="509587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2574806C-084F-4339-883C-654FDC29E675}"/>
                </a:ext>
              </a:extLst>
            </p:cNvPr>
            <p:cNvCxnSpPr>
              <a:cxnSpLocks/>
            </p:cNvCxnSpPr>
            <p:nvPr/>
          </p:nvCxnSpPr>
          <p:spPr>
            <a:xfrm>
              <a:off x="3403867" y="2747444"/>
              <a:ext cx="820198" cy="617301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50091645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4">
            <a:extLst>
              <a:ext uri="{FF2B5EF4-FFF2-40B4-BE49-F238E27FC236}">
                <a16:creationId xmlns:a16="http://schemas.microsoft.com/office/drawing/2014/main" id="{0472BB3A-158B-47D1-B9D4-5CC525E069D8}"/>
              </a:ext>
            </a:extLst>
          </p:cNvPr>
          <p:cNvSpPr/>
          <p:nvPr/>
        </p:nvSpPr>
        <p:spPr>
          <a:xfrm>
            <a:off x="181933" y="161920"/>
            <a:ext cx="2265564" cy="6535883"/>
          </a:xfrm>
          <a:prstGeom prst="rect">
            <a:avLst/>
          </a:prstGeom>
          <a:solidFill>
            <a:srgbClr val="DEEBF7">
              <a:alpha val="2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6" name="직사각형 4"/>
          <p:cNvSpPr/>
          <p:nvPr/>
        </p:nvSpPr>
        <p:spPr>
          <a:xfrm>
            <a:off x="190499" y="152400"/>
            <a:ext cx="11855448" cy="6553200"/>
          </a:xfrm>
          <a:prstGeom prst="rect">
            <a:avLst/>
          </a:prstGeom>
          <a:ln w="19050">
            <a:solidFill>
              <a:srgbClr val="FF339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more-options_17764"/>
          <p:cNvSpPr/>
          <p:nvPr/>
        </p:nvSpPr>
        <p:spPr>
          <a:xfrm>
            <a:off x="1110957" y="1228459"/>
            <a:ext cx="609863" cy="133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43" y="0"/>
                </a:moveTo>
                <a:cubicBezTo>
                  <a:pt x="20545" y="0"/>
                  <a:pt x="21600" y="4835"/>
                  <a:pt x="21600" y="10800"/>
                </a:cubicBezTo>
                <a:cubicBezTo>
                  <a:pt x="21600" y="16765"/>
                  <a:pt x="20545" y="21600"/>
                  <a:pt x="19243" y="21600"/>
                </a:cubicBezTo>
                <a:cubicBezTo>
                  <a:pt x="17942" y="21600"/>
                  <a:pt x="16886" y="16765"/>
                  <a:pt x="16886" y="10800"/>
                </a:cubicBezTo>
                <a:cubicBezTo>
                  <a:pt x="16886" y="4835"/>
                  <a:pt x="17942" y="0"/>
                  <a:pt x="19243" y="0"/>
                </a:cubicBezTo>
                <a:close/>
                <a:moveTo>
                  <a:pt x="10669" y="0"/>
                </a:moveTo>
                <a:cubicBezTo>
                  <a:pt x="11970" y="0"/>
                  <a:pt x="13026" y="4835"/>
                  <a:pt x="13026" y="10800"/>
                </a:cubicBezTo>
                <a:cubicBezTo>
                  <a:pt x="13026" y="16765"/>
                  <a:pt x="11970" y="21600"/>
                  <a:pt x="10669" y="21600"/>
                </a:cubicBezTo>
                <a:cubicBezTo>
                  <a:pt x="9367" y="21600"/>
                  <a:pt x="8312" y="16765"/>
                  <a:pt x="8312" y="10800"/>
                </a:cubicBezTo>
                <a:cubicBezTo>
                  <a:pt x="8312" y="4835"/>
                  <a:pt x="9367" y="0"/>
                  <a:pt x="10669" y="0"/>
                </a:cubicBezTo>
                <a:close/>
                <a:moveTo>
                  <a:pt x="2359" y="0"/>
                </a:moveTo>
                <a:cubicBezTo>
                  <a:pt x="3662" y="0"/>
                  <a:pt x="4719" y="4835"/>
                  <a:pt x="4719" y="10800"/>
                </a:cubicBezTo>
                <a:cubicBezTo>
                  <a:pt x="4719" y="16765"/>
                  <a:pt x="3662" y="21600"/>
                  <a:pt x="2359" y="21600"/>
                </a:cubicBezTo>
                <a:cubicBezTo>
                  <a:pt x="1056" y="21600"/>
                  <a:pt x="0" y="16765"/>
                  <a:pt x="0" y="10800"/>
                </a:cubicBezTo>
                <a:cubicBezTo>
                  <a:pt x="0" y="4835"/>
                  <a:pt x="1056" y="0"/>
                  <a:pt x="2359" y="0"/>
                </a:cubicBezTo>
                <a:close/>
              </a:path>
            </a:pathLst>
          </a:custGeom>
          <a:solidFill>
            <a:srgbClr val="CCCC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4" name="순서도: 지연 5"/>
          <p:cNvSpPr/>
          <p:nvPr/>
        </p:nvSpPr>
        <p:spPr>
          <a:xfrm rot="5400000">
            <a:off x="5764285" y="2713"/>
            <a:ext cx="645031" cy="951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339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5" name="TextBox 6"/>
          <p:cNvSpPr txBox="1"/>
          <p:nvPr/>
        </p:nvSpPr>
        <p:spPr>
          <a:xfrm>
            <a:off x="5834586" y="42930"/>
            <a:ext cx="869486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C5E5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r>
              <a:t>01</a:t>
            </a:r>
          </a:p>
        </p:txBody>
      </p:sp>
      <p:grpSp>
        <p:nvGrpSpPr>
          <p:cNvPr id="259" name="그룹 28"/>
          <p:cNvGrpSpPr/>
          <p:nvPr/>
        </p:nvGrpSpPr>
        <p:grpSpPr>
          <a:xfrm>
            <a:off x="184973" y="33410"/>
            <a:ext cx="11855448" cy="6662671"/>
            <a:chOff x="0" y="0"/>
            <a:chExt cx="11855446" cy="6662669"/>
          </a:xfrm>
        </p:grpSpPr>
        <p:sp>
          <p:nvSpPr>
            <p:cNvPr id="256" name="직사각형 41"/>
            <p:cNvSpPr/>
            <p:nvPr/>
          </p:nvSpPr>
          <p:spPr>
            <a:xfrm>
              <a:off x="-1" y="109469"/>
              <a:ext cx="11855448" cy="6553201"/>
            </a:xfrm>
            <a:prstGeom prst="rect">
              <a:avLst/>
            </a:prstGeom>
            <a:noFill/>
            <a:ln w="19050" cap="flat">
              <a:solidFill>
                <a:srgbClr val="FF339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7" name="순서도: 지연 42"/>
            <p:cNvSpPr/>
            <p:nvPr/>
          </p:nvSpPr>
          <p:spPr>
            <a:xfrm rot="5400000">
              <a:off x="5573785" y="-40218"/>
              <a:ext cx="645031" cy="951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33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8" name="TextBox 43"/>
            <p:cNvSpPr txBox="1"/>
            <p:nvPr/>
          </p:nvSpPr>
          <p:spPr>
            <a:xfrm>
              <a:off x="5644087" y="0"/>
              <a:ext cx="869486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000">
                  <a:solidFill>
                    <a:srgbClr val="C5E5FF"/>
                  </a:solidFill>
                  <a:latin typeface="Bahnschrift Condensed"/>
                  <a:ea typeface="Bahnschrift Condensed"/>
                  <a:cs typeface="Bahnschrift Condensed"/>
                  <a:sym typeface="Bahnschrift Condensed"/>
                </a:defRPr>
              </a:lvl1pPr>
            </a:lstStyle>
            <a:p>
              <a:r>
                <a:rPr lang="en-US" dirty="0"/>
                <a:t>02</a:t>
              </a:r>
              <a:endParaRPr dirty="0"/>
            </a:p>
          </p:txBody>
        </p:sp>
      </p:grpSp>
      <p:sp>
        <p:nvSpPr>
          <p:cNvPr id="3" name="işliďe">
            <a:extLst>
              <a:ext uri="{FF2B5EF4-FFF2-40B4-BE49-F238E27FC236}">
                <a16:creationId xmlns:a16="http://schemas.microsoft.com/office/drawing/2014/main" id="{FBA27980-D6EC-4E17-8044-6D48BDBCAE1A}"/>
              </a:ext>
            </a:extLst>
          </p:cNvPr>
          <p:cNvSpPr txBox="1"/>
          <p:nvPr/>
        </p:nvSpPr>
        <p:spPr>
          <a:xfrm>
            <a:off x="-760608" y="5241821"/>
            <a:ext cx="4079859" cy="12255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tIns="45720" rIns="45719" bIns="45720" anchor="ctr">
            <a:spAutoFit/>
          </a:bodyPr>
          <a:lstStyle>
            <a:lvl1pPr algn="ctr">
              <a:lnSpc>
                <a:spcPct val="120000"/>
              </a:lnSpc>
              <a:defRPr sz="14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lgerian"/>
              </a:rPr>
              <a:t>Usecase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Algerian"/>
            </a:endParaRPr>
          </a:p>
          <a:p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/>
              </a:rPr>
              <a:t>contents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11CB896-1D22-428B-B3B9-2E74D2E84134}"/>
              </a:ext>
            </a:extLst>
          </p:cNvPr>
          <p:cNvGrpSpPr/>
          <p:nvPr/>
        </p:nvGrpSpPr>
        <p:grpSpPr>
          <a:xfrm>
            <a:off x="6580398" y="931954"/>
            <a:ext cx="3357963" cy="1887556"/>
            <a:chOff x="3394688" y="1556244"/>
            <a:chExt cx="3357963" cy="1887556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D9FE18D4-5382-4D98-9DE0-3A0E74F1CE7A}"/>
                </a:ext>
              </a:extLst>
            </p:cNvPr>
            <p:cNvGrpSpPr/>
            <p:nvPr/>
          </p:nvGrpSpPr>
          <p:grpSpPr>
            <a:xfrm>
              <a:off x="4305873" y="1556244"/>
              <a:ext cx="2446778" cy="1887556"/>
              <a:chOff x="4315054" y="1418533"/>
              <a:chExt cx="2446778" cy="1887556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E305F6E4-2E5D-43EC-BEAA-1F558355619E}"/>
                  </a:ext>
                </a:extLst>
              </p:cNvPr>
              <p:cNvGrpSpPr/>
              <p:nvPr/>
            </p:nvGrpSpPr>
            <p:grpSpPr>
              <a:xfrm>
                <a:off x="4315054" y="1418533"/>
                <a:ext cx="2446777" cy="1272448"/>
                <a:chOff x="4315054" y="1418533"/>
                <a:chExt cx="2446777" cy="1272448"/>
              </a:xfrm>
            </p:grpSpPr>
            <p:grpSp>
              <p:nvGrpSpPr>
                <p:cNvPr id="36" name="그룹 35">
                  <a:extLst>
                    <a:ext uri="{FF2B5EF4-FFF2-40B4-BE49-F238E27FC236}">
                      <a16:creationId xmlns:a16="http://schemas.microsoft.com/office/drawing/2014/main" id="{C2774012-2616-4DEF-8451-3C7B9336C0F4}"/>
                    </a:ext>
                  </a:extLst>
                </p:cNvPr>
                <p:cNvGrpSpPr/>
                <p:nvPr/>
              </p:nvGrpSpPr>
              <p:grpSpPr>
                <a:xfrm>
                  <a:off x="4315054" y="1418533"/>
                  <a:ext cx="2419237" cy="602256"/>
                  <a:chOff x="3250090" y="1537883"/>
                  <a:chExt cx="2419237" cy="602256"/>
                </a:xfrm>
              </p:grpSpPr>
              <p:sp>
                <p:nvSpPr>
                  <p:cNvPr id="40" name="타원 39">
                    <a:extLst>
                      <a:ext uri="{FF2B5EF4-FFF2-40B4-BE49-F238E27FC236}">
                        <a16:creationId xmlns:a16="http://schemas.microsoft.com/office/drawing/2014/main" id="{978C67D4-702A-4F9E-84B6-3B1033C6AEAD}"/>
                      </a:ext>
                    </a:extLst>
                  </p:cNvPr>
                  <p:cNvSpPr/>
                  <p:nvPr/>
                </p:nvSpPr>
                <p:spPr>
                  <a:xfrm>
                    <a:off x="3250090" y="1537883"/>
                    <a:ext cx="969485" cy="60225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accent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ko-KR" altLang="en-US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맑은 고딕"/>
                    </a:endParaRPr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CE9ABF53-1D01-487E-9106-5DCF3C45845A}"/>
                      </a:ext>
                    </a:extLst>
                  </p:cNvPr>
                  <p:cNvSpPr txBox="1"/>
                  <p:nvPr/>
                </p:nvSpPr>
                <p:spPr>
                  <a:xfrm>
                    <a:off x="3320899" y="1714269"/>
                    <a:ext cx="2348428" cy="261608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ko-KR" altLang="en-US" sz="1100" dirty="0"/>
                      <a:t>    등록</a:t>
                    </a:r>
                    <a:endParaRPr kumimoji="0" lang="ko-KR" altLang="en-US" sz="11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맑은 고딕"/>
                    </a:endParaRPr>
                  </a:p>
                </p:txBody>
              </p:sp>
            </p:grpSp>
            <p:grpSp>
              <p:nvGrpSpPr>
                <p:cNvPr id="37" name="그룹 36">
                  <a:extLst>
                    <a:ext uri="{FF2B5EF4-FFF2-40B4-BE49-F238E27FC236}">
                      <a16:creationId xmlns:a16="http://schemas.microsoft.com/office/drawing/2014/main" id="{BC150B79-65E1-40F0-8832-4008C634F6B9}"/>
                    </a:ext>
                  </a:extLst>
                </p:cNvPr>
                <p:cNvGrpSpPr/>
                <p:nvPr/>
              </p:nvGrpSpPr>
              <p:grpSpPr>
                <a:xfrm>
                  <a:off x="4342594" y="2088725"/>
                  <a:ext cx="2419237" cy="602256"/>
                  <a:chOff x="3250090" y="1537883"/>
                  <a:chExt cx="2419237" cy="602256"/>
                </a:xfrm>
              </p:grpSpPr>
              <p:sp>
                <p:nvSpPr>
                  <p:cNvPr id="38" name="타원 37">
                    <a:extLst>
                      <a:ext uri="{FF2B5EF4-FFF2-40B4-BE49-F238E27FC236}">
                        <a16:creationId xmlns:a16="http://schemas.microsoft.com/office/drawing/2014/main" id="{6863A74B-9AE8-48D8-9DDB-C52D0E312809}"/>
                      </a:ext>
                    </a:extLst>
                  </p:cNvPr>
                  <p:cNvSpPr/>
                  <p:nvPr/>
                </p:nvSpPr>
                <p:spPr>
                  <a:xfrm>
                    <a:off x="3250090" y="1537883"/>
                    <a:ext cx="969485" cy="60225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accent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ko-KR" altLang="en-US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맑은 고딕"/>
                    </a:endParaRPr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C03E7E2A-800F-42E2-92AE-2359CDB73AEF}"/>
                      </a:ext>
                    </a:extLst>
                  </p:cNvPr>
                  <p:cNvSpPr txBox="1"/>
                  <p:nvPr/>
                </p:nvSpPr>
                <p:spPr>
                  <a:xfrm>
                    <a:off x="3320899" y="1714269"/>
                    <a:ext cx="2348428" cy="261608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ko-KR" altLang="en-US" sz="1100" dirty="0">
                        <a:ea typeface="+mn-lt"/>
                        <a:cs typeface="+mn-lt"/>
                      </a:rPr>
                      <a:t>    수정</a:t>
                    </a:r>
                    <a:endParaRPr lang="ko-KR" dirty="0"/>
                  </a:p>
                </p:txBody>
              </p:sp>
            </p:grp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83E18BF2-67E2-4BC5-A6D3-FE85B046CC2D}"/>
                  </a:ext>
                </a:extLst>
              </p:cNvPr>
              <p:cNvGrpSpPr/>
              <p:nvPr/>
            </p:nvGrpSpPr>
            <p:grpSpPr>
              <a:xfrm>
                <a:off x="4342595" y="2703833"/>
                <a:ext cx="2419237" cy="602256"/>
                <a:chOff x="3250090" y="1537883"/>
                <a:chExt cx="2419237" cy="602256"/>
              </a:xfrm>
            </p:grpSpPr>
            <p:sp>
              <p:nvSpPr>
                <p:cNvPr id="34" name="타원 33">
                  <a:extLst>
                    <a:ext uri="{FF2B5EF4-FFF2-40B4-BE49-F238E27FC236}">
                      <a16:creationId xmlns:a16="http://schemas.microsoft.com/office/drawing/2014/main" id="{EC2E514E-FAF5-4467-BABE-91623EB511C4}"/>
                    </a:ext>
                  </a:extLst>
                </p:cNvPr>
                <p:cNvSpPr/>
                <p:nvPr/>
              </p:nvSpPr>
              <p:spPr>
                <a:xfrm>
                  <a:off x="3250090" y="1537883"/>
                  <a:ext cx="969485" cy="60225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맑은 고딕"/>
                  </a:endParaRP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D5738E5-D293-43C0-9263-22C18D9214CF}"/>
                    </a:ext>
                  </a:extLst>
                </p:cNvPr>
                <p:cNvSpPr txBox="1"/>
                <p:nvPr/>
              </p:nvSpPr>
              <p:spPr>
                <a:xfrm>
                  <a:off x="3320899" y="1714269"/>
                  <a:ext cx="2348428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ko-KR" altLang="en-US" sz="1100" dirty="0"/>
                    <a:t>    삭제</a:t>
                  </a:r>
                  <a:endParaRPr lang="ko-KR" dirty="0"/>
                </a:p>
              </p:txBody>
            </p:sp>
          </p:grpSp>
        </p:grp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043D24AC-E933-44F3-B168-6C608F0331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3868" y="1899145"/>
              <a:ext cx="886857" cy="857481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FA723D2F-F6FF-4BD6-B1C7-DC98052051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3047" y="2560156"/>
              <a:ext cx="932761" cy="196469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AC42648E-3717-483D-BAB2-C79931921A20}"/>
                </a:ext>
              </a:extLst>
            </p:cNvPr>
            <p:cNvCxnSpPr>
              <a:cxnSpLocks/>
            </p:cNvCxnSpPr>
            <p:nvPr/>
          </p:nvCxnSpPr>
          <p:spPr>
            <a:xfrm>
              <a:off x="3394688" y="2756626"/>
              <a:ext cx="905217" cy="391097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65015D4D-C8E6-4C62-ADF4-1C95E7532E95}"/>
              </a:ext>
            </a:extLst>
          </p:cNvPr>
          <p:cNvSpPr/>
          <p:nvPr/>
        </p:nvSpPr>
        <p:spPr>
          <a:xfrm>
            <a:off x="5666342" y="1941401"/>
            <a:ext cx="914399" cy="367871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50" dirty="0"/>
              <a:t>컨텐츠</a:t>
            </a:r>
            <a:endParaRPr kumimoji="0" lang="ko-KR" altLang="en-US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880D9C-BC43-461B-A965-890D34270FCD}"/>
              </a:ext>
            </a:extLst>
          </p:cNvPr>
          <p:cNvSpPr/>
          <p:nvPr/>
        </p:nvSpPr>
        <p:spPr>
          <a:xfrm>
            <a:off x="4248494" y="2003543"/>
            <a:ext cx="914399" cy="253914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50" dirty="0"/>
              <a:t>관리자</a:t>
            </a:r>
            <a:endParaRPr kumimoji="0" lang="ko-KR" altLang="en-US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15D565F5-9195-4CCF-A70E-B03E706E9E5C}"/>
              </a:ext>
            </a:extLst>
          </p:cNvPr>
          <p:cNvCxnSpPr>
            <a:cxnSpLocks/>
          </p:cNvCxnSpPr>
          <p:nvPr/>
        </p:nvCxnSpPr>
        <p:spPr>
          <a:xfrm>
            <a:off x="5153712" y="2128663"/>
            <a:ext cx="510448" cy="5506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730BFDFF-81CC-424E-8DAF-9860B38A06C2}"/>
              </a:ext>
            </a:extLst>
          </p:cNvPr>
          <p:cNvGrpSpPr/>
          <p:nvPr/>
        </p:nvGrpSpPr>
        <p:grpSpPr>
          <a:xfrm>
            <a:off x="7458074" y="3666272"/>
            <a:ext cx="2529406" cy="1964452"/>
            <a:chOff x="4324234" y="1418533"/>
            <a:chExt cx="2437598" cy="1887556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C4B87768-A870-4C9A-A425-0362E16F1E3C}"/>
                </a:ext>
              </a:extLst>
            </p:cNvPr>
            <p:cNvGrpSpPr/>
            <p:nvPr/>
          </p:nvGrpSpPr>
          <p:grpSpPr>
            <a:xfrm>
              <a:off x="4324234" y="1418533"/>
              <a:ext cx="2410057" cy="602256"/>
              <a:chOff x="3259270" y="1537883"/>
              <a:chExt cx="2410057" cy="602256"/>
            </a:xfrm>
          </p:grpSpPr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B7F72603-184F-4FAF-996A-59228A3B7EED}"/>
                  </a:ext>
                </a:extLst>
              </p:cNvPr>
              <p:cNvSpPr/>
              <p:nvPr/>
            </p:nvSpPr>
            <p:spPr>
              <a:xfrm>
                <a:off x="3259270" y="1537883"/>
                <a:ext cx="1208184" cy="60225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맑은 고딕"/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9FD964F4-93C6-4AC4-82CD-68889BABAB60}"/>
                  </a:ext>
                </a:extLst>
              </p:cNvPr>
              <p:cNvSpPr txBox="1"/>
              <p:nvPr/>
            </p:nvSpPr>
            <p:spPr>
              <a:xfrm>
                <a:off x="3320899" y="1714269"/>
                <a:ext cx="2348428" cy="2616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ko-KR" altLang="en-US" sz="1100" dirty="0"/>
                  <a:t>관심 컨텐츠 저장</a:t>
                </a:r>
                <a:endParaRPr lang="ko-KR" altLang="en-US" sz="11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5F0459CE-B628-4961-B0D2-97A8DFF9A61B}"/>
                </a:ext>
              </a:extLst>
            </p:cNvPr>
            <p:cNvGrpSpPr/>
            <p:nvPr/>
          </p:nvGrpSpPr>
          <p:grpSpPr>
            <a:xfrm>
              <a:off x="4333415" y="2703833"/>
              <a:ext cx="2428417" cy="602256"/>
              <a:chOff x="3240910" y="1537883"/>
              <a:chExt cx="2428417" cy="602256"/>
            </a:xfrm>
          </p:grpSpPr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BD0B822A-EF7E-4398-9787-ACD43B166D3A}"/>
                  </a:ext>
                </a:extLst>
              </p:cNvPr>
              <p:cNvSpPr/>
              <p:nvPr/>
            </p:nvSpPr>
            <p:spPr>
              <a:xfrm>
                <a:off x="3240910" y="1537883"/>
                <a:ext cx="1244905" cy="60225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맑은 고딕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BD6532D-3E86-428F-8336-839A9F24F258}"/>
                  </a:ext>
                </a:extLst>
              </p:cNvPr>
              <p:cNvSpPr txBox="1"/>
              <p:nvPr/>
            </p:nvSpPr>
            <p:spPr>
              <a:xfrm>
                <a:off x="3320899" y="1714269"/>
                <a:ext cx="2348428" cy="2616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ko-KR" altLang="en-US" sz="1100" dirty="0"/>
                  <a:t>관심 컨텐츠 표시</a:t>
                </a:r>
              </a:p>
            </p:txBody>
          </p:sp>
        </p:grpSp>
      </p:grp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A30828FD-3974-4754-B1AE-53D2BA56B468}"/>
              </a:ext>
            </a:extLst>
          </p:cNvPr>
          <p:cNvCxnSpPr>
            <a:cxnSpLocks/>
          </p:cNvCxnSpPr>
          <p:nvPr/>
        </p:nvCxnSpPr>
        <p:spPr>
          <a:xfrm flipV="1">
            <a:off x="6571217" y="4013648"/>
            <a:ext cx="886857" cy="857481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462B0916-6A6E-4B6E-903E-80B5E4754501}"/>
              </a:ext>
            </a:extLst>
          </p:cNvPr>
          <p:cNvCxnSpPr>
            <a:cxnSpLocks/>
          </p:cNvCxnSpPr>
          <p:nvPr/>
        </p:nvCxnSpPr>
        <p:spPr>
          <a:xfrm>
            <a:off x="6562037" y="4871129"/>
            <a:ext cx="905217" cy="391097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4" name="타원 103">
            <a:extLst>
              <a:ext uri="{FF2B5EF4-FFF2-40B4-BE49-F238E27FC236}">
                <a16:creationId xmlns:a16="http://schemas.microsoft.com/office/drawing/2014/main" id="{5D837FC8-6670-4327-B39B-DA21C7C177B8}"/>
              </a:ext>
            </a:extLst>
          </p:cNvPr>
          <p:cNvSpPr/>
          <p:nvPr/>
        </p:nvSpPr>
        <p:spPr>
          <a:xfrm>
            <a:off x="5666342" y="4680194"/>
            <a:ext cx="914399" cy="367871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50" dirty="0"/>
              <a:t>컨텐츠</a:t>
            </a:r>
            <a:endParaRPr kumimoji="0" lang="ko-KR" altLang="en-US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61FF8F8-FF97-4FB8-91BF-5EFD82121D34}"/>
              </a:ext>
            </a:extLst>
          </p:cNvPr>
          <p:cNvSpPr/>
          <p:nvPr/>
        </p:nvSpPr>
        <p:spPr>
          <a:xfrm>
            <a:off x="4248494" y="4742336"/>
            <a:ext cx="914399" cy="253914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50" dirty="0"/>
              <a:t>사용자</a:t>
            </a:r>
            <a:endParaRPr lang="ko-KR" altLang="en-US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B6430B27-29B1-45D4-AFBA-8E04E26548B5}"/>
              </a:ext>
            </a:extLst>
          </p:cNvPr>
          <p:cNvCxnSpPr>
            <a:cxnSpLocks/>
          </p:cNvCxnSpPr>
          <p:nvPr/>
        </p:nvCxnSpPr>
        <p:spPr>
          <a:xfrm>
            <a:off x="5153712" y="4867456"/>
            <a:ext cx="510448" cy="5506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TextBox 20">
            <a:extLst>
              <a:ext uri="{FF2B5EF4-FFF2-40B4-BE49-F238E27FC236}">
                <a16:creationId xmlns:a16="http://schemas.microsoft.com/office/drawing/2014/main" id="{FE6B98D9-9AD9-4C64-B03F-6C989CD03316}"/>
              </a:ext>
            </a:extLst>
          </p:cNvPr>
          <p:cNvSpPr txBox="1"/>
          <p:nvPr/>
        </p:nvSpPr>
        <p:spPr>
          <a:xfrm>
            <a:off x="661812" y="1461425"/>
            <a:ext cx="153503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20" rIns="45719" bIns="45720" anchor="t">
            <a:spAutoFit/>
          </a:bodyPr>
          <a:lstStyle/>
          <a:p>
            <a:pPr>
              <a:defRPr b="1">
                <a:solidFill>
                  <a:srgbClr val="FF99CC"/>
                </a:solidFill>
                <a:latin typeface="D2Coding"/>
                <a:ea typeface="D2Coding"/>
                <a:cs typeface="D2Coding"/>
                <a:sym typeface="D2Coding"/>
              </a:defRPr>
            </a:pPr>
            <a:r>
              <a:rPr dirty="0"/>
              <a:t>[</a:t>
            </a:r>
            <a:r>
              <a:rPr lang="ko-KR" dirty="0">
                <a:solidFill>
                  <a:srgbClr val="808080"/>
                </a:solidFill>
              </a:rPr>
              <a:t> </a:t>
            </a:r>
            <a:r>
              <a:rPr lang="af-ZA" dirty="0">
                <a:solidFill>
                  <a:srgbClr val="808080"/>
                </a:solidFill>
                <a:latin typeface="+mn-ea"/>
              </a:rPr>
              <a:t>UI</a:t>
            </a:r>
            <a:r>
              <a:rPr lang="ko-KR" dirty="0">
                <a:solidFill>
                  <a:srgbClr val="808080"/>
                </a:solidFill>
                <a:latin typeface="+mn-ea"/>
              </a:rPr>
              <a:t> </a:t>
            </a:r>
            <a:r>
              <a:rPr lang="ko-KR" altLang="en-US" dirty="0">
                <a:solidFill>
                  <a:srgbClr val="808080"/>
                </a:solidFill>
                <a:latin typeface="+mn-ea"/>
              </a:rPr>
              <a:t>보고서</a:t>
            </a:r>
            <a:r>
              <a:rPr dirty="0">
                <a:solidFill>
                  <a:srgbClr val="808080"/>
                </a:solidFill>
                <a:latin typeface="+mn-ea"/>
              </a:rPr>
              <a:t> </a:t>
            </a:r>
            <a:r>
              <a:rPr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3170727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990</Words>
  <Application>Microsoft Office PowerPoint</Application>
  <PresentationFormat>와이드스크린</PresentationFormat>
  <Paragraphs>270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D2Coding</vt:lpstr>
      <vt:lpstr>맑은 고딕</vt:lpstr>
      <vt:lpstr>야놀자 야체 B</vt:lpstr>
      <vt:lpstr>Algerian</vt:lpstr>
      <vt:lpstr>Arial</vt:lpstr>
      <vt:lpstr>Bahnschrift Condensed</vt:lpstr>
      <vt:lpstr>Century Gothic</vt:lpstr>
      <vt:lpstr>Eras Bold ITC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</dc:creator>
  <cp:lastModifiedBy>LG</cp:lastModifiedBy>
  <cp:revision>1546</cp:revision>
  <dcterms:modified xsi:type="dcterms:W3CDTF">2022-02-14T18:52:49Z</dcterms:modified>
</cp:coreProperties>
</file>