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132795"/>
            <a:ext cx="3054600" cy="287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Hakan Erol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Joji Asako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Trivi Tran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Soheil Karimi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pvdomxhmgvx.png" id="67" name="Shape 67"/>
          <p:cNvPicPr preferRelativeResize="0"/>
          <p:nvPr/>
        </p:nvPicPr>
        <p:blipFill rotWithShape="1">
          <a:blip r:embed="rId3">
            <a:alphaModFix/>
          </a:blip>
          <a:srcRect b="64051" l="53686" r="0" t="1989"/>
          <a:stretch/>
        </p:blipFill>
        <p:spPr>
          <a:xfrm>
            <a:off x="2628937" y="0"/>
            <a:ext cx="3983875" cy="16431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920850" y="2022150"/>
            <a:ext cx="7302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DRONE MOTION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</a:t>
            </a:r>
            <a:r>
              <a:rPr lang="en" sz="30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fly with the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Drone control using hand gestures</a:t>
            </a:r>
          </a:p>
          <a:p>
            <a:pPr indent="-37465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No sensors, only camera</a:t>
            </a:r>
          </a:p>
          <a:p>
            <a:pPr indent="-37465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Intuitive flying</a:t>
            </a:r>
          </a:p>
          <a:p>
            <a:pPr indent="-37465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Deep learning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