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64" r:id="rId2"/>
    <p:sldId id="263" r:id="rId3"/>
    <p:sldId id="290" r:id="rId4"/>
    <p:sldId id="401" r:id="rId5"/>
    <p:sldId id="286" r:id="rId6"/>
  </p:sldIdLst>
  <p:sldSz cx="10693400" cy="7561263"/>
  <p:notesSz cx="6807200" cy="9939338"/>
  <p:defaultTextStyle>
    <a:defPPr>
      <a:defRPr lang="ko-KR"/>
    </a:defPPr>
    <a:lvl1pPr marL="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686F-1739-44A7-8D71-9C2DDB07AC63}">
          <p14:sldIdLst>
            <p14:sldId id="264"/>
            <p14:sldId id="263"/>
            <p14:sldId id="290"/>
            <p14:sldId id="40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8CE"/>
    <a:srgbClr val="D9D9D9"/>
    <a:srgbClr val="879BC3"/>
    <a:srgbClr val="7088B8"/>
    <a:srgbClr val="84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4" autoAdjust="0"/>
    <p:restoredTop sz="93559" autoAdjust="0"/>
  </p:normalViewPr>
  <p:slideViewPr>
    <p:cSldViewPr snapToGrid="0">
      <p:cViewPr varScale="1">
        <p:scale>
          <a:sx n="104" d="100"/>
          <a:sy n="104" d="100"/>
        </p:scale>
        <p:origin x="1260" y="108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148"/>
    </p:cViewPr>
  </p:sorterViewPr>
  <p:notesViewPr>
    <p:cSldViewPr snapToGrid="0">
      <p:cViewPr varScale="1">
        <p:scale>
          <a:sx n="69" d="100"/>
          <a:sy n="69" d="100"/>
        </p:scale>
        <p:origin x="22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A81C73-DC72-45F7-A738-9201509B5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28EFC-2430-488A-94BC-C457856DD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4440-5010-4875-9AD8-F470B94BB60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80DD0-D10D-4C27-9F53-FFACA9DE03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5F719-BC73-4AB0-8AC1-4CE306E40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94A9-5B7F-49D7-81A7-CA54C3894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E914E0D7-ACDA-438C-B657-6EE09FCBB0F2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1425"/>
            <a:ext cx="47434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AC1B228A-BE98-416F-A87F-14DBFD741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7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7D713-716A-49DD-A8FD-484CD8B58F52}"/>
              </a:ext>
            </a:extLst>
          </p:cNvPr>
          <p:cNvSpPr txBox="1"/>
          <p:nvPr userDrawn="1"/>
        </p:nvSpPr>
        <p:spPr>
          <a:xfrm>
            <a:off x="8183457" y="1734993"/>
            <a:ext cx="2177164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+mn-ea"/>
              </a:rPr>
              <a:t>쇼핑 트렌드 분석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9561991"/>
              </p:ext>
            </p:extLst>
          </p:nvPr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55B474-0150-4EEE-A680-E418F7C18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827333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6FFBC8-0B6F-4C1D-8929-A736966B2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4584316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0094A5-01FD-4C72-92B5-AD359B352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B61108-4C06-4356-94DD-970E414E5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7611926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30" y="840166"/>
            <a:ext cx="1029987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909234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54920"/>
              </p:ext>
            </p:extLst>
          </p:nvPr>
        </p:nvGraphicFramePr>
        <p:xfrm>
          <a:off x="204281" y="833695"/>
          <a:ext cx="10320844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3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437334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8137" y="840166"/>
            <a:ext cx="5924763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B9A683-44A1-40CD-9D8B-218D9FB77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029267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B36DDB-D574-443B-B1AA-D46D70A1CD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5406756"/>
              </p:ext>
            </p:extLst>
          </p:nvPr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0179A-C5B0-40A6-ABC6-EF9A3ECB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6258923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0CEE14-ADA4-4043-AF79-4E0AA6CD8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56447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691E96-7D22-459E-9450-C327617BA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8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511780"/>
              </p:ext>
            </p:extLst>
          </p:nvPr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C2E2F0-15AA-4603-9670-4CFAC85A6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184808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D3103A-52DA-4FCE-AA9C-468048732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6421129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0" r:id="rId4"/>
    <p:sldLayoutId id="2147483701" r:id="rId5"/>
    <p:sldLayoutId id="2147483698" r:id="rId6"/>
    <p:sldLayoutId id="2147483702" r:id="rId7"/>
    <p:sldLayoutId id="2147483703" r:id="rId8"/>
    <p:sldLayoutId id="2147483704" r:id="rId9"/>
    <p:sldLayoutId id="2147483685" r:id="rId10"/>
    <p:sldLayoutId id="2147483707" r:id="rId11"/>
    <p:sldLayoutId id="2147483708" r:id="rId12"/>
    <p:sldLayoutId id="2147483686" r:id="rId13"/>
    <p:sldLayoutId id="2147483734" r:id="rId14"/>
    <p:sldLayoutId id="2147483733" r:id="rId15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A7775-B7BD-45E0-BC2A-60A9437FE944}"/>
              </a:ext>
            </a:extLst>
          </p:cNvPr>
          <p:cNvSpPr txBox="1"/>
          <p:nvPr/>
        </p:nvSpPr>
        <p:spPr>
          <a:xfrm>
            <a:off x="465037" y="2292756"/>
            <a:ext cx="9825933" cy="542941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ko-KR" altLang="en-US" sz="2800" b="1" dirty="0" err="1">
                <a:latin typeface="+mj-ea"/>
                <a:ea typeface="+mj-ea"/>
              </a:rPr>
              <a:t>프로세스다이어그램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E722-9F56-4C51-B372-3154C2BEDDDC}"/>
              </a:ext>
            </a:extLst>
          </p:cNvPr>
          <p:cNvSpPr txBox="1"/>
          <p:nvPr/>
        </p:nvSpPr>
        <p:spPr>
          <a:xfrm>
            <a:off x="576005" y="3452054"/>
            <a:ext cx="9714965" cy="408909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en-US" altLang="ko-KR" sz="2000" b="1" dirty="0">
                <a:latin typeface="+mj-ea"/>
                <a:ea typeface="+mj-ea"/>
              </a:rPr>
              <a:t>Ver.1.0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7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4701"/>
              </p:ext>
            </p:extLst>
          </p:nvPr>
        </p:nvGraphicFramePr>
        <p:xfrm>
          <a:off x="464398" y="621682"/>
          <a:ext cx="9744829" cy="6522771"/>
        </p:xfrm>
        <a:graphic>
          <a:graphicData uri="http://schemas.openxmlformats.org/drawingml/2006/table">
            <a:tbl>
              <a:tblPr/>
              <a:tblGrid>
                <a:gridCol w="6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 이 력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프로세스다이어그램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 경 내 용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2024.01.15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최초작성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장준근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DCAF0D-3A66-8241-F874-F34B7FEBAA0F}"/>
              </a:ext>
            </a:extLst>
          </p:cNvPr>
          <p:cNvGrpSpPr/>
          <p:nvPr/>
        </p:nvGrpSpPr>
        <p:grpSpPr>
          <a:xfrm>
            <a:off x="2406463" y="3203047"/>
            <a:ext cx="2982516" cy="1815616"/>
            <a:chOff x="4782097" y="2799069"/>
            <a:chExt cx="5524100" cy="14278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9A8177-4DB7-30EE-9E39-8F7F0B330BB3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05943B-3E4F-11DA-767F-04FB0344BECD}"/>
                </a:ext>
              </a:extLst>
            </p:cNvPr>
            <p:cNvSpPr txBox="1"/>
            <p:nvPr/>
          </p:nvSpPr>
          <p:spPr>
            <a:xfrm>
              <a:off x="4813863" y="2841642"/>
              <a:ext cx="1618963" cy="1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검색조건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사용자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PD-STAS-0100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42963"/>
            <a:ext cx="4461337" cy="2512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쇼핑 트렌드 분석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1181190" y="1235677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 시스템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  <a:stCxn id="149" idx="2"/>
            <a:endCxn id="174" idx="1"/>
          </p:cNvCxnSpPr>
          <p:nvPr/>
        </p:nvCxnSpPr>
        <p:spPr bwMode="auto">
          <a:xfrm rot="16200000" flipH="1">
            <a:off x="1601514" y="1689692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5933" y="2395422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1870017" y="176917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로그인 페이지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3"/>
          </p:cNvCxnSpPr>
          <p:nvPr/>
        </p:nvCxnSpPr>
        <p:spPr bwMode="auto">
          <a:xfrm>
            <a:off x="2692965" y="1958195"/>
            <a:ext cx="37681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62E93CFD-192E-47DC-8348-0EE151E5481F}"/>
              </a:ext>
            </a:extLst>
          </p:cNvPr>
          <p:cNvSpPr/>
          <p:nvPr/>
        </p:nvSpPr>
        <p:spPr>
          <a:xfrm>
            <a:off x="4216855" y="1739136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성공 여부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4720CB7-05E1-4C1F-93F5-D6A07AECE73B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4641359" y="2176062"/>
            <a:ext cx="1" cy="3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79E0E39-8D67-4CA7-98DA-EEE2204348BC}"/>
              </a:ext>
            </a:extLst>
          </p:cNvPr>
          <p:cNvSpPr txBox="1"/>
          <p:nvPr/>
        </p:nvSpPr>
        <p:spPr>
          <a:xfrm>
            <a:off x="4601809" y="2195718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8066D5-977B-4E86-A135-BA014DBC54BA}"/>
              </a:ext>
            </a:extLst>
          </p:cNvPr>
          <p:cNvSpPr txBox="1"/>
          <p:nvPr/>
        </p:nvSpPr>
        <p:spPr>
          <a:xfrm>
            <a:off x="5001752" y="1780757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0E046FA-3A5E-52B0-FC5C-D817F3C56595}"/>
              </a:ext>
            </a:extLst>
          </p:cNvPr>
          <p:cNvSpPr txBox="1"/>
          <p:nvPr/>
        </p:nvSpPr>
        <p:spPr>
          <a:xfrm>
            <a:off x="6857436" y="2734947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4229885" y="256023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메인화면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이동</a:t>
            </a: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0A11FEB0-895E-447B-8B78-A2737A3DB8A6}"/>
              </a:ext>
            </a:extLst>
          </p:cNvPr>
          <p:cNvSpPr/>
          <p:nvPr/>
        </p:nvSpPr>
        <p:spPr bwMode="auto">
          <a:xfrm>
            <a:off x="4229885" y="337744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분야별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검색어별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구분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3EFF1E1-88E2-4437-B9DD-94566BF70AA9}"/>
              </a:ext>
            </a:extLst>
          </p:cNvPr>
          <p:cNvCxnSpPr>
            <a:cxnSpLocks/>
            <a:stCxn id="186" idx="2"/>
            <a:endCxn id="195" idx="0"/>
          </p:cNvCxnSpPr>
          <p:nvPr/>
        </p:nvCxnSpPr>
        <p:spPr bwMode="auto">
          <a:xfrm>
            <a:off x="4641359" y="293827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4580499" y="2353210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F52AF3D-C427-4B41-BEE2-85AD5180AA09}"/>
              </a:ext>
            </a:extLst>
          </p:cNvPr>
          <p:cNvCxnSpPr>
            <a:cxnSpLocks/>
            <a:stCxn id="195" idx="2"/>
            <a:endCxn id="14" idx="0"/>
          </p:cNvCxnSpPr>
          <p:nvPr/>
        </p:nvCxnSpPr>
        <p:spPr bwMode="auto">
          <a:xfrm>
            <a:off x="4641359" y="3755484"/>
            <a:ext cx="0" cy="5411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원통 105">
            <a:extLst>
              <a:ext uri="{FF2B5EF4-FFF2-40B4-BE49-F238E27FC236}">
                <a16:creationId xmlns:a16="http://schemas.microsoft.com/office/drawing/2014/main" id="{F5F984E9-3B24-4F7E-83A9-61B15808326F}"/>
              </a:ext>
            </a:extLst>
          </p:cNvPr>
          <p:cNvSpPr/>
          <p:nvPr/>
        </p:nvSpPr>
        <p:spPr bwMode="auto">
          <a:xfrm>
            <a:off x="2776586" y="4309337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입력정보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B7E64-6225-E2BE-1374-7160F6D4A84A}"/>
              </a:ext>
            </a:extLst>
          </p:cNvPr>
          <p:cNvSpPr txBox="1"/>
          <p:nvPr/>
        </p:nvSpPr>
        <p:spPr>
          <a:xfrm>
            <a:off x="3916637" y="1728560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FFCB6-154F-360C-A5ED-AA81346DF993}"/>
              </a:ext>
            </a:extLst>
          </p:cNvPr>
          <p:cNvSpPr txBox="1"/>
          <p:nvPr/>
        </p:nvSpPr>
        <p:spPr>
          <a:xfrm>
            <a:off x="3203684" y="2215996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79C6A7-2B9F-F0BA-9AC9-873DC97DC4F9}"/>
              </a:ext>
            </a:extLst>
          </p:cNvPr>
          <p:cNvSpPr txBox="1"/>
          <p:nvPr/>
        </p:nvSpPr>
        <p:spPr>
          <a:xfrm>
            <a:off x="7288225" y="2167013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177" idx="3"/>
            <a:endCxn id="174" idx="0"/>
          </p:cNvCxnSpPr>
          <p:nvPr/>
        </p:nvCxnSpPr>
        <p:spPr bwMode="auto">
          <a:xfrm flipH="1" flipV="1">
            <a:off x="2281491" y="1769175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685E3-0312-4658-86D9-1F1C160B2B00}"/>
              </a:ext>
            </a:extLst>
          </p:cNvPr>
          <p:cNvCxnSpPr/>
          <p:nvPr/>
        </p:nvCxnSpPr>
        <p:spPr>
          <a:xfrm>
            <a:off x="5499831" y="842963"/>
            <a:ext cx="0" cy="631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0">
            <a:extLst>
              <a:ext uri="{FF2B5EF4-FFF2-40B4-BE49-F238E27FC236}">
                <a16:creationId xmlns:a16="http://schemas.microsoft.com/office/drawing/2014/main" id="{892D1CC3-062D-4D68-9E6B-F92E2E26AF53}"/>
              </a:ext>
            </a:extLst>
          </p:cNvPr>
          <p:cNvSpPr txBox="1">
            <a:spLocks/>
          </p:cNvSpPr>
          <p:nvPr/>
        </p:nvSpPr>
        <p:spPr>
          <a:xfrm>
            <a:off x="5499831" y="842963"/>
            <a:ext cx="4986907" cy="25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126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189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252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상품 추천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및 상품 추천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31DC5A98-F655-3E99-6F8D-3E43649DEACF}"/>
              </a:ext>
            </a:extLst>
          </p:cNvPr>
          <p:cNvSpPr/>
          <p:nvPr/>
        </p:nvSpPr>
        <p:spPr>
          <a:xfrm>
            <a:off x="3078126" y="1755735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여부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D578BAC-16B6-7C23-7FFA-6C1B97A1CA46}"/>
              </a:ext>
            </a:extLst>
          </p:cNvPr>
          <p:cNvSpPr/>
          <p:nvPr/>
        </p:nvSpPr>
        <p:spPr bwMode="auto">
          <a:xfrm>
            <a:off x="1870017" y="243144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회원가입 화면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이동</a:t>
            </a:r>
          </a:p>
        </p:txBody>
      </p:sp>
      <p:cxnSp>
        <p:nvCxnSpPr>
          <p:cNvPr id="10" name="꺾인 연결선 32">
            <a:extLst>
              <a:ext uri="{FF2B5EF4-FFF2-40B4-BE49-F238E27FC236}">
                <a16:creationId xmlns:a16="http://schemas.microsoft.com/office/drawing/2014/main" id="{2B4EDE13-0A47-3546-5D73-EF93DE40FAA9}"/>
              </a:ext>
            </a:extLst>
          </p:cNvPr>
          <p:cNvCxnSpPr>
            <a:cxnSpLocks/>
            <a:stCxn id="3" idx="2"/>
            <a:endCxn id="9" idx="3"/>
          </p:cNvCxnSpPr>
          <p:nvPr/>
        </p:nvCxnSpPr>
        <p:spPr bwMode="auto">
          <a:xfrm rot="5400000">
            <a:off x="2883899" y="2001727"/>
            <a:ext cx="427799" cy="80966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9DFF95B-1124-0CD9-D934-36FB3B895B17}"/>
              </a:ext>
            </a:extLst>
          </p:cNvPr>
          <p:cNvSpPr/>
          <p:nvPr/>
        </p:nvSpPr>
        <p:spPr bwMode="auto">
          <a:xfrm>
            <a:off x="4229885" y="429662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기기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성별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연령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127EA0-92B3-BFEF-27CB-16FFFA4A6ABF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641359" y="4674666"/>
            <a:ext cx="3370" cy="5379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077CB0A-9ED8-1294-7659-3132870FDE21}"/>
              </a:ext>
            </a:extLst>
          </p:cNvPr>
          <p:cNvSpPr/>
          <p:nvPr/>
        </p:nvSpPr>
        <p:spPr bwMode="auto">
          <a:xfrm>
            <a:off x="4229885" y="520768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그래프 생성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86FF2F-4510-45DF-E10F-AE68E35010F7}"/>
              </a:ext>
            </a:extLst>
          </p:cNvPr>
          <p:cNvCxnSpPr>
            <a:cxnSpLocks/>
            <a:endCxn id="254" idx="4"/>
          </p:cNvCxnSpPr>
          <p:nvPr/>
        </p:nvCxnSpPr>
        <p:spPr bwMode="auto">
          <a:xfrm flipH="1">
            <a:off x="3630781" y="4481583"/>
            <a:ext cx="59910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꺾인 연결선 32">
            <a:extLst>
              <a:ext uri="{FF2B5EF4-FFF2-40B4-BE49-F238E27FC236}">
                <a16:creationId xmlns:a16="http://schemas.microsoft.com/office/drawing/2014/main" id="{722D1503-A949-7128-92C0-ACDBC074C8E4}"/>
              </a:ext>
            </a:extLst>
          </p:cNvPr>
          <p:cNvCxnSpPr>
            <a:cxnSpLocks/>
            <a:stCxn id="17" idx="2"/>
            <a:endCxn id="231" idx="1"/>
          </p:cNvCxnSpPr>
          <p:nvPr/>
        </p:nvCxnSpPr>
        <p:spPr bwMode="auto">
          <a:xfrm rot="5400000" flipH="1" flipV="1">
            <a:off x="3936805" y="3101446"/>
            <a:ext cx="3188831" cy="1779724"/>
          </a:xfrm>
          <a:prstGeom prst="bentConnector4">
            <a:avLst>
              <a:gd name="adj1" fmla="val -7169"/>
              <a:gd name="adj2" fmla="val 6156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1" name="순서도: 판단 230">
            <a:extLst>
              <a:ext uri="{FF2B5EF4-FFF2-40B4-BE49-F238E27FC236}">
                <a16:creationId xmlns:a16="http://schemas.microsoft.com/office/drawing/2014/main" id="{8A5DB4D3-2546-8108-9181-1FAA99C920CB}"/>
              </a:ext>
            </a:extLst>
          </p:cNvPr>
          <p:cNvSpPr/>
          <p:nvPr/>
        </p:nvSpPr>
        <p:spPr>
          <a:xfrm>
            <a:off x="6421083" y="2178429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비교 대상 여부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0E747C4-53AC-75BF-C59E-2BF0280D7F14}"/>
              </a:ext>
            </a:extLst>
          </p:cNvPr>
          <p:cNvCxnSpPr>
            <a:cxnSpLocks/>
          </p:cNvCxnSpPr>
          <p:nvPr/>
        </p:nvCxnSpPr>
        <p:spPr bwMode="auto">
          <a:xfrm>
            <a:off x="6859190" y="262308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66506646-2784-2801-AE09-1A856A098BBD}"/>
              </a:ext>
            </a:extLst>
          </p:cNvPr>
          <p:cNvSpPr/>
          <p:nvPr/>
        </p:nvSpPr>
        <p:spPr bwMode="auto">
          <a:xfrm>
            <a:off x="6428638" y="3078288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해당 분야 인기상품 조회</a:t>
            </a:r>
          </a:p>
        </p:txBody>
      </p: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1DFF8755-DA00-375A-6836-FC6C52DCBF3D}"/>
              </a:ext>
            </a:extLst>
          </p:cNvPr>
          <p:cNvSpPr/>
          <p:nvPr/>
        </p:nvSpPr>
        <p:spPr bwMode="auto">
          <a:xfrm>
            <a:off x="7581810" y="2206402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검색결과 분야 별 인기상품 조회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32E775F-A16D-D11A-C854-8654EDE07B07}"/>
              </a:ext>
            </a:extLst>
          </p:cNvPr>
          <p:cNvCxnSpPr>
            <a:cxnSpLocks/>
            <a:stCxn id="241" idx="3"/>
            <a:endCxn id="244" idx="1"/>
          </p:cNvCxnSpPr>
          <p:nvPr/>
        </p:nvCxnSpPr>
        <p:spPr bwMode="auto">
          <a:xfrm>
            <a:off x="8404758" y="2395422"/>
            <a:ext cx="311718" cy="103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순서도: 처리 243">
            <a:extLst>
              <a:ext uri="{FF2B5EF4-FFF2-40B4-BE49-F238E27FC236}">
                <a16:creationId xmlns:a16="http://schemas.microsoft.com/office/drawing/2014/main" id="{8AAF5948-694E-8DAA-01EB-B55A30840BFC}"/>
              </a:ext>
            </a:extLst>
          </p:cNvPr>
          <p:cNvSpPr/>
          <p:nvPr/>
        </p:nvSpPr>
        <p:spPr bwMode="auto">
          <a:xfrm>
            <a:off x="8716476" y="221674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인기상품 추천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28FF550F-CFF1-E60F-83BE-5097E7A15BBC}"/>
              </a:ext>
            </a:extLst>
          </p:cNvPr>
          <p:cNvSpPr/>
          <p:nvPr/>
        </p:nvSpPr>
        <p:spPr bwMode="auto">
          <a:xfrm>
            <a:off x="6428638" y="378992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인기상품 추천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4AAA6207-1433-FFD4-CFF2-8D6A9C432067}"/>
              </a:ext>
            </a:extLst>
          </p:cNvPr>
          <p:cNvCxnSpPr>
            <a:cxnSpLocks/>
            <a:stCxn id="239" idx="2"/>
            <a:endCxn id="247" idx="0"/>
          </p:cNvCxnSpPr>
          <p:nvPr/>
        </p:nvCxnSpPr>
        <p:spPr bwMode="auto">
          <a:xfrm>
            <a:off x="6840112" y="3456328"/>
            <a:ext cx="0" cy="3335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8375C21-C39F-AF5A-67BD-95B667A95795}"/>
              </a:ext>
            </a:extLst>
          </p:cNvPr>
          <p:cNvSpPr/>
          <p:nvPr/>
        </p:nvSpPr>
        <p:spPr>
          <a:xfrm>
            <a:off x="7815253" y="3760477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상품 링크 클릭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F8A8F4-7306-8C23-D7C7-B246BFA4D9BE}"/>
              </a:ext>
            </a:extLst>
          </p:cNvPr>
          <p:cNvCxnSpPr>
            <a:cxnSpLocks/>
            <a:stCxn id="247" idx="3"/>
            <a:endCxn id="34" idx="1"/>
          </p:cNvCxnSpPr>
          <p:nvPr/>
        </p:nvCxnSpPr>
        <p:spPr bwMode="auto">
          <a:xfrm>
            <a:off x="7251586" y="397894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C5FCE9-87FB-0E83-9A04-38AAC545C1E9}"/>
              </a:ext>
            </a:extLst>
          </p:cNvPr>
          <p:cNvCxnSpPr>
            <a:cxnSpLocks/>
            <a:stCxn id="244" idx="2"/>
            <a:endCxn id="34" idx="0"/>
          </p:cNvCxnSpPr>
          <p:nvPr/>
        </p:nvCxnSpPr>
        <p:spPr bwMode="auto">
          <a:xfrm flipH="1">
            <a:off x="8239758" y="2594787"/>
            <a:ext cx="888192" cy="11656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081402-835F-324A-CBC9-612102B6AE67}"/>
              </a:ext>
            </a:extLst>
          </p:cNvPr>
          <p:cNvCxnSpPr>
            <a:cxnSpLocks/>
          </p:cNvCxnSpPr>
          <p:nvPr/>
        </p:nvCxnSpPr>
        <p:spPr bwMode="auto">
          <a:xfrm>
            <a:off x="8664262" y="397894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원통 105">
            <a:extLst>
              <a:ext uri="{FF2B5EF4-FFF2-40B4-BE49-F238E27FC236}">
                <a16:creationId xmlns:a16="http://schemas.microsoft.com/office/drawing/2014/main" id="{56E1FC53-851D-056D-2198-6462BDE5A441}"/>
              </a:ext>
            </a:extLst>
          </p:cNvPr>
          <p:cNvSpPr/>
          <p:nvPr/>
        </p:nvSpPr>
        <p:spPr bwMode="auto">
          <a:xfrm>
            <a:off x="9222743" y="3820950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상품정보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endCxn id="177" idx="1"/>
          </p:cNvCxnSpPr>
          <p:nvPr/>
        </p:nvCxnSpPr>
        <p:spPr bwMode="auto">
          <a:xfrm flipV="1">
            <a:off x="3916637" y="1957599"/>
            <a:ext cx="30021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04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CF0AFF5-310C-4A02-B13D-0FBC6B87C1DF}"/>
              </a:ext>
            </a:extLst>
          </p:cNvPr>
          <p:cNvGrpSpPr/>
          <p:nvPr/>
        </p:nvGrpSpPr>
        <p:grpSpPr>
          <a:xfrm>
            <a:off x="1695371" y="3634740"/>
            <a:ext cx="3186632" cy="1312688"/>
            <a:chOff x="4782097" y="2799069"/>
            <a:chExt cx="5524100" cy="142780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EB538EB-DC7C-4219-BC5B-6B07959870C9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4152447-BB88-47DA-B9C2-1CA4E2670325}"/>
                </a:ext>
              </a:extLst>
            </p:cNvPr>
            <p:cNvSpPr txBox="1"/>
            <p:nvPr/>
          </p:nvSpPr>
          <p:spPr>
            <a:xfrm>
              <a:off x="4813862" y="2841642"/>
              <a:ext cx="1426587" cy="23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GPT API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이용</a:t>
              </a:r>
            </a:p>
          </p:txBody>
        </p:sp>
      </p:grp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PD-STAS-0200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62097"/>
            <a:ext cx="9416783" cy="315152"/>
          </a:xfrm>
        </p:spPr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주기별</a:t>
            </a:r>
            <a:r>
              <a:rPr lang="ko-KR" altLang="en-US" dirty="0">
                <a:latin typeface="+mn-ea"/>
                <a:ea typeface="+mn-ea"/>
              </a:rPr>
              <a:t> 트렌드 분석 보고서생성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5245363" y="1379010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생성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스케쥴러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실행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  <a:stCxn id="151" idx="2"/>
            <a:endCxn id="51" idx="0"/>
          </p:cNvCxnSpPr>
          <p:nvPr/>
        </p:nvCxnSpPr>
        <p:spPr bwMode="auto">
          <a:xfrm>
            <a:off x="5807310" y="5631017"/>
            <a:ext cx="0" cy="2948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5395836" y="525297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2850934" y="247561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설정 기간 내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2"/>
            <a:endCxn id="18" idx="0"/>
          </p:cNvCxnSpPr>
          <p:nvPr/>
        </p:nvCxnSpPr>
        <p:spPr bwMode="auto">
          <a:xfrm>
            <a:off x="326240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8004344" y="312355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정보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요약제시</a:t>
            </a: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트렌드 분석 </a:t>
            </a:r>
            <a:r>
              <a:rPr lang="ko-KR" altLang="en-US" dirty="0" err="1">
                <a:latin typeface="+mn-ea"/>
                <a:ea typeface="+mn-ea"/>
              </a:rPr>
              <a:t>보고서생성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8" name="원통 105">
            <a:extLst>
              <a:ext uri="{FF2B5EF4-FFF2-40B4-BE49-F238E27FC236}">
                <a16:creationId xmlns:a16="http://schemas.microsoft.com/office/drawing/2014/main" id="{186CF658-7BCE-B3BD-A6EB-C2D8383D4521}"/>
              </a:ext>
            </a:extLst>
          </p:cNvPr>
          <p:cNvSpPr/>
          <p:nvPr/>
        </p:nvSpPr>
        <p:spPr bwMode="auto">
          <a:xfrm>
            <a:off x="7973097" y="2472064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이용내역 조회</a:t>
            </a:r>
          </a:p>
        </p:txBody>
      </p:sp>
      <p:cxnSp>
        <p:nvCxnSpPr>
          <p:cNvPr id="11" name="꺾인 연결선 32">
            <a:extLst>
              <a:ext uri="{FF2B5EF4-FFF2-40B4-BE49-F238E27FC236}">
                <a16:creationId xmlns:a16="http://schemas.microsoft.com/office/drawing/2014/main" id="{8C36B1BE-B71E-9F1D-4D5E-F92733F447FE}"/>
              </a:ext>
            </a:extLst>
          </p:cNvPr>
          <p:cNvCxnSpPr>
            <a:cxnSpLocks/>
            <a:stCxn id="149" idx="2"/>
            <a:endCxn id="174" idx="0"/>
          </p:cNvCxnSpPr>
          <p:nvPr/>
        </p:nvCxnSpPr>
        <p:spPr bwMode="auto">
          <a:xfrm rot="5400000">
            <a:off x="4142756" y="876705"/>
            <a:ext cx="718558" cy="24792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꺾인 연결선 32">
            <a:extLst>
              <a:ext uri="{FF2B5EF4-FFF2-40B4-BE49-F238E27FC236}">
                <a16:creationId xmlns:a16="http://schemas.microsoft.com/office/drawing/2014/main" id="{ACE7296A-45CB-25FF-148F-9AE80E968080}"/>
              </a:ext>
            </a:extLst>
          </p:cNvPr>
          <p:cNvCxnSpPr>
            <a:cxnSpLocks/>
            <a:stCxn id="149" idx="2"/>
            <a:endCxn id="8" idx="1"/>
          </p:cNvCxnSpPr>
          <p:nvPr/>
        </p:nvCxnSpPr>
        <p:spPr bwMode="auto">
          <a:xfrm rot="16200000" flipH="1">
            <a:off x="6713422" y="785291"/>
            <a:ext cx="715012" cy="26585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2F57D4D-A13B-89BF-EB44-E7277452CDBA}"/>
              </a:ext>
            </a:extLst>
          </p:cNvPr>
          <p:cNvSpPr/>
          <p:nvPr/>
        </p:nvSpPr>
        <p:spPr bwMode="auto">
          <a:xfrm>
            <a:off x="2850934" y="313924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기간 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인기트렌드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분석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40E7D-6D08-19B7-B254-2F927228E229}"/>
              </a:ext>
            </a:extLst>
          </p:cNvPr>
          <p:cNvCxnSpPr>
            <a:cxnSpLocks/>
          </p:cNvCxnSpPr>
          <p:nvPr/>
        </p:nvCxnSpPr>
        <p:spPr bwMode="auto">
          <a:xfrm>
            <a:off x="841581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5693572-9D95-647E-6095-934C45AD0D09}"/>
              </a:ext>
            </a:extLst>
          </p:cNvPr>
          <p:cNvSpPr/>
          <p:nvPr/>
        </p:nvSpPr>
        <p:spPr bwMode="auto">
          <a:xfrm>
            <a:off x="2850934" y="379036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트렌드 변화 원인 분석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E32A4704-849E-2221-61D0-D9C26B4CAE28}"/>
              </a:ext>
            </a:extLst>
          </p:cNvPr>
          <p:cNvSpPr/>
          <p:nvPr/>
        </p:nvSpPr>
        <p:spPr bwMode="auto">
          <a:xfrm>
            <a:off x="2850934" y="4441481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결론 및 전망예측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BB8E3F4C-756A-74A2-149C-60F6288843FD}"/>
              </a:ext>
            </a:extLst>
          </p:cNvPr>
          <p:cNvSpPr/>
          <p:nvPr/>
        </p:nvSpPr>
        <p:spPr bwMode="auto">
          <a:xfrm>
            <a:off x="7841783" y="3733330"/>
            <a:ext cx="1156247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검색키워드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방문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카테고리 등 활동 분석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BC1E7CF-C6D3-BFD7-59FB-3A812D8A7089}"/>
              </a:ext>
            </a:extLst>
          </p:cNvPr>
          <p:cNvSpPr/>
          <p:nvPr/>
        </p:nvSpPr>
        <p:spPr bwMode="auto">
          <a:xfrm>
            <a:off x="8004344" y="442692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상품 추천목록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31842B-46C0-DCD3-DBAC-910C6E5DA9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 bwMode="auto">
          <a:xfrm>
            <a:off x="3262408" y="3517285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6A2E312E-D6E4-687A-EA15-E1F2CFD6568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3262408" y="4168403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D037C8C6-4535-8467-7C8B-ADEB22A50BEB}"/>
              </a:ext>
            </a:extLst>
          </p:cNvPr>
          <p:cNvCxnSpPr>
            <a:cxnSpLocks/>
            <a:stCxn id="186" idx="2"/>
            <a:endCxn id="29" idx="0"/>
          </p:cNvCxnSpPr>
          <p:nvPr/>
        </p:nvCxnSpPr>
        <p:spPr bwMode="auto">
          <a:xfrm>
            <a:off x="8415818" y="3501596"/>
            <a:ext cx="4089" cy="2317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6A63AF72-FF35-DAC9-A629-7AE62DA304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8415818" y="4111370"/>
            <a:ext cx="4089" cy="31555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28" idx="2"/>
            <a:endCxn id="151" idx="0"/>
          </p:cNvCxnSpPr>
          <p:nvPr/>
        </p:nvCxnSpPr>
        <p:spPr bwMode="auto">
          <a:xfrm rot="16200000" flipH="1">
            <a:off x="4318131" y="3763798"/>
            <a:ext cx="433456" cy="254490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30" idx="2"/>
            <a:endCxn id="151" idx="0"/>
          </p:cNvCxnSpPr>
          <p:nvPr/>
        </p:nvCxnSpPr>
        <p:spPr bwMode="auto">
          <a:xfrm rot="5400000">
            <a:off x="6887558" y="3724716"/>
            <a:ext cx="448013" cy="26085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5395836" y="592585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완료 알림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메세지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전송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04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PD-STAS-0300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사용자 편의 검색 도우미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75504" y="11463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메인페이지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 bwMode="auto">
          <a:xfrm flipH="1">
            <a:off x="1293175" y="1469629"/>
            <a:ext cx="1" cy="74144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2B288BA4-0801-4562-A67E-5F83F9662C07}"/>
              </a:ext>
            </a:extLst>
          </p:cNvPr>
          <p:cNvSpPr/>
          <p:nvPr/>
        </p:nvSpPr>
        <p:spPr bwMode="auto">
          <a:xfrm>
            <a:off x="530854" y="221107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기존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이용내역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유무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14FC42-1CA9-4E4E-9757-3200BFCAB49A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670967" y="351779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기존 검색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조회데이터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조회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8B7FF-A6B1-4138-B233-FC675F943F2B}"/>
              </a:ext>
            </a:extLst>
          </p:cNvPr>
          <p:cNvSpPr txBox="1"/>
          <p:nvPr/>
        </p:nvSpPr>
        <p:spPr>
          <a:xfrm>
            <a:off x="1379472" y="302908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1CE698-ECAE-47A7-B4B0-2C7BC4F7C24F}"/>
              </a:ext>
            </a:extLst>
          </p:cNvPr>
          <p:cNvSpPr txBox="1"/>
          <p:nvPr/>
        </p:nvSpPr>
        <p:spPr>
          <a:xfrm>
            <a:off x="2278302" y="2202163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endCxn id="62" idx="0"/>
          </p:cNvCxnSpPr>
          <p:nvPr/>
        </p:nvCxnSpPr>
        <p:spPr bwMode="auto">
          <a:xfrm flipH="1">
            <a:off x="1293174" y="2786609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3174" y="4011829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670967" y="474301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조회된 데이터 기반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상품추천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 flipV="1">
            <a:off x="2055495" y="2498841"/>
            <a:ext cx="76232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2822722" y="2251821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 정보 기반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상품추천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2C660E8E-1024-A5D7-829B-423457D4F8F5}"/>
              </a:ext>
            </a:extLst>
          </p:cNvPr>
          <p:cNvSpPr/>
          <p:nvPr/>
        </p:nvSpPr>
        <p:spPr bwMode="auto">
          <a:xfrm>
            <a:off x="5052449" y="11463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검색결과 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건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095F916F-6775-ED13-13FC-8F786756FADB}"/>
              </a:ext>
            </a:extLst>
          </p:cNvPr>
          <p:cNvSpPr/>
          <p:nvPr/>
        </p:nvSpPr>
        <p:spPr bwMode="auto">
          <a:xfrm>
            <a:off x="4807799" y="221107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오탈자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유무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669FEB-9EC9-AD0E-4DC2-3E22117E5E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129" y="1469629"/>
            <a:ext cx="1" cy="74144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9311DA-5D90-423B-1FE2-D82A4F0F477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129" y="2796874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5E3F98-92A2-328A-D276-31E548D05C0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2440" y="2501844"/>
            <a:ext cx="76232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8D707C-9F16-6A16-7254-48BCD694301A}"/>
              </a:ext>
            </a:extLst>
          </p:cNvPr>
          <p:cNvSpPr txBox="1"/>
          <p:nvPr/>
        </p:nvSpPr>
        <p:spPr>
          <a:xfrm>
            <a:off x="5742819" y="302908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53FCC-254B-19DF-ACE2-3B2FA4C88A78}"/>
              </a:ext>
            </a:extLst>
          </p:cNvPr>
          <p:cNvSpPr txBox="1"/>
          <p:nvPr/>
        </p:nvSpPr>
        <p:spPr>
          <a:xfrm>
            <a:off x="6540049" y="2202163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2BA2C-4456-396E-90B5-49E66FDED21C}"/>
              </a:ext>
            </a:extLst>
          </p:cNvPr>
          <p:cNvSpPr/>
          <p:nvPr/>
        </p:nvSpPr>
        <p:spPr>
          <a:xfrm>
            <a:off x="4961922" y="351779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오탈자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수정 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검색어 추천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37A335-0D1E-C6EC-3771-E75163F78353}"/>
              </a:ext>
            </a:extLst>
          </p:cNvPr>
          <p:cNvSpPr/>
          <p:nvPr/>
        </p:nvSpPr>
        <p:spPr>
          <a:xfrm>
            <a:off x="7093993" y="2251821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추천검색어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제안</a:t>
            </a:r>
          </a:p>
        </p:txBody>
      </p:sp>
    </p:spTree>
    <p:extLst>
      <p:ext uri="{BB962C8B-B14F-4D97-AF65-F5344CB8AC3E}">
        <p14:creationId xmlns:p14="http://schemas.microsoft.com/office/powerpoint/2010/main" val="34441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11567</TotalTime>
  <Words>269</Words>
  <Application>Microsoft Office PowerPoint</Application>
  <PresentationFormat>사용자 지정</PresentationFormat>
  <Paragraphs>131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Meeky</dc:creator>
  <cp:lastModifiedBy>STCUSER</cp:lastModifiedBy>
  <cp:revision>1164</cp:revision>
  <cp:lastPrinted>2021-10-01T04:43:03Z</cp:lastPrinted>
  <dcterms:created xsi:type="dcterms:W3CDTF">2016-10-10T00:44:15Z</dcterms:created>
  <dcterms:modified xsi:type="dcterms:W3CDTF">2024-01-23T11:02:14Z</dcterms:modified>
</cp:coreProperties>
</file>