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29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1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8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5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0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5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9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DC2B-EEBC-4723-B517-3065ADFD984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DD5F-71A9-4000-8556-059A305F8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9070"/>
          </a:xfrm>
        </p:spPr>
        <p:txBody>
          <a:bodyPr anchor="t">
            <a:normAutofit fontScale="90000"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-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1316" y="2294313"/>
            <a:ext cx="12050684" cy="44971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a,b,c,d,e</a:t>
            </a:r>
            <a:r>
              <a:rPr lang="en-US" altLang="ko-KR" sz="2000" dirty="0" smtClean="0"/>
              <a:t>=0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sum=0</a:t>
            </a:r>
            <a:r>
              <a:rPr lang="ko-KR" altLang="en-US" sz="2000" dirty="0" smtClean="0"/>
              <a:t>으로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개의 정수에 대한 임의의 값을 정한다</a:t>
            </a:r>
            <a:r>
              <a:rPr lang="en-US" altLang="ko-KR" sz="2000" dirty="0" smtClean="0"/>
              <a:t>.</a:t>
            </a:r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input</a:t>
            </a:r>
            <a:r>
              <a:rPr lang="ko-KR" altLang="en-US" sz="2000" dirty="0" smtClean="0"/>
              <a:t>을 활용하여 </a:t>
            </a:r>
            <a:r>
              <a:rPr lang="en-US" altLang="ko-KR" sz="2000" dirty="0" err="1" smtClean="0"/>
              <a:t>a,b,e,d,e</a:t>
            </a:r>
            <a:r>
              <a:rPr lang="en-US" altLang="ko-KR" sz="2000" dirty="0" smtClean="0"/>
              <a:t>=input(“</a:t>
            </a:r>
            <a:r>
              <a:rPr lang="ko-KR" altLang="en-US" sz="2000" dirty="0" smtClean="0"/>
              <a:t>값 입력</a:t>
            </a:r>
            <a:r>
              <a:rPr lang="en-US" altLang="ko-KR" sz="2000" dirty="0" smtClean="0"/>
              <a:t>“) </a:t>
            </a:r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sum</a:t>
            </a:r>
            <a:r>
              <a:rPr lang="ko-KR" altLang="en-US" sz="2000" dirty="0" smtClean="0"/>
              <a:t>의 값을 지정해준다</a:t>
            </a:r>
            <a:r>
              <a:rPr lang="en-US" altLang="ko-KR" sz="2000" dirty="0" smtClean="0"/>
              <a:t>. Sum=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(a)+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(b)+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(c)+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(d)+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(e) </a:t>
            </a:r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정수로 출력을 하기 위해 </a:t>
            </a:r>
            <a:r>
              <a:rPr lang="en-US" altLang="ko-KR" sz="2000" dirty="0" smtClean="0"/>
              <a:t>%d</a:t>
            </a:r>
            <a:r>
              <a:rPr lang="ko-KR" altLang="en-US" sz="2000" dirty="0" smtClean="0"/>
              <a:t>를 활용하여 출력해준다</a:t>
            </a:r>
            <a:r>
              <a:rPr lang="en-US" altLang="ko-KR" sz="2000" dirty="0" smtClean="0"/>
              <a:t>.</a:t>
            </a:r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print(“%d+%d …..=%d” %(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(a),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(b)….,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(sum))+”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)</a:t>
            </a:r>
          </a:p>
          <a:p>
            <a:pPr algn="l"/>
            <a:endParaRPr lang="en-US" altLang="ko-KR" sz="2000" dirty="0"/>
          </a:p>
          <a:p>
            <a:pPr algn="l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023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논리 연산자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반복문을</a:t>
            </a:r>
            <a:r>
              <a:rPr lang="ko-KR" altLang="en-US" sz="2000" dirty="0" smtClean="0"/>
              <a:t> 이용한 체중 계산 </a:t>
            </a:r>
            <a:r>
              <a:rPr lang="en-US" altLang="ko-KR" sz="2000" dirty="0" smtClean="0"/>
              <a:t>while True: </a:t>
            </a:r>
            <a:r>
              <a:rPr lang="ko-KR" altLang="en-US" sz="2000" dirty="0" smtClean="0"/>
              <a:t>기입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inpit</a:t>
            </a:r>
            <a:r>
              <a:rPr lang="en-US" altLang="ko-KR" sz="2000" dirty="0" smtClean="0"/>
              <a:t>))</a:t>
            </a:r>
            <a:r>
              <a:rPr lang="ko-KR" altLang="en-US" sz="2000" dirty="0" smtClean="0"/>
              <a:t>을 이용하여 남성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여성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셀렉트</a:t>
            </a:r>
            <a:r>
              <a:rPr lang="ko-KR" altLang="en-US" sz="2000" dirty="0" smtClean="0"/>
              <a:t> 를 정함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 </a:t>
            </a:r>
            <a:r>
              <a:rPr lang="en-US" altLang="ko-KR" sz="2000" dirty="0" err="1" smtClean="0"/>
              <a:t>if~elif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이용하여 남성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여성 체중 범위를 정함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 남성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선택 시 남성 체중 범위를 나타냄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 여성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을 선택 시 여성 체중 범위를 나타냄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 범위를 벗어날 시 </a:t>
            </a:r>
            <a:r>
              <a:rPr lang="en-US" altLang="ko-KR" sz="2000" dirty="0" err="1" smtClean="0"/>
              <a:t>contunue</a:t>
            </a:r>
            <a:r>
              <a:rPr lang="ko-KR" altLang="en-US" sz="2000" dirty="0" smtClean="0"/>
              <a:t>를 이용해 첫 문장으로 돌아감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794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 anchor="t"/>
          <a:lstStyle/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비교 연산자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while True:</a:t>
            </a:r>
            <a:r>
              <a:rPr lang="ko-KR" altLang="en-US" sz="2000" dirty="0" smtClean="0"/>
              <a:t>를 이용한다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a=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(input))</a:t>
            </a:r>
            <a:r>
              <a:rPr lang="ko-KR" altLang="en-US" sz="2000" dirty="0" smtClean="0"/>
              <a:t>을 이용하여 임의의 값을 입력하게 한다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범위를 정함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범위 마다 원하는 출력 값을 정함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continue </a:t>
            </a:r>
            <a:r>
              <a:rPr lang="ko-KR" altLang="en-US" sz="2000" dirty="0" smtClean="0"/>
              <a:t>를 기입하여 범위 를 벗어나면 처음으로 돌아감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8574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113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-산술 연산자- </vt:lpstr>
      <vt:lpstr>-논리 연산자-</vt:lpstr>
      <vt:lpstr>-비교 연산자-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-산술 연산자-</dc:title>
  <dc:creator>YJ</dc:creator>
  <cp:lastModifiedBy>YJ</cp:lastModifiedBy>
  <cp:revision>5</cp:revision>
  <dcterms:created xsi:type="dcterms:W3CDTF">2021-10-15T01:15:19Z</dcterms:created>
  <dcterms:modified xsi:type="dcterms:W3CDTF">2021-10-15T03:45:43Z</dcterms:modified>
</cp:coreProperties>
</file>