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BFAD-CE2A-4FAF-9212-2299029D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60EEE-E82E-4A9E-916D-D436D54D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69D21-CEE0-4BAF-BA2A-E63240DD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DDA5-E6C2-46C3-B73F-AD74D094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3BCD-0034-4E23-A25C-49E65033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6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BA98-B712-41F7-98D5-E40BB6C8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FAF9A-B323-4824-9996-9E5F9C93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2C10E-6B95-4F32-BC3C-0B9F004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9600D-0273-4CD3-8EED-D3C88429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C66DD-99E8-4A0F-A651-AA5E864B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2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CE0F-191F-4233-B42D-9EF14F7B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565EA-8717-438C-A9A5-50E74C2E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D2DAC-FDBD-42CC-819C-515C8A91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B892-4CB4-4E5D-9824-CBFCF6B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E7438-E079-426E-A561-50D306F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87BF-DAC3-49E6-AFC9-40E1E2D5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947A4-D8C6-404C-8270-35613D31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8ADDC-09C0-4E16-922C-7ABE719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47888-E52E-4D3C-966F-6EC582FB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75E55-6E7A-4C22-A454-10084A6B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5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48357-5A7B-40B7-BE65-F43B7A6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83038-E0AD-44B5-8C0A-7078CD39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B0F2D-EC4B-42A2-BCBF-EF3837D9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AE524-150C-44B2-998F-4B951AD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3EAEE-6B8C-499E-94EA-1F82536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2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DF7AC-58C7-48CD-A82E-8F441179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08CC9-6F16-4399-B8B7-9AED13B1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07367-1D6D-44D2-B7F9-2385C281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28684-58F7-417F-9C5D-5F5A39DE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A9BA2-8E4F-4C80-B046-EAD4C4D0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C95A8-5C7F-4CEA-A46A-AAB6926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547D-E350-4C7C-9D10-31AB6E6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D3DA5-213B-4F82-B918-36D7143E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4950-C5B4-42CC-B378-13D950CD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F3003-FDDA-4333-AB3E-F53CBD0AC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F601D-D9C4-4799-A1D6-DA940A1D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D72CD-DCE9-4619-84ED-BD87F1F2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D2EED3-F612-4419-AE9B-87112764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E6A3F-103C-42C2-A688-BCACEA90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9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DDB7-FDE8-430B-8875-DD754B08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C941E1-B424-46B4-94CA-CC7BB64B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25DC5-69EE-457D-A363-C181A39F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F17E1-57DC-4C25-A13D-A3A1BE74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869B4-EC7A-4728-B953-E02C7D1A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209D4-3B74-4C5A-9D3F-F3690A2C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458FF-E1DC-4426-BE56-5A42734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8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9CB7-FFA4-4D3E-9CEF-D69A9FF3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40D4A-F56E-4187-9A30-02513E89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BB343-06A4-44CD-89C8-5EDF6313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A66F4-9518-41D8-866B-C4B1221B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53CA-7F79-4AD7-A643-34AF66E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EB5FD-430A-4A5C-A559-EA099538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600C-9F58-4454-8C4B-2E6A6E0F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6605E-F974-4B3C-98B5-51A09B51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20753-2752-44A1-9287-EA245782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20512-440F-4E38-8CDD-1C8D7CF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2694A-B0D6-4E56-AE9E-FE29F2FB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AA2EA-3569-4A26-B5F0-68B05B3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4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EBF37-92AC-4202-A709-D4CC79CC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F1FF7-4EE1-445C-A480-C48C29CB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60DE5-0C6A-4CE4-B375-2E86384C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2A55-EEF6-4379-B755-05D36046E930}" type="datetimeFigureOut">
              <a:rPr lang="ko-KR" altLang="en-US" smtClean="0"/>
              <a:t>2018-09-29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5FAA5-68CC-4326-B729-D241DE6F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99904-F3BA-4963-AA42-B09A0D99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144-3B52-475E-966A-A4723274A7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D2FE3-DAEE-4799-B8E4-757F00E7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22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탈북</a:t>
            </a:r>
            <a:r>
              <a:rPr lang="ko-KR" altLang="en-US" sz="9600" dirty="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0BF32-53ED-48C1-9CD6-A1412CB5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760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altLang="ko-KR" dirty="0">
              <a:latin typeface="Consolas" panose="020B0609020204030204" pitchFamily="49" charset="0"/>
            </a:endParaRPr>
          </a:p>
          <a:p>
            <a:pPr algn="r"/>
            <a:endParaRPr lang="en-US" altLang="ko-KR" dirty="0">
              <a:latin typeface="Consolas" panose="020B0609020204030204" pitchFamily="49" charset="0"/>
            </a:endParaRPr>
          </a:p>
          <a:p>
            <a:pPr algn="r"/>
            <a:endParaRPr lang="en-US" altLang="ko-KR" dirty="0">
              <a:latin typeface="Consolas" panose="020B0609020204030204" pitchFamily="49" charset="0"/>
            </a:endParaRPr>
          </a:p>
          <a:p>
            <a:pPr algn="r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15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2DGP</a:t>
            </a:r>
            <a:r>
              <a:rPr lang="ko-KR" altLang="en-US" sz="15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5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반</a:t>
            </a:r>
            <a:endParaRPr lang="en-US" altLang="ko-KR" sz="15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5000" dirty="0">
                <a:latin typeface="Consolas" panose="020B0609020204030204" pitchFamily="49" charset="0"/>
              </a:rPr>
              <a:t>2015182040 </a:t>
            </a:r>
          </a:p>
          <a:p>
            <a:r>
              <a:rPr lang="ko-KR" altLang="en-US" sz="15000" dirty="0">
                <a:latin typeface="Consolas" panose="020B0609020204030204" pitchFamily="49" charset="0"/>
              </a:rPr>
              <a:t>최장락</a:t>
            </a:r>
          </a:p>
        </p:txBody>
      </p:sp>
    </p:spTree>
    <p:extLst>
      <p:ext uri="{BB962C8B-B14F-4D97-AF65-F5344CB8AC3E}">
        <p14:creationId xmlns:p14="http://schemas.microsoft.com/office/powerpoint/2010/main" val="31530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295BC-BE5C-40D6-A2FC-495BCE33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00B0F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B6C48-73FD-4559-970B-2E3EB16C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게임 컨셉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예상 게임 흐름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개발 범위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개발 일정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1A16-5341-499B-A06D-37043D5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DA25E-E0D8-46C1-B2CF-BA12188D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7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배고픔을 견디지 못한 북한 주민을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/>
              <a:t>안전하게 대한민국까지 탈북 시키자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북한군의 눈을 피해 안전하게 탈출하자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94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F4B979-155B-46B8-9025-8752A5D8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예상 게임 흐름</a:t>
            </a:r>
          </a:p>
        </p:txBody>
      </p:sp>
      <p:sp>
        <p:nvSpPr>
          <p:cNvPr id="26" name="Content Placeholder 16">
            <a:extLst>
              <a:ext uri="{FF2B5EF4-FFF2-40B4-BE49-F238E27FC236}">
                <a16:creationId xmlns:a16="http://schemas.microsoft.com/office/drawing/2014/main" id="{C35FCB3A-1CC4-4C94-8D95-1E71E29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740" y="4575705"/>
            <a:ext cx="7188199" cy="12920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8000" b="1" dirty="0">
                <a:solidFill>
                  <a:schemeClr val="bg1"/>
                </a:solidFill>
              </a:rPr>
              <a:t> 북한군</a:t>
            </a:r>
            <a:r>
              <a:rPr lang="en-US" altLang="ko-KR" sz="8000" b="1" dirty="0">
                <a:solidFill>
                  <a:schemeClr val="bg1"/>
                </a:solidFill>
              </a:rPr>
              <a:t>(</a:t>
            </a:r>
            <a:r>
              <a:rPr lang="ko-KR" altLang="en-US" sz="8000" b="1" dirty="0">
                <a:solidFill>
                  <a:schemeClr val="bg1"/>
                </a:solidFill>
              </a:rPr>
              <a:t>적</a:t>
            </a:r>
            <a:r>
              <a:rPr lang="en-US" altLang="ko-KR" sz="8000" b="1" dirty="0">
                <a:solidFill>
                  <a:schemeClr val="bg1"/>
                </a:solidFill>
              </a:rPr>
              <a:t>), </a:t>
            </a:r>
            <a:r>
              <a:rPr lang="ko-KR" altLang="en-US" sz="8000" b="1" dirty="0">
                <a:solidFill>
                  <a:schemeClr val="bg1"/>
                </a:solidFill>
              </a:rPr>
              <a:t>은엄폐물이 존재한다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8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8000" b="1" dirty="0">
                <a:solidFill>
                  <a:schemeClr val="bg1"/>
                </a:solidFill>
              </a:rPr>
              <a:t> 방향키를 이용하며</a:t>
            </a:r>
            <a:r>
              <a:rPr lang="en-US" altLang="ko-KR" sz="8000" b="1" dirty="0">
                <a:solidFill>
                  <a:schemeClr val="bg1"/>
                </a:solidFill>
              </a:rPr>
              <a:t>,</a:t>
            </a:r>
            <a:r>
              <a:rPr lang="ko-KR" altLang="en-US" sz="8000" b="1" dirty="0">
                <a:solidFill>
                  <a:schemeClr val="bg1"/>
                </a:solidFill>
              </a:rPr>
              <a:t> 은엄폐 공간을 활용한다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8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8000" b="1" dirty="0">
                <a:solidFill>
                  <a:schemeClr val="bg1"/>
                </a:solidFill>
              </a:rPr>
              <a:t> 북한군을 피해 위로 전진한다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FAD75-6CD9-420A-B010-7FC463DC4287}"/>
              </a:ext>
            </a:extLst>
          </p:cNvPr>
          <p:cNvSpPr txBox="1"/>
          <p:nvPr/>
        </p:nvSpPr>
        <p:spPr>
          <a:xfrm>
            <a:off x="8024326" y="3640125"/>
            <a:ext cx="1035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최대범위 구현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371FC-0343-4C1A-85D8-FEC4B8BE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27" y="197562"/>
            <a:ext cx="7412384" cy="41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6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0602E-36EF-4AED-ABD4-CF4D23B1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600" dirty="0">
                <a:solidFill>
                  <a:srgbClr val="FFFFFF"/>
                </a:solidFill>
              </a:rPr>
              <a:t>예상 게임 흐름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5991D62-AE03-46C2-9672-CB509602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4586293"/>
            <a:ext cx="7386857" cy="12920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8000" b="1" dirty="0">
                <a:solidFill>
                  <a:schemeClr val="bg1"/>
                </a:solidFill>
              </a:rPr>
              <a:t> 난이도 상승 시 장애물이 생긴다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8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8000" b="1" dirty="0">
                <a:solidFill>
                  <a:schemeClr val="bg1"/>
                </a:solidFill>
              </a:rPr>
              <a:t> 난이도 상승 시 북한군</a:t>
            </a:r>
            <a:r>
              <a:rPr lang="en-US" altLang="ko-KR" sz="8000" b="1" dirty="0">
                <a:solidFill>
                  <a:schemeClr val="bg1"/>
                </a:solidFill>
              </a:rPr>
              <a:t>(</a:t>
            </a:r>
            <a:r>
              <a:rPr lang="ko-KR" altLang="en-US" sz="8000" b="1" dirty="0">
                <a:solidFill>
                  <a:schemeClr val="bg1"/>
                </a:solidFill>
              </a:rPr>
              <a:t>적</a:t>
            </a:r>
            <a:r>
              <a:rPr lang="en-US" altLang="ko-KR" sz="8000" b="1" dirty="0">
                <a:solidFill>
                  <a:schemeClr val="bg1"/>
                </a:solidFill>
              </a:rPr>
              <a:t>)</a:t>
            </a:r>
            <a:r>
              <a:rPr lang="ko-KR" altLang="en-US" sz="8000" b="1" dirty="0">
                <a:solidFill>
                  <a:schemeClr val="bg1"/>
                </a:solidFill>
              </a:rPr>
              <a:t>의 수는 증가</a:t>
            </a:r>
            <a:r>
              <a:rPr lang="en-US" altLang="ko-KR" sz="8000" b="1" dirty="0">
                <a:solidFill>
                  <a:schemeClr val="bg1"/>
                </a:solidFill>
              </a:rPr>
              <a:t>, </a:t>
            </a:r>
            <a:r>
              <a:rPr lang="ko-KR" altLang="en-US" sz="8000" b="1" dirty="0">
                <a:solidFill>
                  <a:schemeClr val="bg1"/>
                </a:solidFill>
              </a:rPr>
              <a:t>은엄폐물은 감소한다</a:t>
            </a:r>
            <a:r>
              <a:rPr lang="en-US" altLang="ko-KR" sz="8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8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●</a:t>
            </a:r>
            <a:r>
              <a:rPr lang="ko-KR" altLang="en-US" sz="2000" b="1" dirty="0">
                <a:solidFill>
                  <a:schemeClr val="bg1"/>
                </a:solidFill>
              </a:rPr>
              <a:t>     </a:t>
            </a:r>
            <a:r>
              <a:rPr lang="ko-KR" altLang="en-US" sz="8000" b="1" dirty="0">
                <a:solidFill>
                  <a:schemeClr val="bg1"/>
                </a:solidFill>
              </a:rPr>
              <a:t>아이템 획득</a:t>
            </a:r>
            <a:r>
              <a:rPr lang="en-US" altLang="ko-KR" sz="8000" b="1" dirty="0">
                <a:solidFill>
                  <a:schemeClr val="bg1"/>
                </a:solidFill>
              </a:rPr>
              <a:t>, </a:t>
            </a:r>
            <a:r>
              <a:rPr lang="ko-KR" altLang="en-US" sz="8000" b="1" dirty="0">
                <a:solidFill>
                  <a:schemeClr val="bg1"/>
                </a:solidFill>
              </a:rPr>
              <a:t>소지 가능</a:t>
            </a:r>
            <a:endParaRPr lang="en-US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49F1E-29E9-4E44-A724-7A5B842F354F}"/>
              </a:ext>
            </a:extLst>
          </p:cNvPr>
          <p:cNvSpPr txBox="1"/>
          <p:nvPr/>
        </p:nvSpPr>
        <p:spPr>
          <a:xfrm>
            <a:off x="8024326" y="3584141"/>
            <a:ext cx="1035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최대범위 구현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276D3-FC76-42DC-8938-257D4C8E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59" y="194154"/>
            <a:ext cx="7386857" cy="41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5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66ADA-D91D-489A-856C-50B5B89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F41F4C-F405-42E6-9C34-E772D91C8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27541"/>
              </p:ext>
            </p:extLst>
          </p:nvPr>
        </p:nvGraphicFramePr>
        <p:xfrm>
          <a:off x="838200" y="1773464"/>
          <a:ext cx="10515600" cy="484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76">
                  <a:extLst>
                    <a:ext uri="{9D8B030D-6E8A-4147-A177-3AD203B41FA5}">
                      <a16:colId xmlns:a16="http://schemas.microsoft.com/office/drawing/2014/main" val="132416553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41884535"/>
                    </a:ext>
                  </a:extLst>
                </a:gridCol>
                <a:gridCol w="4411824">
                  <a:extLst>
                    <a:ext uri="{9D8B030D-6E8A-4147-A177-3AD203B41FA5}">
                      <a16:colId xmlns:a16="http://schemas.microsoft.com/office/drawing/2014/main" val="3344342891"/>
                    </a:ext>
                  </a:extLst>
                </a:gridCol>
              </a:tblGrid>
              <a:tr h="53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1013"/>
                  </a:ext>
                </a:extLst>
              </a:tr>
              <a:tr h="66789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상하좌우 이동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달리기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걷기 기능 구현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384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은엄폐물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마지막 탈출하는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탈출하는 맵 사이에 추가적인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6487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체력회복 아이템 구현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적을 공격할 수 있는 아이템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28248"/>
                  </a:ext>
                </a:extLst>
              </a:tr>
              <a:tr h="7207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상승 시 적 증가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은엄폐물 감소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장애물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적의 움직임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98395"/>
                  </a:ext>
                </a:extLst>
              </a:tr>
              <a:tr h="715604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배경 음악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아이템 획득 및 사용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/>
                        <a:t>은엄폐물 진입 시 사운드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 공격 시 사운드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쫓기는 상황에서의 사운드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55456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아이템 소지 가능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시간에 따른 체력 감소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체력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이 되면 실패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탈출맵 클리어 시 성공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달리기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걷기에 따른 체력 감소량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시작화면에서 난이도 선택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3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0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1ABA-1744-4828-8F8C-A3F7B835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B6B158F-BEDF-4875-8104-D375FA0E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60266"/>
              </p:ext>
            </p:extLst>
          </p:nvPr>
        </p:nvGraphicFramePr>
        <p:xfrm>
          <a:off x="838200" y="1309757"/>
          <a:ext cx="10515600" cy="541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96">
                  <a:extLst>
                    <a:ext uri="{9D8B030D-6E8A-4147-A177-3AD203B41FA5}">
                      <a16:colId xmlns:a16="http://schemas.microsoft.com/office/drawing/2014/main" val="1890491363"/>
                    </a:ext>
                  </a:extLst>
                </a:gridCol>
                <a:gridCol w="3126246">
                  <a:extLst>
                    <a:ext uri="{9D8B030D-6E8A-4147-A177-3AD203B41FA5}">
                      <a16:colId xmlns:a16="http://schemas.microsoft.com/office/drawing/2014/main" val="3153284992"/>
                    </a:ext>
                  </a:extLst>
                </a:gridCol>
                <a:gridCol w="6156158">
                  <a:extLst>
                    <a:ext uri="{9D8B030D-6E8A-4147-A177-3AD203B41FA5}">
                      <a16:colId xmlns:a16="http://schemas.microsoft.com/office/drawing/2014/main" val="470890276"/>
                    </a:ext>
                  </a:extLst>
                </a:gridCol>
              </a:tblGrid>
              <a:tr h="372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19571"/>
                  </a:ext>
                </a:extLst>
              </a:tr>
              <a:tr h="414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게임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등 오브젝트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09205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게임 뼈대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 오브젝트 띄우기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오브젝트의 </a:t>
                      </a:r>
                      <a:r>
                        <a:rPr lang="en-US" altLang="ko-KR" sz="1400" dirty="0"/>
                        <a:t>pivot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54610"/>
                  </a:ext>
                </a:extLst>
              </a:tr>
              <a:tr h="41987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캐릭터 컨트롤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캐릭터들의 움직임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걷기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뛰기의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8701"/>
                  </a:ext>
                </a:extLst>
              </a:tr>
              <a:tr h="380689"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dirty="0"/>
                        <a:t>난이도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장애물 구현 및 난이도에 따른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은엄폐물의 수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10536"/>
                  </a:ext>
                </a:extLst>
              </a:tr>
              <a:tr h="45906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탈출맵 까지의 플레이어의 자연스러운 움직임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각종 버그 발견 시 수정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평균적인 플레이 타임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71720"/>
                  </a:ext>
                </a:extLst>
              </a:tr>
              <a:tr h="40375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체력 회복 아이템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아이템 소지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적을 공격할 수 있는 아이템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43484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dirty="0"/>
                        <a:t>게임기능 세부화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체력 감소량 세분화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난이도 선택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4188"/>
                  </a:ext>
                </a:extLst>
              </a:tr>
              <a:tr h="260923"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dirty="0"/>
                        <a:t>사운드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 세부화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사운드 추가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적의 움직임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20306"/>
                  </a:ext>
                </a:extLst>
              </a:tr>
              <a:tr h="26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최종 테스트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0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349</Words>
  <Application>Microsoft Office PowerPoint</Application>
  <PresentationFormat>와이드스크린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Office 테마</vt:lpstr>
      <vt:lpstr>탈북 게임</vt:lpstr>
      <vt:lpstr>목차</vt:lpstr>
      <vt:lpstr>게임 컨셉</vt:lpstr>
      <vt:lpstr>예상 게임 흐름</vt:lpstr>
      <vt:lpstr>예상 게임 흐름</vt:lpstr>
      <vt:lpstr>개발 범위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JANGRAK</dc:creator>
  <cp:lastModifiedBy>CHOI JANGRAK</cp:lastModifiedBy>
  <cp:revision>24</cp:revision>
  <dcterms:created xsi:type="dcterms:W3CDTF">2018-09-28T11:28:48Z</dcterms:created>
  <dcterms:modified xsi:type="dcterms:W3CDTF">2018-09-29T07:30:35Z</dcterms:modified>
</cp:coreProperties>
</file>