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393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1BFAD-CE2A-4FAF-9212-2299029D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560EEE-E82E-4A9E-916D-D436D54D2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69D21-CEE0-4BAF-BA2A-E63240DD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7DDA5-E6C2-46C3-B73F-AD74D094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33BCD-0034-4E23-A25C-49E65033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4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4BA98-B712-41F7-98D5-E40BB6C8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CFAF9A-B323-4824-9996-9E5F9C93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2C10E-6B95-4F32-BC3C-0B9F0043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9600D-0273-4CD3-8EED-D3C88429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C66DD-99E8-4A0F-A651-AA5E864B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5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ECE0F-191F-4233-B42D-9EF14F7BB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D565EA-8717-438C-A9A5-50E74C2E4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D2DAC-FDBD-42CC-819C-515C8A91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1B892-4CB4-4E5D-9824-CBFCF6BB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E7438-E079-426E-A561-50D306F4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4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87BF-DAC3-49E6-AFC9-40E1E2D5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947A4-D8C6-404C-8270-35613D31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8ADDC-09C0-4E16-922C-7ABE7194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47888-E52E-4D3C-966F-6EC582FB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75E55-6E7A-4C22-A454-10084A6B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5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48357-5A7B-40B7-BE65-F43B7A66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83038-E0AD-44B5-8C0A-7078CD39B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B0F2D-EC4B-42A2-BCBF-EF3837D9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AE524-150C-44B2-998F-4B951ADF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3EAEE-6B8C-499E-94EA-1F82536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9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DF7AC-58C7-48CD-A82E-8F441179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08CC9-6F16-4399-B8B7-9AED13B1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07367-1D6D-44D2-B7F9-2385C2813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28684-58F7-417F-9C5D-5F5A39DE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A9BA2-8E4F-4C80-B046-EAD4C4D0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CC95A8-5C7F-4CEA-A46A-AAB69269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F547D-E350-4C7C-9D10-31AB6E69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D3DA5-213B-4F82-B918-36D7143E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4950-C5B4-42CC-B378-13D950CDD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FF3003-FDDA-4333-AB3E-F53CBD0AC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F601D-D9C4-4799-A1D6-DA940A1DC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6D72CD-DCE9-4619-84ED-BD87F1F2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D2EED3-F612-4419-AE9B-87112764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E6A3F-103C-42C2-A688-BCACEA90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9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ADDB7-FDE8-430B-8875-DD754B08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C941E1-B424-46B4-94CA-CC7BB64B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25DC5-69EE-457D-A363-C181A39F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1F17E1-57DC-4C25-A13D-A3A1BE74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8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F869B4-EC7A-4728-B953-E02C7D1A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209D4-3B74-4C5A-9D3F-F3690A2C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458FF-E1DC-4426-BE56-5A42734F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2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B9CB7-FFA4-4D3E-9CEF-D69A9FF3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40D4A-F56E-4187-9A30-02513E89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BB343-06A4-44CD-89C8-5EDF6313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A66F4-9518-41D8-866B-C4B1221B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553CA-7F79-4AD7-A643-34AF66EE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EB5FD-430A-4A5C-A559-EA099538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4600C-9F58-4454-8C4B-2E6A6E0F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6605E-F974-4B3C-98B5-51A09B514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20753-2752-44A1-9287-EA245782E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20512-440F-4E38-8CDD-1C8D7CFC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2A55-EEF6-4379-B755-05D36046E93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2694A-B0D6-4E56-AE9E-FE29F2FB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AA2EA-3569-4A26-B5F0-68B05B3B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144-3B52-475E-966A-A4723274A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46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4EBF37-92AC-4202-A709-D4CC79CC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F1FF7-4EE1-445C-A480-C48C29CB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60DE5-0C6A-4CE4-B375-2E86384C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2A55-EEF6-4379-B755-05D36046E93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5FAA5-68CC-4326-B729-D241DE6F9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99904-F3BA-4963-AA42-B09A0D99A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144-3B52-475E-966A-A4723274A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D2FE3-DAEE-4799-B8E4-757F00E7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7221"/>
            <a:ext cx="9144000" cy="3865997"/>
          </a:xfrm>
        </p:spPr>
        <p:txBody>
          <a:bodyPr>
            <a:normAutofit/>
          </a:bodyPr>
          <a:lstStyle/>
          <a:p>
            <a:r>
              <a:rPr lang="ko-KR" altLang="en-US" sz="9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탈북</a:t>
            </a:r>
            <a:r>
              <a:rPr lang="ko-KR" altLang="en-US" sz="9600">
                <a:solidFill>
                  <a:schemeClr val="bg1"/>
                </a:solidFill>
                <a:latin typeface="Consolas" panose="020B0609020204030204" pitchFamily="49" charset="0"/>
              </a:rPr>
              <a:t> 게임</a:t>
            </a:r>
            <a:br>
              <a:rPr lang="en-US" altLang="ko-KR" sz="96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40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 altLang="ko-KR" sz="96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40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4000">
                <a:solidFill>
                  <a:schemeClr val="bg1"/>
                </a:solidFill>
                <a:latin typeface="Consolas" panose="020B0609020204030204" pitchFamily="49" charset="0"/>
              </a:rPr>
              <a:t>차 발표</a:t>
            </a:r>
            <a:endParaRPr lang="ko-KR" altLang="en-US" sz="9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0BF32-53ED-48C1-9CD6-A1412CB5D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3760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r"/>
            <a:endParaRPr lang="en-US" altLang="ko-KR">
              <a:latin typeface="Consolas" panose="020B0609020204030204" pitchFamily="49" charset="0"/>
            </a:endParaRPr>
          </a:p>
          <a:p>
            <a:pPr algn="r"/>
            <a:endParaRPr lang="en-US" altLang="ko-KR">
              <a:latin typeface="Consolas" panose="020B0609020204030204" pitchFamily="49" charset="0"/>
            </a:endParaRPr>
          </a:p>
          <a:p>
            <a:pPr algn="r"/>
            <a:endParaRPr lang="en-US" altLang="ko-KR">
              <a:latin typeface="Consolas" panose="020B0609020204030204" pitchFamily="49" charset="0"/>
            </a:endParaRPr>
          </a:p>
          <a:p>
            <a:pPr algn="r"/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sz="150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2DGP</a:t>
            </a:r>
            <a:r>
              <a:rPr lang="ko-KR" altLang="en-US" sz="150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50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반</a:t>
            </a:r>
            <a:endParaRPr lang="en-US" altLang="ko-KR" sz="150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5000">
                <a:latin typeface="Consolas" panose="020B0609020204030204" pitchFamily="49" charset="0"/>
              </a:rPr>
              <a:t>2015182040 </a:t>
            </a:r>
          </a:p>
          <a:p>
            <a:r>
              <a:rPr lang="ko-KR" altLang="en-US" sz="15000">
                <a:latin typeface="Consolas" panose="020B0609020204030204" pitchFamily="49" charset="0"/>
              </a:rPr>
              <a:t>최장락</a:t>
            </a:r>
          </a:p>
        </p:txBody>
      </p:sp>
    </p:spTree>
    <p:extLst>
      <p:ext uri="{BB962C8B-B14F-4D97-AF65-F5344CB8AC3E}">
        <p14:creationId xmlns:p14="http://schemas.microsoft.com/office/powerpoint/2010/main" val="315302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295BC-BE5C-40D6-A2FC-495BCE33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>
                <a:solidFill>
                  <a:srgbClr val="00B0F0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B6C48-73FD-4559-970B-2E3EB16C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13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게임 컨셉</a:t>
            </a:r>
            <a:endParaRPr lang="en-US" altLang="ko-KR" sz="3200">
              <a:solidFill>
                <a:schemeClr val="bg1"/>
              </a:solidFill>
            </a:endParaRPr>
          </a:p>
          <a:p>
            <a:endParaRPr lang="en-US" altLang="ko-KR" sz="3200">
              <a:solidFill>
                <a:schemeClr val="bg1"/>
              </a:solidFill>
            </a:endParaRPr>
          </a:p>
          <a:p>
            <a:r>
              <a:rPr lang="ko-KR" altLang="en-US" sz="3200">
                <a:solidFill>
                  <a:schemeClr val="bg1"/>
                </a:solidFill>
              </a:rPr>
              <a:t>개발 범위</a:t>
            </a:r>
            <a:endParaRPr lang="en-US" altLang="ko-KR" sz="3200">
              <a:solidFill>
                <a:schemeClr val="bg1"/>
              </a:solidFill>
            </a:endParaRPr>
          </a:p>
          <a:p>
            <a:endParaRPr lang="en-US" altLang="ko-KR" sz="3200">
              <a:solidFill>
                <a:schemeClr val="bg1"/>
              </a:solidFill>
            </a:endParaRPr>
          </a:p>
          <a:p>
            <a:r>
              <a:rPr lang="ko-KR" altLang="en-US" sz="3200">
                <a:solidFill>
                  <a:schemeClr val="bg1"/>
                </a:solidFill>
              </a:rPr>
              <a:t>개발 상황</a:t>
            </a:r>
            <a:endParaRPr lang="en-US" altLang="ko-KR" sz="3200">
              <a:solidFill>
                <a:schemeClr val="bg1"/>
              </a:solidFill>
            </a:endParaRPr>
          </a:p>
          <a:p>
            <a:endParaRPr lang="en-US" altLang="ko-KR" sz="3200">
              <a:solidFill>
                <a:schemeClr val="bg1"/>
              </a:solidFill>
            </a:endParaRPr>
          </a:p>
          <a:p>
            <a:r>
              <a:rPr lang="en-US" altLang="ko-KR" sz="3200" err="1">
                <a:solidFill>
                  <a:schemeClr val="bg1"/>
                </a:solidFill>
              </a:rPr>
              <a:t>Github</a:t>
            </a: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 err="1">
                <a:solidFill>
                  <a:schemeClr val="bg1"/>
                </a:solidFill>
              </a:rPr>
              <a:t>커밋</a:t>
            </a:r>
            <a:r>
              <a:rPr lang="ko-KR" altLang="en-US" sz="3200">
                <a:solidFill>
                  <a:schemeClr val="bg1"/>
                </a:solidFill>
              </a:rPr>
              <a:t> 통계</a:t>
            </a:r>
            <a:endParaRPr lang="en-US" altLang="ko-KR" sz="3200">
              <a:solidFill>
                <a:schemeClr val="bg1"/>
              </a:solidFill>
            </a:endParaRPr>
          </a:p>
          <a:p>
            <a:endParaRPr lang="en-US" altLang="ko-KR" sz="3200">
              <a:solidFill>
                <a:schemeClr val="bg1"/>
              </a:solidFill>
            </a:endParaRPr>
          </a:p>
          <a:p>
            <a:r>
              <a:rPr lang="ko-KR" altLang="en-US" sz="3200">
                <a:solidFill>
                  <a:schemeClr val="bg1"/>
                </a:solidFill>
              </a:rPr>
              <a:t>플레이 영상</a:t>
            </a:r>
            <a:endParaRPr lang="en-US" altLang="ko-KR" sz="3200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4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71A16-5341-499B-A06D-37043D51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00B0F0"/>
                </a:solidFill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DA25E-E0D8-46C1-B2CF-BA12188D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78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C8E068-4E93-4CF8-9B01-1F6938923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26" y="1356581"/>
            <a:ext cx="10052828" cy="3901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A302D-4CBE-4952-AA68-6A125325B102}"/>
              </a:ext>
            </a:extLst>
          </p:cNvPr>
          <p:cNvSpPr txBox="1"/>
          <p:nvPr/>
        </p:nvSpPr>
        <p:spPr>
          <a:xfrm>
            <a:off x="972726" y="5570298"/>
            <a:ext cx="9636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 sz="2200">
                <a:solidFill>
                  <a:schemeClr val="bg1"/>
                </a:solidFill>
              </a:rPr>
              <a:t>제한시간 내에 북한 군인을 피해 탈북 하자</a:t>
            </a:r>
            <a:r>
              <a:rPr lang="en-US" altLang="ko-KR" sz="2200">
                <a:solidFill>
                  <a:schemeClr val="bg1"/>
                </a:solidFill>
              </a:rPr>
              <a:t>!</a:t>
            </a:r>
            <a:endParaRPr lang="ko-KR" alt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4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66ADA-D91D-489A-856C-50B5B899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00B0F0"/>
                </a:solidFill>
              </a:rPr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5F41F4C-F405-42E6-9C34-E772D91C8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942587"/>
              </p:ext>
            </p:extLst>
          </p:nvPr>
        </p:nvGraphicFramePr>
        <p:xfrm>
          <a:off x="838200" y="1690688"/>
          <a:ext cx="10515600" cy="484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976">
                  <a:extLst>
                    <a:ext uri="{9D8B030D-6E8A-4147-A177-3AD203B41FA5}">
                      <a16:colId xmlns:a16="http://schemas.microsoft.com/office/drawing/2014/main" val="132416553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41884535"/>
                    </a:ext>
                  </a:extLst>
                </a:gridCol>
                <a:gridCol w="4411824">
                  <a:extLst>
                    <a:ext uri="{9D8B030D-6E8A-4147-A177-3AD203B41FA5}">
                      <a16:colId xmlns:a16="http://schemas.microsoft.com/office/drawing/2014/main" val="3344342891"/>
                    </a:ext>
                  </a:extLst>
                </a:gridCol>
              </a:tblGrid>
              <a:tr h="537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최대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1013"/>
                  </a:ext>
                </a:extLst>
              </a:tr>
              <a:tr h="66789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/>
                    </a:p>
                    <a:p>
                      <a:pPr algn="ctr" latinLnBrk="1"/>
                      <a:r>
                        <a:rPr lang="ko-KR" altLang="en-US" sz="1500" b="1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캐릭터 상하좌우 이동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달리기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걷기 기능 구현</a:t>
                      </a:r>
                      <a:endParaRPr lang="en-US" altLang="ko-K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3840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/>
                    </a:p>
                    <a:p>
                      <a:pPr algn="ctr" latinLnBrk="1"/>
                      <a:r>
                        <a:rPr lang="ko-KR" altLang="en-US" sz="1500" b="1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은엄폐물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적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장애물구현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마지막 탈출하는 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시작 </a:t>
                      </a:r>
                      <a:r>
                        <a:rPr lang="en-US" altLang="ko-KR" sz="1600"/>
                        <a:t>~ </a:t>
                      </a:r>
                      <a:r>
                        <a:rPr lang="ko-KR" altLang="en-US" sz="1600"/>
                        <a:t>탈출하는 맵 사이에 추가적인 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36487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/>
                    </a:p>
                    <a:p>
                      <a:pPr algn="ctr" latinLnBrk="1"/>
                      <a:r>
                        <a:rPr lang="ko-KR" altLang="en-US" sz="1500" b="1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체력회복 아이템 구현</a:t>
                      </a:r>
                      <a:endParaRPr lang="en-US" altLang="ko-KR" sz="1600"/>
                    </a:p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적을 공격할 수 있는 아이템 구현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>
                          <a:solidFill>
                            <a:srgbClr val="C00000"/>
                          </a:solidFill>
                        </a:rPr>
                        <a:t>수정 </a:t>
                      </a:r>
                      <a:r>
                        <a:rPr lang="en-US" altLang="ko-KR" sz="160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600">
                          <a:solidFill>
                            <a:srgbClr val="C00000"/>
                          </a:solidFill>
                        </a:rPr>
                        <a:t>적 공격 불가</a:t>
                      </a:r>
                      <a:r>
                        <a:rPr lang="en-US" altLang="ko-KR" sz="160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rgbClr val="C00000"/>
                          </a:solidFill>
                        </a:rPr>
                        <a:t>생존을 위한 아이템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28248"/>
                  </a:ext>
                </a:extLst>
              </a:tr>
              <a:tr h="72077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/>
                    </a:p>
                    <a:p>
                      <a:pPr algn="ctr" latinLnBrk="1"/>
                      <a:r>
                        <a:rPr lang="ko-KR" altLang="en-US" sz="1500" b="1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난이도 상승 시 적 증가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은엄폐물 감소</a:t>
                      </a:r>
                      <a:r>
                        <a:rPr lang="en-US" altLang="ko-KR" sz="1600"/>
                        <a:t>,</a:t>
                      </a:r>
                    </a:p>
                    <a:p>
                      <a:pPr latinLnBrk="1"/>
                      <a:r>
                        <a:rPr lang="ko-KR" altLang="en-US" sz="1600"/>
                        <a:t>장애물 구현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적의 움직임 다양화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98395"/>
                  </a:ext>
                </a:extLst>
              </a:tr>
              <a:tr h="715604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/>
                    </a:p>
                    <a:p>
                      <a:pPr algn="ctr" latinLnBrk="1"/>
                      <a:r>
                        <a:rPr lang="ko-KR" altLang="en-US" sz="1500" b="1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기본 배경 음악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아이템 획득 및 사용</a:t>
                      </a:r>
                      <a:r>
                        <a:rPr lang="en-US" altLang="ko-KR" sz="1600"/>
                        <a:t>, </a:t>
                      </a:r>
                    </a:p>
                    <a:p>
                      <a:pPr latinLnBrk="1"/>
                      <a:r>
                        <a:rPr lang="ko-KR" altLang="en-US" sz="1600"/>
                        <a:t>은엄폐물 진입 시 사운드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적 공격 시 사운드 구현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쫓기는 상황에서의 사운드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55456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/>
                    </a:p>
                    <a:p>
                      <a:pPr algn="ctr" latinLnBrk="1"/>
                      <a:r>
                        <a:rPr lang="ko-KR" altLang="en-US" sz="1500" b="1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아이템 소지 가능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시간에 따른 체력 감소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체력 </a:t>
                      </a: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이 되면 실패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탈출맵 클리어 시 성공</a:t>
                      </a:r>
                    </a:p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달리기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걷기에 따른 체력 감소량 구현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시작화면에서 난이도 선택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3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0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B1ABA-1744-4828-8F8C-A3F7B835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00B0F0"/>
                </a:solidFill>
              </a:rPr>
              <a:t>개발 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B6B158F-BEDF-4875-8104-D375FA0EE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94596"/>
              </p:ext>
            </p:extLst>
          </p:nvPr>
        </p:nvGraphicFramePr>
        <p:xfrm>
          <a:off x="838200" y="1370067"/>
          <a:ext cx="10515600" cy="511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96">
                  <a:extLst>
                    <a:ext uri="{9D8B030D-6E8A-4147-A177-3AD203B41FA5}">
                      <a16:colId xmlns:a16="http://schemas.microsoft.com/office/drawing/2014/main" val="1890491363"/>
                    </a:ext>
                  </a:extLst>
                </a:gridCol>
                <a:gridCol w="1074476">
                  <a:extLst>
                    <a:ext uri="{9D8B030D-6E8A-4147-A177-3AD203B41FA5}">
                      <a16:colId xmlns:a16="http://schemas.microsoft.com/office/drawing/2014/main" val="3153284992"/>
                    </a:ext>
                  </a:extLst>
                </a:gridCol>
                <a:gridCol w="8207928">
                  <a:extLst>
                    <a:ext uri="{9D8B030D-6E8A-4147-A177-3AD203B41FA5}">
                      <a16:colId xmlns:a16="http://schemas.microsoft.com/office/drawing/2014/main" val="470890276"/>
                    </a:ext>
                  </a:extLst>
                </a:gridCol>
              </a:tblGrid>
              <a:tr h="274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계획</a:t>
                      </a:r>
                      <a:r>
                        <a:rPr lang="en-US" altLang="ko-KR" sz="1500"/>
                        <a:t>/</a:t>
                      </a:r>
                      <a:r>
                        <a:rPr lang="ko-KR" altLang="en-US" sz="150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019571"/>
                  </a:ext>
                </a:extLst>
              </a:tr>
              <a:tr h="274213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/>
                    </a:p>
                    <a:p>
                      <a:pPr algn="ctr" latinLnBrk="1"/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주차</a:t>
                      </a:r>
                      <a:endParaRPr lang="en-US" altLang="ko-K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게임 배경</a:t>
                      </a:r>
                      <a:r>
                        <a:rPr lang="en-US" altLang="ko-KR" sz="1000" b="1"/>
                        <a:t>, </a:t>
                      </a:r>
                      <a:r>
                        <a:rPr lang="ko-KR" altLang="en-US" sz="1000" b="1"/>
                        <a:t>캐릭터 등 오브젝트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609205"/>
                  </a:ext>
                </a:extLst>
              </a:tr>
              <a:tr h="274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이미지 수집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편집 완료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.(100%)</a:t>
                      </a:r>
                      <a:endParaRPr lang="ko-KR" altLang="en-US" sz="1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73212"/>
                  </a:ext>
                </a:extLst>
              </a:tr>
              <a:tr h="18280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/>
                    </a:p>
                    <a:p>
                      <a:pPr algn="ctr" latinLnBrk="1"/>
                      <a:r>
                        <a:rPr lang="en-US" altLang="ko-KR" sz="1000"/>
                        <a:t>2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계획</a:t>
                      </a:r>
                      <a:endParaRPr lang="en-US" altLang="ko-KR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/>
                        <a:t>플레이어</a:t>
                      </a:r>
                      <a:r>
                        <a:rPr lang="en-US" altLang="ko-KR" sz="1000" b="1"/>
                        <a:t>, </a:t>
                      </a:r>
                      <a:r>
                        <a:rPr lang="ko-KR" altLang="en-US" sz="1000" b="1"/>
                        <a:t>적</a:t>
                      </a:r>
                      <a:r>
                        <a:rPr lang="en-US" altLang="ko-KR" sz="1000" b="1"/>
                        <a:t> </a:t>
                      </a:r>
                      <a:r>
                        <a:rPr lang="ko-KR" altLang="en-US" sz="1000" b="1"/>
                        <a:t>등 오브젝트 띄우기</a:t>
                      </a:r>
                      <a:endParaRPr lang="en-US" altLang="ko-KR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54610"/>
                  </a:ext>
                </a:extLst>
              </a:tr>
              <a:tr h="274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플레이어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적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기타 오브젝트 띄우기 완료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85725"/>
                  </a:ext>
                </a:extLst>
              </a:tr>
              <a:tr h="18280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/>
                    </a:p>
                    <a:p>
                      <a:pPr algn="ctr" latinLnBrk="1"/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계획</a:t>
                      </a:r>
                      <a:endParaRPr lang="en-US" altLang="ko-KR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/>
                        <a:t>캐릭터들의 움직임 구현</a:t>
                      </a:r>
                      <a:r>
                        <a:rPr lang="en-US" altLang="ko-KR" sz="1000" b="1"/>
                        <a:t> / </a:t>
                      </a:r>
                      <a:r>
                        <a:rPr lang="ko-KR" altLang="en-US" sz="1000" b="1"/>
                        <a:t>걷기</a:t>
                      </a:r>
                      <a:r>
                        <a:rPr lang="en-US" altLang="ko-KR" sz="1000" b="1"/>
                        <a:t>, </a:t>
                      </a:r>
                      <a:r>
                        <a:rPr lang="ko-KR" altLang="en-US" sz="1000" b="1"/>
                        <a:t>뛰기의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8701"/>
                  </a:ext>
                </a:extLst>
              </a:tr>
              <a:tr h="274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캐릭터 상하좌우 움직임 구현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뛰기 시 적절한 속도 조절 중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(80%)</a:t>
                      </a:r>
                      <a:endParaRPr lang="ko-KR" altLang="en-US" sz="1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244"/>
                  </a:ext>
                </a:extLst>
              </a:tr>
              <a:tr h="18280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/>
                    </a:p>
                    <a:p>
                      <a:pPr algn="ctr" latinLnBrk="1"/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계획</a:t>
                      </a:r>
                      <a:endParaRPr lang="en-US" altLang="ko-KR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/>
                        <a:t>스테이지 구현</a:t>
                      </a:r>
                      <a:r>
                        <a:rPr lang="en-US" altLang="ko-KR" sz="1000" b="1"/>
                        <a:t> / </a:t>
                      </a:r>
                      <a:r>
                        <a:rPr lang="ko-KR" altLang="en-US" sz="1000" b="1"/>
                        <a:t>장애물 구현 및 난이도에 따른 적</a:t>
                      </a:r>
                      <a:r>
                        <a:rPr lang="en-US" altLang="ko-KR" sz="1000" b="1"/>
                        <a:t>, </a:t>
                      </a:r>
                      <a:r>
                        <a:rPr lang="ko-KR" altLang="en-US" sz="1000" b="1"/>
                        <a:t>은엄폐물의 수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10536"/>
                  </a:ext>
                </a:extLst>
              </a:tr>
              <a:tr h="274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추가 스테이지 구현 예정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난이도에 따른 오브젝트 수 조절 완료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(80%)</a:t>
                      </a:r>
                      <a:endParaRPr lang="ko-KR" altLang="en-US" sz="10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71826"/>
                  </a:ext>
                </a:extLst>
              </a:tr>
              <a:tr h="274213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/>
                    </a:p>
                    <a:p>
                      <a:pPr algn="ctr" latinLnBrk="1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계획</a:t>
                      </a:r>
                      <a:endParaRPr lang="en-US" altLang="ko-KR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/>
                        <a:t>탈출맵 까지의 플레이어의 자연스러운 움직임 구현</a:t>
                      </a:r>
                      <a:r>
                        <a:rPr lang="en-US" altLang="ko-KR" sz="1000" b="1"/>
                        <a:t>, </a:t>
                      </a:r>
                      <a:r>
                        <a:rPr lang="ko-KR" altLang="en-US" sz="1000" b="1"/>
                        <a:t>각종 버그 발견 시 수정</a:t>
                      </a:r>
                      <a:endParaRPr lang="en-US" altLang="ko-KR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71720"/>
                  </a:ext>
                </a:extLst>
              </a:tr>
              <a:tr h="274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스테이지 변경 시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플레이어 이동 버그 수정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플레이어 이동 속도 수정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기본적인 충돌체크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82156"/>
                  </a:ext>
                </a:extLst>
              </a:tr>
              <a:tr h="18280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/>
                    </a:p>
                    <a:p>
                      <a:pPr algn="ctr" latinLnBrk="1"/>
                      <a:r>
                        <a:rPr lang="en-US" altLang="ko-KR" sz="1000"/>
                        <a:t>6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계획</a:t>
                      </a:r>
                      <a:endParaRPr lang="en-US" altLang="ko-KR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/>
                        <a:t>체력 회복 아이템 구현</a:t>
                      </a:r>
                      <a:r>
                        <a:rPr lang="en-US" altLang="ko-KR" sz="1000" b="1"/>
                        <a:t>, </a:t>
                      </a:r>
                      <a:r>
                        <a:rPr lang="ko-KR" altLang="en-US" sz="1000" b="1"/>
                        <a:t>아이템 소지 기능 구현</a:t>
                      </a:r>
                      <a:r>
                        <a:rPr lang="en-US" altLang="ko-KR" sz="1000" b="1"/>
                        <a:t>, </a:t>
                      </a:r>
                      <a:r>
                        <a:rPr lang="ko-KR" altLang="en-US" sz="1000" b="1"/>
                        <a:t>적을 공격할 수 있는 아이템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43484"/>
                  </a:ext>
                </a:extLst>
              </a:tr>
              <a:tr h="274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C00000"/>
                          </a:solidFill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>
                          <a:solidFill>
                            <a:srgbClr val="C00000"/>
                          </a:solidFill>
                        </a:rPr>
                        <a:t>플레이어가 적 공격 불가능</a:t>
                      </a:r>
                      <a:r>
                        <a:rPr lang="en-US" altLang="ko-KR" sz="1000" b="1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ko-KR" altLang="en-US" sz="1000" b="1">
                          <a:solidFill>
                            <a:srgbClr val="C00000"/>
                          </a:solidFill>
                        </a:rPr>
                        <a:t>추가적인 생존 아이템 구현</a:t>
                      </a:r>
                      <a:r>
                        <a:rPr lang="en-US" altLang="ko-KR" sz="1000" b="1">
                          <a:solidFill>
                            <a:srgbClr val="C00000"/>
                          </a:solidFill>
                        </a:rPr>
                        <a:t>.</a:t>
                      </a:r>
                      <a:endParaRPr lang="ko-KR" altLang="en-US" sz="1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94570"/>
                  </a:ext>
                </a:extLst>
              </a:tr>
              <a:tr h="18280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/>
                    </a:p>
                    <a:p>
                      <a:pPr algn="ctr" latinLnBrk="1"/>
                      <a:r>
                        <a:rPr lang="en-US" altLang="ko-KR" sz="1000"/>
                        <a:t>7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계획</a:t>
                      </a:r>
                      <a:endParaRPr lang="en-US" altLang="ko-KR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/>
                        <a:t>체력 감소량 세분화</a:t>
                      </a:r>
                      <a:r>
                        <a:rPr lang="en-US" altLang="ko-KR" sz="1000" b="1"/>
                        <a:t>, </a:t>
                      </a:r>
                      <a:r>
                        <a:rPr lang="ko-KR" altLang="en-US" sz="1000" b="1"/>
                        <a:t>난이도 선택 기능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4188"/>
                  </a:ext>
                </a:extLst>
              </a:tr>
              <a:tr h="274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C00000"/>
                          </a:solidFill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ko-KR" altLang="en-US" sz="1000" b="1">
                          <a:solidFill>
                            <a:srgbClr val="C00000"/>
                          </a:solidFill>
                        </a:rPr>
                        <a:t> 추가 스테이지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50911"/>
                  </a:ext>
                </a:extLst>
              </a:tr>
              <a:tr h="18280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/>
                    </a:p>
                    <a:p>
                      <a:pPr algn="ctr" latinLnBrk="1"/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계획</a:t>
                      </a:r>
                      <a:endParaRPr lang="en-US" altLang="ko-KR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1"/>
                        <a:t>사운드 추가</a:t>
                      </a:r>
                      <a:r>
                        <a:rPr lang="en-US" altLang="ko-KR" sz="1000" b="1"/>
                        <a:t>, </a:t>
                      </a:r>
                      <a:r>
                        <a:rPr lang="ko-KR" altLang="en-US" sz="1000" b="1"/>
                        <a:t>적의 움직임 다양화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20306"/>
                  </a:ext>
                </a:extLst>
              </a:tr>
              <a:tr h="274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C00000"/>
                          </a:solidFill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ko-KR" altLang="en-US" sz="1000" b="1">
                          <a:solidFill>
                            <a:srgbClr val="C00000"/>
                          </a:solidFill>
                        </a:rPr>
                        <a:t> 플레이어 뛰기 시 적절한 속도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10031"/>
                  </a:ext>
                </a:extLst>
              </a:tr>
              <a:tr h="274213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/>
                    </a:p>
                    <a:p>
                      <a:pPr algn="ctr" latinLnBrk="1"/>
                      <a:r>
                        <a:rPr lang="en-US" altLang="ko-KR" sz="1000"/>
                        <a:t>9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계획</a:t>
                      </a:r>
                      <a:endParaRPr lang="en-US" altLang="ko-KR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/>
                        <a:t>최종 테스트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327"/>
                  </a:ext>
                </a:extLst>
              </a:tr>
              <a:tr h="274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C00000"/>
                          </a:solidFill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solidFill>
                            <a:srgbClr val="C00000"/>
                          </a:solidFill>
                        </a:rPr>
                        <a:t>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05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D8187-6E96-4D41-8B9D-0323AB32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err="1">
                <a:solidFill>
                  <a:srgbClr val="3A92B2"/>
                </a:solidFill>
              </a:rPr>
              <a:t>Github</a:t>
            </a:r>
            <a:r>
              <a:rPr lang="en-US" altLang="ko-KR">
                <a:solidFill>
                  <a:srgbClr val="3A92B2"/>
                </a:solidFill>
              </a:rPr>
              <a:t> </a:t>
            </a:r>
            <a:r>
              <a:rPr lang="ko-KR" altLang="en-US" err="1">
                <a:solidFill>
                  <a:srgbClr val="3A92B2"/>
                </a:solidFill>
              </a:rPr>
              <a:t>커밋</a:t>
            </a:r>
            <a:r>
              <a:rPr lang="ko-KR" altLang="en-US">
                <a:solidFill>
                  <a:srgbClr val="3A92B2"/>
                </a:solidFill>
              </a:rPr>
              <a:t> 통계</a:t>
            </a:r>
            <a:endParaRPr lang="en-US" altLang="ko-KR">
              <a:solidFill>
                <a:srgbClr val="3A92B2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4D42D2-C9A1-413F-95F0-2A2E755D3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63040"/>
            <a:ext cx="10596282" cy="5029835"/>
          </a:xfrm>
        </p:spPr>
      </p:pic>
    </p:spTree>
    <p:extLst>
      <p:ext uri="{BB962C8B-B14F-4D97-AF65-F5344CB8AC3E}">
        <p14:creationId xmlns:p14="http://schemas.microsoft.com/office/powerpoint/2010/main" val="175831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EB7D-802D-4E24-8E34-56C2FB63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578393"/>
                </a:solidFill>
              </a:rPr>
              <a:t>플레이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50C76-9E8B-4F58-A121-A503F298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9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375</Words>
  <Application>Microsoft Office PowerPoint</Application>
  <PresentationFormat>와이드스크린</PresentationFormat>
  <Paragraphs>114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탈북 게임   2차 발표</vt:lpstr>
      <vt:lpstr>목차</vt:lpstr>
      <vt:lpstr>게임 컨셉</vt:lpstr>
      <vt:lpstr>개발 범위</vt:lpstr>
      <vt:lpstr>개발 일정</vt:lpstr>
      <vt:lpstr>Github 커밋 통계</vt:lpstr>
      <vt:lpstr>플레이 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JANGRAK</dc:creator>
  <cp:lastModifiedBy>장락 최</cp:lastModifiedBy>
  <cp:revision>32</cp:revision>
  <dcterms:created xsi:type="dcterms:W3CDTF">2018-09-28T11:28:48Z</dcterms:created>
  <dcterms:modified xsi:type="dcterms:W3CDTF">2018-11-04T14:05:25Z</dcterms:modified>
</cp:coreProperties>
</file>