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2"/>
  </p:notesMasterIdLst>
  <p:sldIdLst>
    <p:sldId id="256" r:id="rId2"/>
    <p:sldId id="258" r:id="rId3"/>
    <p:sldId id="259" r:id="rId4"/>
    <p:sldId id="261" r:id="rId5"/>
    <p:sldId id="262" r:id="rId6"/>
    <p:sldId id="266" r:id="rId7"/>
    <p:sldId id="260" r:id="rId8"/>
    <p:sldId id="264" r:id="rId9"/>
    <p:sldId id="265" r:id="rId10"/>
    <p:sldId id="267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1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3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1A18C91-E9A5-4535-87FA-D1DC64C8A594}" type="doc">
      <dgm:prSet loTypeId="urn:microsoft.com/office/officeart/2005/8/layout/pictureOrgChart" loCatId="hierarchy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ko-KR"/>
        </a:p>
      </dgm:t>
    </dgm:pt>
    <dgm:pt modelId="{5B90EA9F-D251-4E06-98AD-BA8A8510CF6F}">
      <dgm:prSet phldrT="[텍스트]"/>
      <dgm:spPr/>
      <dgm:t>
        <a:bodyPr/>
        <a:lstStyle/>
        <a:p>
          <a:r>
            <a: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rPr>
            <a:t>정수영</a:t>
          </a:r>
          <a:endParaRPr lang="ko-KR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B95F726B-E197-49CF-AC39-D9F72C00A871}" type="parTrans" cxnId="{703F7703-CC0A-4F33-92E1-A12D52F0019A}">
      <dgm:prSet/>
      <dgm:spPr/>
      <dgm:t>
        <a:bodyPr/>
        <a:lstStyle/>
        <a:p>
          <a:endParaRPr lang="ko-KR"/>
        </a:p>
      </dgm:t>
    </dgm:pt>
    <dgm:pt modelId="{49FCCC3D-B895-4CC4-AF60-A82AF7DAE08E}" type="sibTrans" cxnId="{703F7703-CC0A-4F33-92E1-A12D52F0019A}">
      <dgm:prSet/>
      <dgm:spPr/>
      <dgm:t>
        <a:bodyPr/>
        <a:lstStyle/>
        <a:p>
          <a:endParaRPr lang="ko-KR"/>
        </a:p>
      </dgm:t>
    </dgm:pt>
    <dgm:pt modelId="{B67CFCB4-8DFF-486F-BA70-CCD17F0066F0}">
      <dgm:prSet phldrT="[텍스트]"/>
      <dgm:spPr/>
      <dgm:t>
        <a:bodyPr/>
        <a:lstStyle/>
        <a:p>
          <a:r>
            <a:rPr lang="ko-KR" altLang="en-US" i="1" dirty="0">
              <a:latin typeface="맑은 고딕" panose="020B0503020000020004" pitchFamily="50" charset="-127"/>
              <a:ea typeface="맑은 고딕" panose="020B0503020000020004" pitchFamily="50" charset="-127"/>
            </a:rPr>
            <a:t>임희제</a:t>
          </a:r>
          <a:endParaRPr lang="ko-KR" i="1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70BAD4CC-58F0-490E-BD60-9D51FDE46B57}" type="parTrans" cxnId="{87A8C745-BFEB-48BD-A902-244F27422CAA}">
      <dgm:prSet/>
      <dgm:spPr/>
      <dgm:t>
        <a:bodyPr/>
        <a:lstStyle/>
        <a:p>
          <a:endParaRPr lang="ko-KR"/>
        </a:p>
      </dgm:t>
    </dgm:pt>
    <dgm:pt modelId="{F313FC7D-3454-4459-8C26-8BB6CB80978A}" type="sibTrans" cxnId="{87A8C745-BFEB-48BD-A902-244F27422CAA}">
      <dgm:prSet/>
      <dgm:spPr/>
      <dgm:t>
        <a:bodyPr/>
        <a:lstStyle/>
        <a:p>
          <a:endParaRPr lang="ko-KR"/>
        </a:p>
      </dgm:t>
    </dgm:pt>
    <dgm:pt modelId="{04510DA4-10F5-4F74-B6B1-7B1E2C0D58D3}">
      <dgm:prSet phldrT="[텍스트]"/>
      <dgm:spPr/>
      <dgm:t>
        <a:bodyPr/>
        <a:lstStyle/>
        <a:p>
          <a:r>
            <a:rPr lang="ko-KR" altLang="en-US" i="1" dirty="0">
              <a:latin typeface="맑은 고딕" panose="020B0503020000020004" pitchFamily="50" charset="-127"/>
              <a:ea typeface="맑은 고딕" panose="020B0503020000020004" pitchFamily="50" charset="-127"/>
            </a:rPr>
            <a:t>김한주</a:t>
          </a:r>
          <a:r>
            <a:rPr lang="en-US" altLang="ko-KR" i="1" dirty="0">
              <a:latin typeface="맑은 고딕" panose="020B0503020000020004" pitchFamily="50" charset="-127"/>
              <a:ea typeface="맑은 고딕" panose="020B0503020000020004" pitchFamily="50" charset="-127"/>
            </a:rPr>
            <a:t>	</a:t>
          </a:r>
          <a:endParaRPr lang="ko-KR" i="1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30A8CE7A-9D81-4C2F-96B4-BC565B0D72D8}" type="parTrans" cxnId="{BA443C24-7B00-472B-A8C0-0C226AB064F7}">
      <dgm:prSet/>
      <dgm:spPr/>
      <dgm:t>
        <a:bodyPr/>
        <a:lstStyle/>
        <a:p>
          <a:endParaRPr lang="ko-KR"/>
        </a:p>
      </dgm:t>
    </dgm:pt>
    <dgm:pt modelId="{E5D26DD3-56F9-40B7-B6A8-4D65B62DA8E8}" type="sibTrans" cxnId="{BA443C24-7B00-472B-A8C0-0C226AB064F7}">
      <dgm:prSet/>
      <dgm:spPr/>
      <dgm:t>
        <a:bodyPr/>
        <a:lstStyle/>
        <a:p>
          <a:endParaRPr lang="ko-KR"/>
        </a:p>
      </dgm:t>
    </dgm:pt>
    <dgm:pt modelId="{789301D6-DA00-4B4B-B705-F641EE0F70EF}">
      <dgm:prSet phldrT="[텍스트]"/>
      <dgm:spPr/>
      <dgm:t>
        <a:bodyPr/>
        <a:lstStyle/>
        <a:p>
          <a:r>
            <a:rPr lang="ko-KR" altLang="en-US" i="1" dirty="0">
              <a:latin typeface="맑은 고딕" panose="020B0503020000020004" pitchFamily="50" charset="-127"/>
              <a:ea typeface="맑은 고딕" panose="020B0503020000020004" pitchFamily="50" charset="-127"/>
            </a:rPr>
            <a:t>장소진</a:t>
          </a:r>
          <a:endParaRPr lang="ko-KR" i="1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0C14C73F-4314-4063-A0B5-F786387630B1}" type="parTrans" cxnId="{D9B00031-1F08-4A9B-B4DB-0C72A257A08F}">
      <dgm:prSet/>
      <dgm:spPr/>
      <dgm:t>
        <a:bodyPr/>
        <a:lstStyle/>
        <a:p>
          <a:endParaRPr lang="ko-KR"/>
        </a:p>
      </dgm:t>
    </dgm:pt>
    <dgm:pt modelId="{B2A9CBE6-2B39-4D40-AF42-3597F7285C4B}" type="sibTrans" cxnId="{D9B00031-1F08-4A9B-B4DB-0C72A257A08F}">
      <dgm:prSet/>
      <dgm:spPr/>
      <dgm:t>
        <a:bodyPr/>
        <a:lstStyle/>
        <a:p>
          <a:endParaRPr lang="ko-KR"/>
        </a:p>
      </dgm:t>
    </dgm:pt>
    <dgm:pt modelId="{74733E03-D39D-487F-B21D-F6922696E29F}" type="pres">
      <dgm:prSet presAssocID="{A1A18C91-E9A5-4535-87FA-D1DC64C8A59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0FEDC0A-1779-47EB-9A5D-AF1E1E11B18B}" type="pres">
      <dgm:prSet presAssocID="{5B90EA9F-D251-4E06-98AD-BA8A8510CF6F}" presName="hierRoot1" presStyleCnt="0">
        <dgm:presLayoutVars>
          <dgm:hierBranch val="init"/>
        </dgm:presLayoutVars>
      </dgm:prSet>
      <dgm:spPr/>
    </dgm:pt>
    <dgm:pt modelId="{59963AAB-9578-412D-99D3-ADBD59B5AF32}" type="pres">
      <dgm:prSet presAssocID="{5B90EA9F-D251-4E06-98AD-BA8A8510CF6F}" presName="rootComposite1" presStyleCnt="0"/>
      <dgm:spPr/>
    </dgm:pt>
    <dgm:pt modelId="{0BA96AC1-2793-4875-8F68-2E5D4041C96C}" type="pres">
      <dgm:prSet presAssocID="{5B90EA9F-D251-4E06-98AD-BA8A8510CF6F}" presName="rootText1" presStyleLbl="node0" presStyleIdx="0" presStyleCnt="1" custLinFactNeighborX="938" custLinFactNeighborY="-35854">
        <dgm:presLayoutVars>
          <dgm:chPref val="3"/>
        </dgm:presLayoutVars>
      </dgm:prSet>
      <dgm:spPr/>
    </dgm:pt>
    <dgm:pt modelId="{6946ADC2-7C19-4802-8D91-46261264C83C}" type="pres">
      <dgm:prSet presAssocID="{5B90EA9F-D251-4E06-98AD-BA8A8510CF6F}" presName="rootPict1" presStyleLbl="alignImgPlace1" presStyleIdx="0" presStyleCnt="4" custScaleX="117925" custScaleY="113281" custLinFactNeighborX="3135" custLinFactNeighborY="-43399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</dgm:spPr>
    </dgm:pt>
    <dgm:pt modelId="{04275EF5-2F33-476B-9857-9F413AF0FEBD}" type="pres">
      <dgm:prSet presAssocID="{5B90EA9F-D251-4E06-98AD-BA8A8510CF6F}" presName="rootConnector1" presStyleLbl="node1" presStyleIdx="0" presStyleCnt="0"/>
      <dgm:spPr/>
    </dgm:pt>
    <dgm:pt modelId="{E7DA48FA-B9F7-405C-BD65-0A5F43C6B88E}" type="pres">
      <dgm:prSet presAssocID="{5B90EA9F-D251-4E06-98AD-BA8A8510CF6F}" presName="hierChild2" presStyleCnt="0"/>
      <dgm:spPr/>
    </dgm:pt>
    <dgm:pt modelId="{AB056997-7415-457F-826F-6C342DB18857}" type="pres">
      <dgm:prSet presAssocID="{70BAD4CC-58F0-490E-BD60-9D51FDE46B57}" presName="Name37" presStyleLbl="parChTrans1D2" presStyleIdx="0" presStyleCnt="3"/>
      <dgm:spPr/>
    </dgm:pt>
    <dgm:pt modelId="{B63F4EF3-5EEC-4F85-9CB3-8307AF548DB9}" type="pres">
      <dgm:prSet presAssocID="{B67CFCB4-8DFF-486F-BA70-CCD17F0066F0}" presName="hierRoot2" presStyleCnt="0">
        <dgm:presLayoutVars>
          <dgm:hierBranch val="init"/>
        </dgm:presLayoutVars>
      </dgm:prSet>
      <dgm:spPr/>
    </dgm:pt>
    <dgm:pt modelId="{12A14943-DA93-4F72-91D8-C451C15DBC28}" type="pres">
      <dgm:prSet presAssocID="{B67CFCB4-8DFF-486F-BA70-CCD17F0066F0}" presName="rootComposite" presStyleCnt="0"/>
      <dgm:spPr/>
    </dgm:pt>
    <dgm:pt modelId="{B0BB6433-85B9-4CBA-A5DA-ECA5A27C4D34}" type="pres">
      <dgm:prSet presAssocID="{B67CFCB4-8DFF-486F-BA70-CCD17F0066F0}" presName="rootText" presStyleLbl="node2" presStyleIdx="0" presStyleCnt="3" custLinFactNeighborX="-2332" custLinFactNeighborY="-985">
        <dgm:presLayoutVars>
          <dgm:chPref val="3"/>
        </dgm:presLayoutVars>
      </dgm:prSet>
      <dgm:spPr/>
    </dgm:pt>
    <dgm:pt modelId="{60482579-622C-4150-9512-3BA2FB6B8404}" type="pres">
      <dgm:prSet presAssocID="{B67CFCB4-8DFF-486F-BA70-CCD17F0066F0}" presName="rootPict" presStyleLbl="alignImgPlace1" presStyleIdx="1" presStyleCnt="4" custLinFactX="400000" custLinFactNeighborX="405099" custLinFactNeighborY="1482"/>
      <dgm:spPr/>
    </dgm:pt>
    <dgm:pt modelId="{813D8459-F9BD-46FA-B043-7A7B67FB2F7A}" type="pres">
      <dgm:prSet presAssocID="{B67CFCB4-8DFF-486F-BA70-CCD17F0066F0}" presName="rootConnector" presStyleLbl="node2" presStyleIdx="0" presStyleCnt="3"/>
      <dgm:spPr/>
    </dgm:pt>
    <dgm:pt modelId="{51E1B878-74B2-4D25-A3DC-B3597140D995}" type="pres">
      <dgm:prSet presAssocID="{B67CFCB4-8DFF-486F-BA70-CCD17F0066F0}" presName="hierChild4" presStyleCnt="0"/>
      <dgm:spPr/>
    </dgm:pt>
    <dgm:pt modelId="{B7AD4A68-4B56-4883-8C0C-5688DAF08B14}" type="pres">
      <dgm:prSet presAssocID="{B67CFCB4-8DFF-486F-BA70-CCD17F0066F0}" presName="hierChild5" presStyleCnt="0"/>
      <dgm:spPr/>
    </dgm:pt>
    <dgm:pt modelId="{4907296B-74AD-4225-BEDD-C89B5BA7A9EC}" type="pres">
      <dgm:prSet presAssocID="{30A8CE7A-9D81-4C2F-96B4-BC565B0D72D8}" presName="Name37" presStyleLbl="parChTrans1D2" presStyleIdx="1" presStyleCnt="3"/>
      <dgm:spPr/>
    </dgm:pt>
    <dgm:pt modelId="{154BDAB3-E429-4DF3-B3F9-43E94D87C955}" type="pres">
      <dgm:prSet presAssocID="{04510DA4-10F5-4F74-B6B1-7B1E2C0D58D3}" presName="hierRoot2" presStyleCnt="0">
        <dgm:presLayoutVars>
          <dgm:hierBranch val="init"/>
        </dgm:presLayoutVars>
      </dgm:prSet>
      <dgm:spPr/>
    </dgm:pt>
    <dgm:pt modelId="{2B35241D-172B-4BA8-B2C1-35BB2B31029C}" type="pres">
      <dgm:prSet presAssocID="{04510DA4-10F5-4F74-B6B1-7B1E2C0D58D3}" presName="rootComposite" presStyleCnt="0"/>
      <dgm:spPr/>
    </dgm:pt>
    <dgm:pt modelId="{B1A1ECB6-2ADD-4AAB-8775-BE221AF3F2E8}" type="pres">
      <dgm:prSet presAssocID="{04510DA4-10F5-4F74-B6B1-7B1E2C0D58D3}" presName="rootText" presStyleLbl="node2" presStyleIdx="1" presStyleCnt="3">
        <dgm:presLayoutVars>
          <dgm:chPref val="3"/>
        </dgm:presLayoutVars>
      </dgm:prSet>
      <dgm:spPr/>
    </dgm:pt>
    <dgm:pt modelId="{3EDB2C30-FA34-498C-8009-5BE7636F7096}" type="pres">
      <dgm:prSet presAssocID="{04510DA4-10F5-4F74-B6B1-7B1E2C0D58D3}" presName="rootPict" presStyleLbl="alignImgPlace1" presStyleIdx="2" presStyleCnt="4" custLinFactX="-185177" custLinFactNeighborX="-200000" custLinFactNeighborY="3982"/>
      <dgm:spPr/>
    </dgm:pt>
    <dgm:pt modelId="{4C3445E1-C86D-4530-B392-731BF782B748}" type="pres">
      <dgm:prSet presAssocID="{04510DA4-10F5-4F74-B6B1-7B1E2C0D58D3}" presName="rootConnector" presStyleLbl="node2" presStyleIdx="1" presStyleCnt="3"/>
      <dgm:spPr/>
    </dgm:pt>
    <dgm:pt modelId="{BBF02959-086C-4746-814B-094B91616C65}" type="pres">
      <dgm:prSet presAssocID="{04510DA4-10F5-4F74-B6B1-7B1E2C0D58D3}" presName="hierChild4" presStyleCnt="0"/>
      <dgm:spPr/>
    </dgm:pt>
    <dgm:pt modelId="{1EB8D7DA-27CD-4F1D-B8B8-A6420F6175D4}" type="pres">
      <dgm:prSet presAssocID="{04510DA4-10F5-4F74-B6B1-7B1E2C0D58D3}" presName="hierChild5" presStyleCnt="0"/>
      <dgm:spPr/>
    </dgm:pt>
    <dgm:pt modelId="{36302C34-649B-483F-8B5F-84F64AE60ADD}" type="pres">
      <dgm:prSet presAssocID="{0C14C73F-4314-4063-A0B5-F786387630B1}" presName="Name37" presStyleLbl="parChTrans1D2" presStyleIdx="2" presStyleCnt="3"/>
      <dgm:spPr/>
    </dgm:pt>
    <dgm:pt modelId="{E2B33536-4953-40BC-84F9-8D7129BE1E0C}" type="pres">
      <dgm:prSet presAssocID="{789301D6-DA00-4B4B-B705-F641EE0F70EF}" presName="hierRoot2" presStyleCnt="0">
        <dgm:presLayoutVars>
          <dgm:hierBranch val="init"/>
        </dgm:presLayoutVars>
      </dgm:prSet>
      <dgm:spPr/>
    </dgm:pt>
    <dgm:pt modelId="{EE211A11-E4B8-4B95-B075-AAA6C5FA701F}" type="pres">
      <dgm:prSet presAssocID="{789301D6-DA00-4B4B-B705-F641EE0F70EF}" presName="rootComposite" presStyleCnt="0"/>
      <dgm:spPr/>
    </dgm:pt>
    <dgm:pt modelId="{FE67FA20-C054-4C7A-B942-C35E3C18678A}" type="pres">
      <dgm:prSet presAssocID="{789301D6-DA00-4B4B-B705-F641EE0F70EF}" presName="rootText" presStyleLbl="node2" presStyleIdx="2" presStyleCnt="3" custLinFactNeighborX="-5167" custLinFactNeighborY="-543">
        <dgm:presLayoutVars>
          <dgm:chPref val="3"/>
        </dgm:presLayoutVars>
      </dgm:prSet>
      <dgm:spPr/>
    </dgm:pt>
    <dgm:pt modelId="{9896A61D-4FBB-4199-A7A4-F1020839F765}" type="pres">
      <dgm:prSet presAssocID="{789301D6-DA00-4B4B-B705-F641EE0F70EF}" presName="rootPict" presStyleLbl="alignImgPlace1" presStyleIdx="3" presStyleCnt="4" custLinFactX="-196110" custLinFactNeighborX="-200000" custLinFactNeighborY="-5538"/>
      <dgm:spPr/>
    </dgm:pt>
    <dgm:pt modelId="{881FA8A9-C4D7-4993-89C2-BBA3BA2971A7}" type="pres">
      <dgm:prSet presAssocID="{789301D6-DA00-4B4B-B705-F641EE0F70EF}" presName="rootConnector" presStyleLbl="node2" presStyleIdx="2" presStyleCnt="3"/>
      <dgm:spPr/>
    </dgm:pt>
    <dgm:pt modelId="{8B0883C2-179B-4320-A9CA-1C2F0C865721}" type="pres">
      <dgm:prSet presAssocID="{789301D6-DA00-4B4B-B705-F641EE0F70EF}" presName="hierChild4" presStyleCnt="0"/>
      <dgm:spPr/>
    </dgm:pt>
    <dgm:pt modelId="{8096498F-959D-4395-8A07-673367BF7080}" type="pres">
      <dgm:prSet presAssocID="{789301D6-DA00-4B4B-B705-F641EE0F70EF}" presName="hierChild5" presStyleCnt="0"/>
      <dgm:spPr/>
    </dgm:pt>
    <dgm:pt modelId="{9D2D9447-9CDB-4BF0-90DD-E376B8606AC2}" type="pres">
      <dgm:prSet presAssocID="{5B90EA9F-D251-4E06-98AD-BA8A8510CF6F}" presName="hierChild3" presStyleCnt="0"/>
      <dgm:spPr/>
    </dgm:pt>
  </dgm:ptLst>
  <dgm:cxnLst>
    <dgm:cxn modelId="{E64900DD-C9EB-4F88-B0F4-3298E8FDDF65}" type="presOf" srcId="{0C14C73F-4314-4063-A0B5-F786387630B1}" destId="{36302C34-649B-483F-8B5F-84F64AE60ADD}" srcOrd="0" destOrd="0" presId="urn:microsoft.com/office/officeart/2005/8/layout/pictureOrgChart"/>
    <dgm:cxn modelId="{7ABFE6DD-7A81-4A58-9115-E6CFBBAB8104}" type="presOf" srcId="{04510DA4-10F5-4F74-B6B1-7B1E2C0D58D3}" destId="{4C3445E1-C86D-4530-B392-731BF782B748}" srcOrd="1" destOrd="0" presId="urn:microsoft.com/office/officeart/2005/8/layout/pictureOrgChart"/>
    <dgm:cxn modelId="{10DC1E2F-596F-42F6-8100-EEB111CEBFBA}" type="presOf" srcId="{789301D6-DA00-4B4B-B705-F641EE0F70EF}" destId="{881FA8A9-C4D7-4993-89C2-BBA3BA2971A7}" srcOrd="1" destOrd="0" presId="urn:microsoft.com/office/officeart/2005/8/layout/pictureOrgChart"/>
    <dgm:cxn modelId="{703F7703-CC0A-4F33-92E1-A12D52F0019A}" srcId="{A1A18C91-E9A5-4535-87FA-D1DC64C8A594}" destId="{5B90EA9F-D251-4E06-98AD-BA8A8510CF6F}" srcOrd="0" destOrd="0" parTransId="{B95F726B-E197-49CF-AC39-D9F72C00A871}" sibTransId="{49FCCC3D-B895-4CC4-AF60-A82AF7DAE08E}"/>
    <dgm:cxn modelId="{FC8A5D5C-1231-4058-922F-A22695F7BB96}" type="presOf" srcId="{B67CFCB4-8DFF-486F-BA70-CCD17F0066F0}" destId="{813D8459-F9BD-46FA-B043-7A7B67FB2F7A}" srcOrd="1" destOrd="0" presId="urn:microsoft.com/office/officeart/2005/8/layout/pictureOrgChart"/>
    <dgm:cxn modelId="{D9B00031-1F08-4A9B-B4DB-0C72A257A08F}" srcId="{5B90EA9F-D251-4E06-98AD-BA8A8510CF6F}" destId="{789301D6-DA00-4B4B-B705-F641EE0F70EF}" srcOrd="2" destOrd="0" parTransId="{0C14C73F-4314-4063-A0B5-F786387630B1}" sibTransId="{B2A9CBE6-2B39-4D40-AF42-3597F7285C4B}"/>
    <dgm:cxn modelId="{A8513D44-B16A-4F03-A3E1-8C12987939B2}" type="presOf" srcId="{04510DA4-10F5-4F74-B6B1-7B1E2C0D58D3}" destId="{B1A1ECB6-2ADD-4AAB-8775-BE221AF3F2E8}" srcOrd="0" destOrd="0" presId="urn:microsoft.com/office/officeart/2005/8/layout/pictureOrgChart"/>
    <dgm:cxn modelId="{6657625B-A90B-4E9E-AA90-0C9945CEB6F0}" type="presOf" srcId="{5B90EA9F-D251-4E06-98AD-BA8A8510CF6F}" destId="{04275EF5-2F33-476B-9857-9F413AF0FEBD}" srcOrd="1" destOrd="0" presId="urn:microsoft.com/office/officeart/2005/8/layout/pictureOrgChart"/>
    <dgm:cxn modelId="{BA443C24-7B00-472B-A8C0-0C226AB064F7}" srcId="{5B90EA9F-D251-4E06-98AD-BA8A8510CF6F}" destId="{04510DA4-10F5-4F74-B6B1-7B1E2C0D58D3}" srcOrd="1" destOrd="0" parTransId="{30A8CE7A-9D81-4C2F-96B4-BC565B0D72D8}" sibTransId="{E5D26DD3-56F9-40B7-B6A8-4D65B62DA8E8}"/>
    <dgm:cxn modelId="{3AC51DF1-8A1C-4401-80F0-50598D0EB216}" type="presOf" srcId="{B67CFCB4-8DFF-486F-BA70-CCD17F0066F0}" destId="{B0BB6433-85B9-4CBA-A5DA-ECA5A27C4D34}" srcOrd="0" destOrd="0" presId="urn:microsoft.com/office/officeart/2005/8/layout/pictureOrgChart"/>
    <dgm:cxn modelId="{029D6F59-E462-4D17-9208-A0493EC26988}" type="presOf" srcId="{5B90EA9F-D251-4E06-98AD-BA8A8510CF6F}" destId="{0BA96AC1-2793-4875-8F68-2E5D4041C96C}" srcOrd="0" destOrd="0" presId="urn:microsoft.com/office/officeart/2005/8/layout/pictureOrgChart"/>
    <dgm:cxn modelId="{C55EAB62-7E54-4658-A7C1-BA545C910BFD}" type="presOf" srcId="{789301D6-DA00-4B4B-B705-F641EE0F70EF}" destId="{FE67FA20-C054-4C7A-B942-C35E3C18678A}" srcOrd="0" destOrd="0" presId="urn:microsoft.com/office/officeart/2005/8/layout/pictureOrgChart"/>
    <dgm:cxn modelId="{E29A16AC-0C58-4976-9C7F-8A8F97342D2C}" type="presOf" srcId="{A1A18C91-E9A5-4535-87FA-D1DC64C8A594}" destId="{74733E03-D39D-487F-B21D-F6922696E29F}" srcOrd="0" destOrd="0" presId="urn:microsoft.com/office/officeart/2005/8/layout/pictureOrgChart"/>
    <dgm:cxn modelId="{87A8C745-BFEB-48BD-A902-244F27422CAA}" srcId="{5B90EA9F-D251-4E06-98AD-BA8A8510CF6F}" destId="{B67CFCB4-8DFF-486F-BA70-CCD17F0066F0}" srcOrd="0" destOrd="0" parTransId="{70BAD4CC-58F0-490E-BD60-9D51FDE46B57}" sibTransId="{F313FC7D-3454-4459-8C26-8BB6CB80978A}"/>
    <dgm:cxn modelId="{93796D79-4FFA-4F3F-BBB9-D819BB07CA82}" type="presOf" srcId="{30A8CE7A-9D81-4C2F-96B4-BC565B0D72D8}" destId="{4907296B-74AD-4225-BEDD-C89B5BA7A9EC}" srcOrd="0" destOrd="0" presId="urn:microsoft.com/office/officeart/2005/8/layout/pictureOrgChart"/>
    <dgm:cxn modelId="{6E45F7B7-1F0A-4BD3-9B50-9F0641094E60}" type="presOf" srcId="{70BAD4CC-58F0-490E-BD60-9D51FDE46B57}" destId="{AB056997-7415-457F-826F-6C342DB18857}" srcOrd="0" destOrd="0" presId="urn:microsoft.com/office/officeart/2005/8/layout/pictureOrgChart"/>
    <dgm:cxn modelId="{425E649F-EFAC-46A1-AF8B-EB410D13A8BE}" type="presParOf" srcId="{74733E03-D39D-487F-B21D-F6922696E29F}" destId="{B0FEDC0A-1779-47EB-9A5D-AF1E1E11B18B}" srcOrd="0" destOrd="0" presId="urn:microsoft.com/office/officeart/2005/8/layout/pictureOrgChart"/>
    <dgm:cxn modelId="{1478E6CF-96BF-4F3F-B320-B074058E6438}" type="presParOf" srcId="{B0FEDC0A-1779-47EB-9A5D-AF1E1E11B18B}" destId="{59963AAB-9578-412D-99D3-ADBD59B5AF32}" srcOrd="0" destOrd="0" presId="urn:microsoft.com/office/officeart/2005/8/layout/pictureOrgChart"/>
    <dgm:cxn modelId="{5D04E0EF-95C1-4649-991D-33933F83EBA4}" type="presParOf" srcId="{59963AAB-9578-412D-99D3-ADBD59B5AF32}" destId="{0BA96AC1-2793-4875-8F68-2E5D4041C96C}" srcOrd="0" destOrd="0" presId="urn:microsoft.com/office/officeart/2005/8/layout/pictureOrgChart"/>
    <dgm:cxn modelId="{5FB9D62C-A5CA-44C0-A185-982FF9A09725}" type="presParOf" srcId="{59963AAB-9578-412D-99D3-ADBD59B5AF32}" destId="{6946ADC2-7C19-4802-8D91-46261264C83C}" srcOrd="1" destOrd="0" presId="urn:microsoft.com/office/officeart/2005/8/layout/pictureOrgChart"/>
    <dgm:cxn modelId="{AE6D7306-D61B-4888-A7E4-BFC9E5B7F030}" type="presParOf" srcId="{59963AAB-9578-412D-99D3-ADBD59B5AF32}" destId="{04275EF5-2F33-476B-9857-9F413AF0FEBD}" srcOrd="2" destOrd="0" presId="urn:microsoft.com/office/officeart/2005/8/layout/pictureOrgChart"/>
    <dgm:cxn modelId="{BEE696AA-1ACA-4406-A456-BD1BC8565C4A}" type="presParOf" srcId="{B0FEDC0A-1779-47EB-9A5D-AF1E1E11B18B}" destId="{E7DA48FA-B9F7-405C-BD65-0A5F43C6B88E}" srcOrd="1" destOrd="0" presId="urn:microsoft.com/office/officeart/2005/8/layout/pictureOrgChart"/>
    <dgm:cxn modelId="{441E5686-A4BC-4993-BE20-49A604F906B0}" type="presParOf" srcId="{E7DA48FA-B9F7-405C-BD65-0A5F43C6B88E}" destId="{AB056997-7415-457F-826F-6C342DB18857}" srcOrd="0" destOrd="0" presId="urn:microsoft.com/office/officeart/2005/8/layout/pictureOrgChart"/>
    <dgm:cxn modelId="{7DEA0913-6E3D-46D4-8DBD-8BEE4314CE2E}" type="presParOf" srcId="{E7DA48FA-B9F7-405C-BD65-0A5F43C6B88E}" destId="{B63F4EF3-5EEC-4F85-9CB3-8307AF548DB9}" srcOrd="1" destOrd="0" presId="urn:microsoft.com/office/officeart/2005/8/layout/pictureOrgChart"/>
    <dgm:cxn modelId="{FFC90B76-EE89-4030-BD8E-D061260060A2}" type="presParOf" srcId="{B63F4EF3-5EEC-4F85-9CB3-8307AF548DB9}" destId="{12A14943-DA93-4F72-91D8-C451C15DBC28}" srcOrd="0" destOrd="0" presId="urn:microsoft.com/office/officeart/2005/8/layout/pictureOrgChart"/>
    <dgm:cxn modelId="{E1908EE0-C983-48C0-89C2-7E0120BF7C25}" type="presParOf" srcId="{12A14943-DA93-4F72-91D8-C451C15DBC28}" destId="{B0BB6433-85B9-4CBA-A5DA-ECA5A27C4D34}" srcOrd="0" destOrd="0" presId="urn:microsoft.com/office/officeart/2005/8/layout/pictureOrgChart"/>
    <dgm:cxn modelId="{B5C86BE2-44BD-4423-9B8F-FFA2433846B0}" type="presParOf" srcId="{12A14943-DA93-4F72-91D8-C451C15DBC28}" destId="{60482579-622C-4150-9512-3BA2FB6B8404}" srcOrd="1" destOrd="0" presId="urn:microsoft.com/office/officeart/2005/8/layout/pictureOrgChart"/>
    <dgm:cxn modelId="{C671DDCC-769F-4F26-90E3-2548A16A9F58}" type="presParOf" srcId="{12A14943-DA93-4F72-91D8-C451C15DBC28}" destId="{813D8459-F9BD-46FA-B043-7A7B67FB2F7A}" srcOrd="2" destOrd="0" presId="urn:microsoft.com/office/officeart/2005/8/layout/pictureOrgChart"/>
    <dgm:cxn modelId="{7CD60226-4456-485B-8C3A-46305FDE9FE6}" type="presParOf" srcId="{B63F4EF3-5EEC-4F85-9CB3-8307AF548DB9}" destId="{51E1B878-74B2-4D25-A3DC-B3597140D995}" srcOrd="1" destOrd="0" presId="urn:microsoft.com/office/officeart/2005/8/layout/pictureOrgChart"/>
    <dgm:cxn modelId="{44812292-851D-411F-8952-7A968CE16E07}" type="presParOf" srcId="{B63F4EF3-5EEC-4F85-9CB3-8307AF548DB9}" destId="{B7AD4A68-4B56-4883-8C0C-5688DAF08B14}" srcOrd="2" destOrd="0" presId="urn:microsoft.com/office/officeart/2005/8/layout/pictureOrgChart"/>
    <dgm:cxn modelId="{19994116-28ED-4A0E-AB99-05BEF340607D}" type="presParOf" srcId="{E7DA48FA-B9F7-405C-BD65-0A5F43C6B88E}" destId="{4907296B-74AD-4225-BEDD-C89B5BA7A9EC}" srcOrd="2" destOrd="0" presId="urn:microsoft.com/office/officeart/2005/8/layout/pictureOrgChart"/>
    <dgm:cxn modelId="{45FF52EC-1C1A-429A-A76B-A5662775AA4D}" type="presParOf" srcId="{E7DA48FA-B9F7-405C-BD65-0A5F43C6B88E}" destId="{154BDAB3-E429-4DF3-B3F9-43E94D87C955}" srcOrd="3" destOrd="0" presId="urn:microsoft.com/office/officeart/2005/8/layout/pictureOrgChart"/>
    <dgm:cxn modelId="{D35A9049-747B-405F-ABA3-54D15793C4C2}" type="presParOf" srcId="{154BDAB3-E429-4DF3-B3F9-43E94D87C955}" destId="{2B35241D-172B-4BA8-B2C1-35BB2B31029C}" srcOrd="0" destOrd="0" presId="urn:microsoft.com/office/officeart/2005/8/layout/pictureOrgChart"/>
    <dgm:cxn modelId="{6F9222CA-713E-444C-87D2-068CD6C2CB08}" type="presParOf" srcId="{2B35241D-172B-4BA8-B2C1-35BB2B31029C}" destId="{B1A1ECB6-2ADD-4AAB-8775-BE221AF3F2E8}" srcOrd="0" destOrd="0" presId="urn:microsoft.com/office/officeart/2005/8/layout/pictureOrgChart"/>
    <dgm:cxn modelId="{52BF95B6-3B32-4759-A084-124FA3932758}" type="presParOf" srcId="{2B35241D-172B-4BA8-B2C1-35BB2B31029C}" destId="{3EDB2C30-FA34-498C-8009-5BE7636F7096}" srcOrd="1" destOrd="0" presId="urn:microsoft.com/office/officeart/2005/8/layout/pictureOrgChart"/>
    <dgm:cxn modelId="{35CE9816-C95A-42EC-9F9A-8B0BED08788F}" type="presParOf" srcId="{2B35241D-172B-4BA8-B2C1-35BB2B31029C}" destId="{4C3445E1-C86D-4530-B392-731BF782B748}" srcOrd="2" destOrd="0" presId="urn:microsoft.com/office/officeart/2005/8/layout/pictureOrgChart"/>
    <dgm:cxn modelId="{FEBEDB49-0657-4C40-B435-2D503DEC0DCC}" type="presParOf" srcId="{154BDAB3-E429-4DF3-B3F9-43E94D87C955}" destId="{BBF02959-086C-4746-814B-094B91616C65}" srcOrd="1" destOrd="0" presId="urn:microsoft.com/office/officeart/2005/8/layout/pictureOrgChart"/>
    <dgm:cxn modelId="{FDC6E43B-424C-402C-A2D4-D50AD92C784D}" type="presParOf" srcId="{154BDAB3-E429-4DF3-B3F9-43E94D87C955}" destId="{1EB8D7DA-27CD-4F1D-B8B8-A6420F6175D4}" srcOrd="2" destOrd="0" presId="urn:microsoft.com/office/officeart/2005/8/layout/pictureOrgChart"/>
    <dgm:cxn modelId="{58EADE36-48DB-4DC2-B1B7-FE3B8563C84C}" type="presParOf" srcId="{E7DA48FA-B9F7-405C-BD65-0A5F43C6B88E}" destId="{36302C34-649B-483F-8B5F-84F64AE60ADD}" srcOrd="4" destOrd="0" presId="urn:microsoft.com/office/officeart/2005/8/layout/pictureOrgChart"/>
    <dgm:cxn modelId="{B54B0FB1-F3D8-4C86-93C1-29EB8FA260E7}" type="presParOf" srcId="{E7DA48FA-B9F7-405C-BD65-0A5F43C6B88E}" destId="{E2B33536-4953-40BC-84F9-8D7129BE1E0C}" srcOrd="5" destOrd="0" presId="urn:microsoft.com/office/officeart/2005/8/layout/pictureOrgChart"/>
    <dgm:cxn modelId="{91D5F390-28A9-4762-ADC2-9815AC57A411}" type="presParOf" srcId="{E2B33536-4953-40BC-84F9-8D7129BE1E0C}" destId="{EE211A11-E4B8-4B95-B075-AAA6C5FA701F}" srcOrd="0" destOrd="0" presId="urn:microsoft.com/office/officeart/2005/8/layout/pictureOrgChart"/>
    <dgm:cxn modelId="{6B4685C0-7F2C-498D-B82C-4F3C2E6AB19B}" type="presParOf" srcId="{EE211A11-E4B8-4B95-B075-AAA6C5FA701F}" destId="{FE67FA20-C054-4C7A-B942-C35E3C18678A}" srcOrd="0" destOrd="0" presId="urn:microsoft.com/office/officeart/2005/8/layout/pictureOrgChart"/>
    <dgm:cxn modelId="{5611884D-EC7C-4B89-8B24-980924D8352E}" type="presParOf" srcId="{EE211A11-E4B8-4B95-B075-AAA6C5FA701F}" destId="{9896A61D-4FBB-4199-A7A4-F1020839F765}" srcOrd="1" destOrd="0" presId="urn:microsoft.com/office/officeart/2005/8/layout/pictureOrgChart"/>
    <dgm:cxn modelId="{129324C4-326A-4C1A-99FD-0B9BD19F89A0}" type="presParOf" srcId="{EE211A11-E4B8-4B95-B075-AAA6C5FA701F}" destId="{881FA8A9-C4D7-4993-89C2-BBA3BA2971A7}" srcOrd="2" destOrd="0" presId="urn:microsoft.com/office/officeart/2005/8/layout/pictureOrgChart"/>
    <dgm:cxn modelId="{0F80B7E9-36F5-41D8-AB42-C188851AA49A}" type="presParOf" srcId="{E2B33536-4953-40BC-84F9-8D7129BE1E0C}" destId="{8B0883C2-179B-4320-A9CA-1C2F0C865721}" srcOrd="1" destOrd="0" presId="urn:microsoft.com/office/officeart/2005/8/layout/pictureOrgChart"/>
    <dgm:cxn modelId="{8DB34B7D-1EF3-4A26-B632-FAE8EAAD53A0}" type="presParOf" srcId="{E2B33536-4953-40BC-84F9-8D7129BE1E0C}" destId="{8096498F-959D-4395-8A07-673367BF7080}" srcOrd="2" destOrd="0" presId="urn:microsoft.com/office/officeart/2005/8/layout/pictureOrgChart"/>
    <dgm:cxn modelId="{C62318C2-ECC6-4F5E-9F3C-BBBC10D5DC77}" type="presParOf" srcId="{B0FEDC0A-1779-47EB-9A5D-AF1E1E11B18B}" destId="{9D2D9447-9CDB-4BF0-90DD-E376B8606AC2}" srcOrd="2" destOrd="0" presId="urn:microsoft.com/office/officeart/2005/8/layout/pictureOrg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F22D6AE-6CA1-4CEB-B279-4AEC763F3F1D}" type="doc">
      <dgm:prSet loTypeId="urn:microsoft.com/office/officeart/2005/8/layout/hProcess11" loCatId="process" qsTypeId="urn:microsoft.com/office/officeart/2005/8/quickstyle/3d1" qsCatId="3D" csTypeId="urn:microsoft.com/office/officeart/2005/8/colors/accent1_2" csCatId="accent1" phldr="1"/>
      <dgm:spPr/>
    </dgm:pt>
    <dgm:pt modelId="{1E2C98F1-1C97-41AE-8B5B-D7B93C543744}">
      <dgm:prSet phldrT="[텍스트]"/>
      <dgm:spPr/>
      <dgm:t>
        <a:bodyPr/>
        <a:lstStyle/>
        <a:p>
          <a:pPr latinLnBrk="1"/>
          <a:endParaRPr lang="ko-KR" altLang="en-US" dirty="0"/>
        </a:p>
      </dgm:t>
    </dgm:pt>
    <dgm:pt modelId="{13D19B05-EDD4-4CCD-ACE1-06C66A54BCBC}" type="parTrans" cxnId="{62489409-C576-4339-B6BB-4BB89DC26C86}">
      <dgm:prSet/>
      <dgm:spPr/>
      <dgm:t>
        <a:bodyPr/>
        <a:lstStyle/>
        <a:p>
          <a:pPr latinLnBrk="1"/>
          <a:endParaRPr lang="ko-KR" altLang="en-US"/>
        </a:p>
      </dgm:t>
    </dgm:pt>
    <dgm:pt modelId="{BB2B91C1-5B69-4AFD-A167-50AC6D4B1AD4}" type="sibTrans" cxnId="{62489409-C576-4339-B6BB-4BB89DC26C86}">
      <dgm:prSet/>
      <dgm:spPr/>
      <dgm:t>
        <a:bodyPr/>
        <a:lstStyle/>
        <a:p>
          <a:pPr latinLnBrk="1"/>
          <a:endParaRPr lang="ko-KR" altLang="en-US"/>
        </a:p>
      </dgm:t>
    </dgm:pt>
    <dgm:pt modelId="{A2511C5A-D861-445B-A514-775AC2D99B29}">
      <dgm:prSet phldrT="[텍스트]"/>
      <dgm:spPr/>
      <dgm:t>
        <a:bodyPr/>
        <a:lstStyle/>
        <a:p>
          <a:pPr latinLnBrk="1"/>
          <a:r>
            <a:rPr lang="en-US" altLang="ko-KR" dirty="0"/>
            <a:t> </a:t>
          </a:r>
        </a:p>
        <a:p>
          <a:pPr latinLnBrk="1"/>
          <a:endParaRPr lang="ko-KR" altLang="en-US" dirty="0"/>
        </a:p>
      </dgm:t>
    </dgm:pt>
    <dgm:pt modelId="{D8DF00D1-0DCE-401D-9B93-B753FB45D816}" type="sibTrans" cxnId="{74C4260A-3D02-4448-87CD-38D73C577D0B}">
      <dgm:prSet/>
      <dgm:spPr/>
      <dgm:t>
        <a:bodyPr/>
        <a:lstStyle/>
        <a:p>
          <a:pPr latinLnBrk="1"/>
          <a:endParaRPr lang="ko-KR" altLang="en-US"/>
        </a:p>
      </dgm:t>
    </dgm:pt>
    <dgm:pt modelId="{14C5D3A2-3293-42C3-93B5-975BC268FBB2}" type="parTrans" cxnId="{74C4260A-3D02-4448-87CD-38D73C577D0B}">
      <dgm:prSet/>
      <dgm:spPr/>
      <dgm:t>
        <a:bodyPr/>
        <a:lstStyle/>
        <a:p>
          <a:pPr latinLnBrk="1"/>
          <a:endParaRPr lang="ko-KR" altLang="en-US"/>
        </a:p>
      </dgm:t>
    </dgm:pt>
    <dgm:pt modelId="{969DCBA1-EEEF-463B-9953-542D3D25C562}">
      <dgm:prSet phldrT="[텍스트]"/>
      <dgm:spPr/>
      <dgm:t>
        <a:bodyPr/>
        <a:lstStyle/>
        <a:p>
          <a:pPr latinLnBrk="1"/>
          <a:r>
            <a:rPr lang="en-US" altLang="ko-KR" dirty="0"/>
            <a:t> </a:t>
          </a:r>
        </a:p>
        <a:p>
          <a:pPr latinLnBrk="1"/>
          <a:endParaRPr lang="ko-KR" altLang="en-US" dirty="0"/>
        </a:p>
      </dgm:t>
    </dgm:pt>
    <dgm:pt modelId="{C048D390-A8D3-416C-A330-C50C2886BBC9}" type="sibTrans" cxnId="{CFADEC53-2B7C-4551-92FC-D519DC3EC232}">
      <dgm:prSet/>
      <dgm:spPr/>
      <dgm:t>
        <a:bodyPr/>
        <a:lstStyle/>
        <a:p>
          <a:pPr latinLnBrk="1"/>
          <a:endParaRPr lang="ko-KR" altLang="en-US"/>
        </a:p>
      </dgm:t>
    </dgm:pt>
    <dgm:pt modelId="{0C3B768B-D2F5-44AB-BA8D-448EC127368F}" type="parTrans" cxnId="{CFADEC53-2B7C-4551-92FC-D519DC3EC232}">
      <dgm:prSet/>
      <dgm:spPr/>
      <dgm:t>
        <a:bodyPr/>
        <a:lstStyle/>
        <a:p>
          <a:pPr latinLnBrk="1"/>
          <a:endParaRPr lang="ko-KR" altLang="en-US"/>
        </a:p>
      </dgm:t>
    </dgm:pt>
    <dgm:pt modelId="{0EB1668F-8511-4EE5-9E29-F1A103565723}" type="pres">
      <dgm:prSet presAssocID="{8F22D6AE-6CA1-4CEB-B279-4AEC763F3F1D}" presName="Name0" presStyleCnt="0">
        <dgm:presLayoutVars>
          <dgm:dir/>
          <dgm:resizeHandles val="exact"/>
        </dgm:presLayoutVars>
      </dgm:prSet>
      <dgm:spPr/>
    </dgm:pt>
    <dgm:pt modelId="{CDED01D4-7AD6-4F63-89FC-6E5E7988C0BE}" type="pres">
      <dgm:prSet presAssocID="{8F22D6AE-6CA1-4CEB-B279-4AEC763F3F1D}" presName="arrow" presStyleLbl="bgShp" presStyleIdx="0" presStyleCnt="1"/>
      <dgm:spPr/>
    </dgm:pt>
    <dgm:pt modelId="{5E96C884-28F0-48FE-950D-23CB3A83BD6D}" type="pres">
      <dgm:prSet presAssocID="{8F22D6AE-6CA1-4CEB-B279-4AEC763F3F1D}" presName="points" presStyleCnt="0"/>
      <dgm:spPr/>
    </dgm:pt>
    <dgm:pt modelId="{D90105D6-7AEB-4E84-83D3-ED1A05EC16AF}" type="pres">
      <dgm:prSet presAssocID="{1E2C98F1-1C97-41AE-8B5B-D7B93C543744}" presName="compositeA" presStyleCnt="0"/>
      <dgm:spPr/>
    </dgm:pt>
    <dgm:pt modelId="{FE9F5C05-254B-4F1E-9648-9CA0A09DD881}" type="pres">
      <dgm:prSet presAssocID="{1E2C98F1-1C97-41AE-8B5B-D7B93C543744}" presName="textA" presStyleLbl="revTx" presStyleIdx="0" presStyleCnt="3">
        <dgm:presLayoutVars>
          <dgm:bulletEnabled val="1"/>
        </dgm:presLayoutVars>
      </dgm:prSet>
      <dgm:spPr/>
    </dgm:pt>
    <dgm:pt modelId="{F65FCE40-6591-4F97-A249-3AAB5CEA05D6}" type="pres">
      <dgm:prSet presAssocID="{1E2C98F1-1C97-41AE-8B5B-D7B93C543744}" presName="circleA" presStyleLbl="node1" presStyleIdx="0" presStyleCnt="3"/>
      <dgm:spPr/>
    </dgm:pt>
    <dgm:pt modelId="{3EF1881C-ED7D-47FA-A276-87834A425390}" type="pres">
      <dgm:prSet presAssocID="{1E2C98F1-1C97-41AE-8B5B-D7B93C543744}" presName="spaceA" presStyleCnt="0"/>
      <dgm:spPr/>
    </dgm:pt>
    <dgm:pt modelId="{E6BD5D24-FF99-4235-A518-F3C96E3C3A5E}" type="pres">
      <dgm:prSet presAssocID="{BB2B91C1-5B69-4AFD-A167-50AC6D4B1AD4}" presName="space" presStyleCnt="0"/>
      <dgm:spPr/>
    </dgm:pt>
    <dgm:pt modelId="{E4934801-DEBB-4A01-B24D-30F2BD0727D7}" type="pres">
      <dgm:prSet presAssocID="{A2511C5A-D861-445B-A514-775AC2D99B29}" presName="compositeB" presStyleCnt="0"/>
      <dgm:spPr/>
    </dgm:pt>
    <dgm:pt modelId="{172BE0D0-12FA-41EF-8F67-618B9940EB20}" type="pres">
      <dgm:prSet presAssocID="{A2511C5A-D861-445B-A514-775AC2D99B29}" presName="textB" presStyleLbl="revTx" presStyleIdx="1" presStyleCnt="3">
        <dgm:presLayoutVars>
          <dgm:bulletEnabled val="1"/>
        </dgm:presLayoutVars>
      </dgm:prSet>
      <dgm:spPr/>
    </dgm:pt>
    <dgm:pt modelId="{7AE98794-B2F8-475C-B88C-E9313F4D79D5}" type="pres">
      <dgm:prSet presAssocID="{A2511C5A-D861-445B-A514-775AC2D99B29}" presName="circleB" presStyleLbl="node1" presStyleIdx="1" presStyleCnt="3" custLinFactNeighborX="-14845" custLinFactNeighborY="0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D93E4354-629C-43E9-B5F9-E6C023E8A714}" type="pres">
      <dgm:prSet presAssocID="{A2511C5A-D861-445B-A514-775AC2D99B29}" presName="spaceB" presStyleCnt="0"/>
      <dgm:spPr/>
    </dgm:pt>
    <dgm:pt modelId="{43D33176-B4D4-4525-B7E7-C327C8C00DCA}" type="pres">
      <dgm:prSet presAssocID="{D8DF00D1-0DCE-401D-9B93-B753FB45D816}" presName="space" presStyleCnt="0"/>
      <dgm:spPr/>
    </dgm:pt>
    <dgm:pt modelId="{A16DB1F2-728D-4D68-A88B-FD560C96AC9E}" type="pres">
      <dgm:prSet presAssocID="{969DCBA1-EEEF-463B-9953-542D3D25C562}" presName="compositeA" presStyleCnt="0"/>
      <dgm:spPr/>
    </dgm:pt>
    <dgm:pt modelId="{AC542DCA-CAA2-4330-91EB-441A3A4F63E7}" type="pres">
      <dgm:prSet presAssocID="{969DCBA1-EEEF-463B-9953-542D3D25C562}" presName="textA" presStyleLbl="revTx" presStyleIdx="2" presStyleCnt="3">
        <dgm:presLayoutVars>
          <dgm:bulletEnabled val="1"/>
        </dgm:presLayoutVars>
      </dgm:prSet>
      <dgm:spPr/>
    </dgm:pt>
    <dgm:pt modelId="{B3B65C5F-6C06-429D-9365-DFDF25324782}" type="pres">
      <dgm:prSet presAssocID="{969DCBA1-EEEF-463B-9953-542D3D25C562}" presName="circleA" presStyleLbl="node1" presStyleIdx="2" presStyleCnt="3" custLinFactNeighborX="-10058" custLinFactNeighborY="0"/>
      <dgm:spPr/>
    </dgm:pt>
    <dgm:pt modelId="{7AC9B7C5-50E7-4DBF-961D-34337C5C14C0}" type="pres">
      <dgm:prSet presAssocID="{969DCBA1-EEEF-463B-9953-542D3D25C562}" presName="spaceA" presStyleCnt="0"/>
      <dgm:spPr/>
    </dgm:pt>
  </dgm:ptLst>
  <dgm:cxnLst>
    <dgm:cxn modelId="{C0972A74-B3CA-472D-8E09-80F406587406}" type="presOf" srcId="{8F22D6AE-6CA1-4CEB-B279-4AEC763F3F1D}" destId="{0EB1668F-8511-4EE5-9E29-F1A103565723}" srcOrd="0" destOrd="0" presId="urn:microsoft.com/office/officeart/2005/8/layout/hProcess11"/>
    <dgm:cxn modelId="{74C4260A-3D02-4448-87CD-38D73C577D0B}" srcId="{8F22D6AE-6CA1-4CEB-B279-4AEC763F3F1D}" destId="{A2511C5A-D861-445B-A514-775AC2D99B29}" srcOrd="1" destOrd="0" parTransId="{14C5D3A2-3293-42C3-93B5-975BC268FBB2}" sibTransId="{D8DF00D1-0DCE-401D-9B93-B753FB45D816}"/>
    <dgm:cxn modelId="{E1B6AA0D-4CA6-4EB2-B627-660D50B839A8}" type="presOf" srcId="{969DCBA1-EEEF-463B-9953-542D3D25C562}" destId="{AC542DCA-CAA2-4330-91EB-441A3A4F63E7}" srcOrd="0" destOrd="0" presId="urn:microsoft.com/office/officeart/2005/8/layout/hProcess11"/>
    <dgm:cxn modelId="{CFADEC53-2B7C-4551-92FC-D519DC3EC232}" srcId="{8F22D6AE-6CA1-4CEB-B279-4AEC763F3F1D}" destId="{969DCBA1-EEEF-463B-9953-542D3D25C562}" srcOrd="2" destOrd="0" parTransId="{0C3B768B-D2F5-44AB-BA8D-448EC127368F}" sibTransId="{C048D390-A8D3-416C-A330-C50C2886BBC9}"/>
    <dgm:cxn modelId="{EC3EE3B7-7B1F-4605-AE08-6718B40F9DF2}" type="presOf" srcId="{A2511C5A-D861-445B-A514-775AC2D99B29}" destId="{172BE0D0-12FA-41EF-8F67-618B9940EB20}" srcOrd="0" destOrd="0" presId="urn:microsoft.com/office/officeart/2005/8/layout/hProcess11"/>
    <dgm:cxn modelId="{62489409-C576-4339-B6BB-4BB89DC26C86}" srcId="{8F22D6AE-6CA1-4CEB-B279-4AEC763F3F1D}" destId="{1E2C98F1-1C97-41AE-8B5B-D7B93C543744}" srcOrd="0" destOrd="0" parTransId="{13D19B05-EDD4-4CCD-ACE1-06C66A54BCBC}" sibTransId="{BB2B91C1-5B69-4AFD-A167-50AC6D4B1AD4}"/>
    <dgm:cxn modelId="{D80A1DC1-2CC0-4D18-805B-FFB6A40F0641}" type="presOf" srcId="{1E2C98F1-1C97-41AE-8B5B-D7B93C543744}" destId="{FE9F5C05-254B-4F1E-9648-9CA0A09DD881}" srcOrd="0" destOrd="0" presId="urn:microsoft.com/office/officeart/2005/8/layout/hProcess11"/>
    <dgm:cxn modelId="{8748BA93-4918-499B-9725-2AEF8BE7F966}" type="presParOf" srcId="{0EB1668F-8511-4EE5-9E29-F1A103565723}" destId="{CDED01D4-7AD6-4F63-89FC-6E5E7988C0BE}" srcOrd="0" destOrd="0" presId="urn:microsoft.com/office/officeart/2005/8/layout/hProcess11"/>
    <dgm:cxn modelId="{490C0774-732E-433B-B519-5713B67642B1}" type="presParOf" srcId="{0EB1668F-8511-4EE5-9E29-F1A103565723}" destId="{5E96C884-28F0-48FE-950D-23CB3A83BD6D}" srcOrd="1" destOrd="0" presId="urn:microsoft.com/office/officeart/2005/8/layout/hProcess11"/>
    <dgm:cxn modelId="{0BEE7B1E-B0BD-4098-A806-B5B08B16F3C2}" type="presParOf" srcId="{5E96C884-28F0-48FE-950D-23CB3A83BD6D}" destId="{D90105D6-7AEB-4E84-83D3-ED1A05EC16AF}" srcOrd="0" destOrd="0" presId="urn:microsoft.com/office/officeart/2005/8/layout/hProcess11"/>
    <dgm:cxn modelId="{E3C912BC-1270-4F73-AC45-F612F3F3FD50}" type="presParOf" srcId="{D90105D6-7AEB-4E84-83D3-ED1A05EC16AF}" destId="{FE9F5C05-254B-4F1E-9648-9CA0A09DD881}" srcOrd="0" destOrd="0" presId="urn:microsoft.com/office/officeart/2005/8/layout/hProcess11"/>
    <dgm:cxn modelId="{4516D4F4-315D-4FE8-98B0-65FCD2760AE1}" type="presParOf" srcId="{D90105D6-7AEB-4E84-83D3-ED1A05EC16AF}" destId="{F65FCE40-6591-4F97-A249-3AAB5CEA05D6}" srcOrd="1" destOrd="0" presId="urn:microsoft.com/office/officeart/2005/8/layout/hProcess11"/>
    <dgm:cxn modelId="{A4D7C843-BF92-4757-9ED6-83552994CD15}" type="presParOf" srcId="{D90105D6-7AEB-4E84-83D3-ED1A05EC16AF}" destId="{3EF1881C-ED7D-47FA-A276-87834A425390}" srcOrd="2" destOrd="0" presId="urn:microsoft.com/office/officeart/2005/8/layout/hProcess11"/>
    <dgm:cxn modelId="{58122A2E-80FC-418C-8F4B-8790EE21FE03}" type="presParOf" srcId="{5E96C884-28F0-48FE-950D-23CB3A83BD6D}" destId="{E6BD5D24-FF99-4235-A518-F3C96E3C3A5E}" srcOrd="1" destOrd="0" presId="urn:microsoft.com/office/officeart/2005/8/layout/hProcess11"/>
    <dgm:cxn modelId="{1C96AC16-831D-495A-A2ED-3FB362160B70}" type="presParOf" srcId="{5E96C884-28F0-48FE-950D-23CB3A83BD6D}" destId="{E4934801-DEBB-4A01-B24D-30F2BD0727D7}" srcOrd="2" destOrd="0" presId="urn:microsoft.com/office/officeart/2005/8/layout/hProcess11"/>
    <dgm:cxn modelId="{257BD6C8-7BDB-4387-A076-F183D08AEB09}" type="presParOf" srcId="{E4934801-DEBB-4A01-B24D-30F2BD0727D7}" destId="{172BE0D0-12FA-41EF-8F67-618B9940EB20}" srcOrd="0" destOrd="0" presId="urn:microsoft.com/office/officeart/2005/8/layout/hProcess11"/>
    <dgm:cxn modelId="{B7F3B0F4-D013-4BE2-9060-42C1700FEC5B}" type="presParOf" srcId="{E4934801-DEBB-4A01-B24D-30F2BD0727D7}" destId="{7AE98794-B2F8-475C-B88C-E9313F4D79D5}" srcOrd="1" destOrd="0" presId="urn:microsoft.com/office/officeart/2005/8/layout/hProcess11"/>
    <dgm:cxn modelId="{B9DEFAAB-8487-4E6A-BEA3-836D77A82A4C}" type="presParOf" srcId="{E4934801-DEBB-4A01-B24D-30F2BD0727D7}" destId="{D93E4354-629C-43E9-B5F9-E6C023E8A714}" srcOrd="2" destOrd="0" presId="urn:microsoft.com/office/officeart/2005/8/layout/hProcess11"/>
    <dgm:cxn modelId="{4FDD5AC4-77DE-48F9-899E-BFC9C1C32815}" type="presParOf" srcId="{5E96C884-28F0-48FE-950D-23CB3A83BD6D}" destId="{43D33176-B4D4-4525-B7E7-C327C8C00DCA}" srcOrd="3" destOrd="0" presId="urn:microsoft.com/office/officeart/2005/8/layout/hProcess11"/>
    <dgm:cxn modelId="{1CDD763A-C5BB-4C81-A9E4-F9F307053608}" type="presParOf" srcId="{5E96C884-28F0-48FE-950D-23CB3A83BD6D}" destId="{A16DB1F2-728D-4D68-A88B-FD560C96AC9E}" srcOrd="4" destOrd="0" presId="urn:microsoft.com/office/officeart/2005/8/layout/hProcess11"/>
    <dgm:cxn modelId="{4677E273-BAAD-4F78-8256-B54ED0A6D63E}" type="presParOf" srcId="{A16DB1F2-728D-4D68-A88B-FD560C96AC9E}" destId="{AC542DCA-CAA2-4330-91EB-441A3A4F63E7}" srcOrd="0" destOrd="0" presId="urn:microsoft.com/office/officeart/2005/8/layout/hProcess11"/>
    <dgm:cxn modelId="{DCDA3790-8E45-46F6-AA24-1B78AF1918A0}" type="presParOf" srcId="{A16DB1F2-728D-4D68-A88B-FD560C96AC9E}" destId="{B3B65C5F-6C06-429D-9365-DFDF25324782}" srcOrd="1" destOrd="0" presId="urn:microsoft.com/office/officeart/2005/8/layout/hProcess11"/>
    <dgm:cxn modelId="{017930F7-1960-419E-BFDD-EF407A3A2A8D}" type="presParOf" srcId="{A16DB1F2-728D-4D68-A88B-FD560C96AC9E}" destId="{7AC9B7C5-50E7-4DBF-961D-34337C5C14C0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302C34-649B-483F-8B5F-84F64AE60ADD}">
      <dsp:nvSpPr>
        <dsp:cNvPr id="0" name=""/>
        <dsp:cNvSpPr/>
      </dsp:nvSpPr>
      <dsp:spPr>
        <a:xfrm>
          <a:off x="4498110" y="1354294"/>
          <a:ext cx="3005394" cy="10111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36484"/>
              </a:lnTo>
              <a:lnTo>
                <a:pt x="3005394" y="736484"/>
              </a:lnTo>
              <a:lnTo>
                <a:pt x="3005394" y="1011140"/>
              </a:lnTo>
            </a:path>
          </a:pathLst>
        </a:custGeom>
        <a:noFill/>
        <a:ln w="9525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07296B-74AD-4225-BEDD-C89B5BA7A9EC}">
      <dsp:nvSpPr>
        <dsp:cNvPr id="0" name=""/>
        <dsp:cNvSpPr/>
      </dsp:nvSpPr>
      <dsp:spPr>
        <a:xfrm>
          <a:off x="4427855" y="1354294"/>
          <a:ext cx="91440" cy="1018242"/>
        </a:xfrm>
        <a:custGeom>
          <a:avLst/>
          <a:gdLst/>
          <a:ahLst/>
          <a:cxnLst/>
          <a:rect l="0" t="0" r="0" b="0"/>
          <a:pathLst>
            <a:path>
              <a:moveTo>
                <a:pt x="70255" y="0"/>
              </a:moveTo>
              <a:lnTo>
                <a:pt x="70255" y="743586"/>
              </a:lnTo>
              <a:lnTo>
                <a:pt x="45720" y="743586"/>
              </a:lnTo>
              <a:lnTo>
                <a:pt x="45720" y="1018242"/>
              </a:lnTo>
            </a:path>
          </a:pathLst>
        </a:custGeom>
        <a:noFill/>
        <a:ln w="9525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056997-7415-457F-826F-6C342DB18857}">
      <dsp:nvSpPr>
        <dsp:cNvPr id="0" name=""/>
        <dsp:cNvSpPr/>
      </dsp:nvSpPr>
      <dsp:spPr>
        <a:xfrm>
          <a:off x="1307887" y="1354294"/>
          <a:ext cx="3190223" cy="1005359"/>
        </a:xfrm>
        <a:custGeom>
          <a:avLst/>
          <a:gdLst/>
          <a:ahLst/>
          <a:cxnLst/>
          <a:rect l="0" t="0" r="0" b="0"/>
          <a:pathLst>
            <a:path>
              <a:moveTo>
                <a:pt x="3190223" y="0"/>
              </a:moveTo>
              <a:lnTo>
                <a:pt x="3190223" y="730703"/>
              </a:lnTo>
              <a:lnTo>
                <a:pt x="0" y="730703"/>
              </a:lnTo>
              <a:lnTo>
                <a:pt x="0" y="1005359"/>
              </a:lnTo>
            </a:path>
          </a:pathLst>
        </a:custGeom>
        <a:noFill/>
        <a:ln w="9525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A96AC1-2793-4875-8F68-2E5D4041C96C}">
      <dsp:nvSpPr>
        <dsp:cNvPr id="0" name=""/>
        <dsp:cNvSpPr/>
      </dsp:nvSpPr>
      <dsp:spPr>
        <a:xfrm>
          <a:off x="3190223" y="46407"/>
          <a:ext cx="2615774" cy="13078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68926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60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정수영</a:t>
          </a:r>
        </a:p>
      </dsp:txBody>
      <dsp:txXfrm>
        <a:off x="3190223" y="46407"/>
        <a:ext cx="2615774" cy="1307887"/>
      </dsp:txXfrm>
    </dsp:sp>
    <dsp:sp modelId="{6946ADC2-7C19-4802-8D91-46261264C83C}">
      <dsp:nvSpPr>
        <dsp:cNvPr id="0" name=""/>
        <dsp:cNvSpPr/>
      </dsp:nvSpPr>
      <dsp:spPr>
        <a:xfrm>
          <a:off x="3250746" y="122558"/>
          <a:ext cx="925395" cy="1185270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0BB6433-85B9-4CBA-A5DA-ECA5A27C4D34}">
      <dsp:nvSpPr>
        <dsp:cNvPr id="0" name=""/>
        <dsp:cNvSpPr/>
      </dsp:nvSpPr>
      <dsp:spPr>
        <a:xfrm>
          <a:off x="0" y="2359654"/>
          <a:ext cx="2615774" cy="13078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68926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600" i="1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임희제</a:t>
          </a:r>
        </a:p>
      </dsp:txBody>
      <dsp:txXfrm>
        <a:off x="0" y="2359654"/>
        <a:ext cx="2615774" cy="1307887"/>
      </dsp:txXfrm>
    </dsp:sp>
    <dsp:sp modelId="{60482579-622C-4150-9512-3BA2FB6B8404}">
      <dsp:nvSpPr>
        <dsp:cNvPr id="0" name=""/>
        <dsp:cNvSpPr/>
      </dsp:nvSpPr>
      <dsp:spPr>
        <a:xfrm>
          <a:off x="6449261" y="2518832"/>
          <a:ext cx="784732" cy="1046309"/>
        </a:xfrm>
        <a:prstGeom prst="rect">
          <a:avLst/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1A1ECB6-2ADD-4AAB-8775-BE221AF3F2E8}">
      <dsp:nvSpPr>
        <dsp:cNvPr id="0" name=""/>
        <dsp:cNvSpPr/>
      </dsp:nvSpPr>
      <dsp:spPr>
        <a:xfrm>
          <a:off x="3165687" y="2372537"/>
          <a:ext cx="2615774" cy="13078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68926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600" i="1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김한주</a:t>
          </a:r>
          <a:r>
            <a:rPr lang="en-US" altLang="ko-KR" sz="3600" i="1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	</a:t>
          </a:r>
          <a:endParaRPr lang="ko-KR" sz="3600" i="1" kern="120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3165687" y="2372537"/>
        <a:ext cx="2615774" cy="1307887"/>
      </dsp:txXfrm>
    </dsp:sp>
    <dsp:sp modelId="{3EDB2C30-FA34-498C-8009-5BE7636F7096}">
      <dsp:nvSpPr>
        <dsp:cNvPr id="0" name=""/>
        <dsp:cNvSpPr/>
      </dsp:nvSpPr>
      <dsp:spPr>
        <a:xfrm>
          <a:off x="273868" y="2544990"/>
          <a:ext cx="784732" cy="1046309"/>
        </a:xfrm>
        <a:prstGeom prst="rect">
          <a:avLst/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E67FA20-C054-4C7A-B942-C35E3C18678A}">
      <dsp:nvSpPr>
        <dsp:cNvPr id="0" name=""/>
        <dsp:cNvSpPr/>
      </dsp:nvSpPr>
      <dsp:spPr>
        <a:xfrm>
          <a:off x="6195617" y="2365435"/>
          <a:ext cx="2615774" cy="13078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68926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600" i="1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장소진</a:t>
          </a:r>
        </a:p>
      </dsp:txBody>
      <dsp:txXfrm>
        <a:off x="6195617" y="2365435"/>
        <a:ext cx="2615774" cy="1307887"/>
      </dsp:txXfrm>
    </dsp:sp>
    <dsp:sp modelId="{9896A61D-4FBB-4199-A7A4-F1020839F765}">
      <dsp:nvSpPr>
        <dsp:cNvPr id="0" name=""/>
        <dsp:cNvSpPr/>
      </dsp:nvSpPr>
      <dsp:spPr>
        <a:xfrm>
          <a:off x="3353160" y="2445381"/>
          <a:ext cx="784732" cy="1046309"/>
        </a:xfrm>
        <a:prstGeom prst="rect">
          <a:avLst/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ED01D4-7AD6-4F63-89FC-6E5E7988C0BE}">
      <dsp:nvSpPr>
        <dsp:cNvPr id="0" name=""/>
        <dsp:cNvSpPr/>
      </dsp:nvSpPr>
      <dsp:spPr>
        <a:xfrm>
          <a:off x="0" y="1258728"/>
          <a:ext cx="10038299" cy="1678304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FE9F5C05-254B-4F1E-9648-9CA0A09DD881}">
      <dsp:nvSpPr>
        <dsp:cNvPr id="0" name=""/>
        <dsp:cNvSpPr/>
      </dsp:nvSpPr>
      <dsp:spPr>
        <a:xfrm>
          <a:off x="4411" y="0"/>
          <a:ext cx="2911498" cy="16783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248920" rIns="248920" bIns="248920" numCol="1" spcCol="1270" anchor="b" anchorCtr="0">
          <a:noAutofit/>
        </a:bodyPr>
        <a:lstStyle/>
        <a:p>
          <a:pPr marL="0" lvl="0" indent="0" algn="ctr" defTabSz="1555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3500" kern="1200" dirty="0"/>
        </a:p>
      </dsp:txBody>
      <dsp:txXfrm>
        <a:off x="4411" y="0"/>
        <a:ext cx="2911498" cy="1678304"/>
      </dsp:txXfrm>
    </dsp:sp>
    <dsp:sp modelId="{F65FCE40-6591-4F97-A249-3AAB5CEA05D6}">
      <dsp:nvSpPr>
        <dsp:cNvPr id="0" name=""/>
        <dsp:cNvSpPr/>
      </dsp:nvSpPr>
      <dsp:spPr>
        <a:xfrm>
          <a:off x="1250372" y="1888092"/>
          <a:ext cx="419576" cy="41957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72BE0D0-12FA-41EF-8F67-618B9940EB20}">
      <dsp:nvSpPr>
        <dsp:cNvPr id="0" name=""/>
        <dsp:cNvSpPr/>
      </dsp:nvSpPr>
      <dsp:spPr>
        <a:xfrm>
          <a:off x="3061485" y="2517457"/>
          <a:ext cx="2911498" cy="16783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248920" rIns="248920" bIns="248920" numCol="1" spcCol="1270" anchor="t" anchorCtr="0">
          <a:noAutofit/>
        </a:bodyPr>
        <a:lstStyle/>
        <a:p>
          <a:pPr marL="0" lvl="0" indent="0" algn="ctr" defTabSz="1555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500" kern="1200" dirty="0"/>
            <a:t> </a:t>
          </a:r>
        </a:p>
        <a:p>
          <a:pPr marL="0" lvl="0" indent="0" algn="ctr" defTabSz="1555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3500" kern="1200" dirty="0"/>
        </a:p>
      </dsp:txBody>
      <dsp:txXfrm>
        <a:off x="3061485" y="2517457"/>
        <a:ext cx="2911498" cy="1678304"/>
      </dsp:txXfrm>
    </dsp:sp>
    <dsp:sp modelId="{7AE98794-B2F8-475C-B88C-E9313F4D79D5}">
      <dsp:nvSpPr>
        <dsp:cNvPr id="0" name=""/>
        <dsp:cNvSpPr/>
      </dsp:nvSpPr>
      <dsp:spPr>
        <a:xfrm>
          <a:off x="4245160" y="1888092"/>
          <a:ext cx="419576" cy="419576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C542DCA-CAA2-4330-91EB-441A3A4F63E7}">
      <dsp:nvSpPr>
        <dsp:cNvPr id="0" name=""/>
        <dsp:cNvSpPr/>
      </dsp:nvSpPr>
      <dsp:spPr>
        <a:xfrm>
          <a:off x="6118558" y="0"/>
          <a:ext cx="2911498" cy="16783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248920" rIns="248920" bIns="248920" numCol="1" spcCol="1270" anchor="b" anchorCtr="0">
          <a:noAutofit/>
        </a:bodyPr>
        <a:lstStyle/>
        <a:p>
          <a:pPr marL="0" lvl="0" indent="0" algn="ctr" defTabSz="1555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500" kern="1200" dirty="0"/>
            <a:t> </a:t>
          </a:r>
        </a:p>
        <a:p>
          <a:pPr marL="0" lvl="0" indent="0" algn="ctr" defTabSz="1555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3500" kern="1200" dirty="0"/>
        </a:p>
      </dsp:txBody>
      <dsp:txXfrm>
        <a:off x="6118558" y="0"/>
        <a:ext cx="2911498" cy="1678304"/>
      </dsp:txXfrm>
    </dsp:sp>
    <dsp:sp modelId="{B3B65C5F-6C06-429D-9365-DFDF25324782}">
      <dsp:nvSpPr>
        <dsp:cNvPr id="0" name=""/>
        <dsp:cNvSpPr/>
      </dsp:nvSpPr>
      <dsp:spPr>
        <a:xfrm>
          <a:off x="7322319" y="1888092"/>
          <a:ext cx="419576" cy="41957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ictureOrgChart">
  <dgm:title val="그림 조직도"/>
  <dgm:desc val="조직의 계층 구조 정보 또는 보고 관계를 해당 그림과 함께 표시합니다.이 레이아웃에서는 보조자 도형 및 조직도 배열 레이아웃을 사용할 수 있습니다."/>
  <dgm:catLst>
    <dgm:cat type="hierarchy" pri="10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Marg" for="ch" forName="rootText1" refType="w" fact="1.05"/>
                  <dgm:constr type="l" for="ch" forName="rootPict1" refType="w" refFor="ch" refForName="rootText1" op="equ" fact="0.05"/>
                  <dgm:constr type="t" for="ch" forName="rootPict1" refType="h" refFor="ch" refForName="rootText1" op="equ" fact="0.1"/>
                  <dgm:constr type="w" for="ch" forName="rootPict1" refType="w" refFor="ch" refForName="rootText1" op="equ" fact="0.3"/>
                  <dgm:constr type="h" for="ch" forName="rootPict1" refType="h" refFor="ch" refForName="rootText1" op="equ" fact="0.8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Marg" for="ch" forName="rootText1" refType="w" fact="1.05"/>
                  <dgm:constr type="l" for="ch" forName="rootPict1" refType="w" refFor="ch" refForName="rootText1" op="equ" fact="0.05"/>
                  <dgm:constr type="t" for="ch" forName="rootPict1" refType="h" refFor="ch" refForName="rootText1" op="equ" fact="0.1"/>
                  <dgm:constr type="w" for="ch" forName="rootPict1" refType="w" refFor="ch" refForName="rootText1" op="equ" fact="0.3"/>
                  <dgm:constr type="h" for="ch" forName="rootPict1" refType="h" refFor="ch" refForName="rootText1" op="equ" fact="0.8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Marg" for="ch" forName="rootText1" refType="w" fact="1.05"/>
                  <dgm:constr type="l" for="ch" forName="rootPict1" refType="w" refFor="ch" refForName="rootText1" op="equ" fact="0.05"/>
                  <dgm:constr type="t" for="ch" forName="rootPict1" refType="h" refFor="ch" refForName="rootText1" op="equ" fact="0.1"/>
                  <dgm:constr type="w" for="ch" forName="rootPict1" refType="w" refFor="ch" refForName="rootText1" op="equ" fact="0.3"/>
                  <dgm:constr type="h" for="ch" forName="rootPict1" refType="h" refFor="ch" refForName="rootText1" op="equ" fact="0.8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Marg" for="ch" forName="rootText1" refType="w" fact="1.05"/>
                  <dgm:constr type="l" for="ch" forName="rootPict1" refType="w" refFor="ch" refForName="rootText1" op="equ" fact="0.05"/>
                  <dgm:constr type="t" for="ch" forName="rootPict1" refType="h" refFor="ch" refForName="rootText1" op="equ" fact="0.1"/>
                  <dgm:constr type="w" for="ch" forName="rootPict1" refType="w" refFor="ch" refForName="rootText1" op="equ" fact="0.3"/>
                  <dgm:constr type="h" for="ch" forName="rootPict1" refType="h" refFor="ch" refForName="rootText1" op="equ" fact="0.8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Pict1" styleLbl="alignImgPlace1">
              <dgm:alg type="sp"/>
              <dgm:shape xmlns:r="http://schemas.openxmlformats.org/officeDocument/2006/relationships" type="rect" r:blip="" blipPhldr="1">
                <dgm:adjLst/>
              </dgm:shape>
              <dgm:presOf/>
              <dgm:constrLst/>
              <dgm:ruleLst/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Marg" for="ch" forName="rootText" refType="w" fact="1.05"/>
                        <dgm:constr type="l" for="ch" forName="rootPict" refType="w" fact="0.05"/>
                        <dgm:constr type="t" for="ch" forName="rootPict" refType="h" refFor="ch" refForName="rootText" fact="0.1"/>
                        <dgm:constr type="w" for="ch" forName="rootPict" refType="w" fact="0.3"/>
                        <dgm:constr type="h" for="ch" forName="rootPict" refType="h" refFor="ch" refForName="rootText" fact="0.8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Marg" for="ch" forName="rootText" refType="w" fact="1.05"/>
                        <dgm:constr type="l" for="ch" forName="rootPict" refType="w" fact="0.05"/>
                        <dgm:constr type="t" for="ch" forName="rootPict" refType="h" refFor="ch" refForName="rootText" fact="0.1"/>
                        <dgm:constr type="w" for="ch" forName="rootPict" refType="w" fact="0.3"/>
                        <dgm:constr type="h" for="ch" forName="rootPict" refType="h" refFor="ch" refForName="rootText" fact="0.8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Marg" for="ch" forName="rootText" refType="w" fact="1.05"/>
                        <dgm:constr type="l" for="ch" forName="rootPict" refType="w" fact="0.05"/>
                        <dgm:constr type="t" for="ch" forName="rootPict" refType="h" refFor="ch" refForName="rootText" fact="0.1"/>
                        <dgm:constr type="w" for="ch" forName="rootPict" refType="w" fact="0.3"/>
                        <dgm:constr type="h" for="ch" forName="rootPict" refType="h" refFor="ch" refForName="rootText" fact="0.8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Marg" for="ch" forName="rootText" refType="w" fact="1.05"/>
                        <dgm:constr type="l" for="ch" forName="rootPict" refType="w" fact="0.05"/>
                        <dgm:constr type="t" for="ch" forName="rootPict" refType="h" refFor="ch" refForName="rootText" fact="0.1"/>
                        <dgm:constr type="w" for="ch" forName="rootPict" refType="w" fact="0.3"/>
                        <dgm:constr type="h" for="ch" forName="rootPict" refType="h" refFor="ch" refForName="rootText" fact="0.8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Pict" styleLbl="alignImgPlace1">
                    <dgm:alg type="sp"/>
                    <dgm:shape xmlns:r="http://schemas.openxmlformats.org/officeDocument/2006/relationships" type="rect" r:blip="" blipPhldr="1">
                      <dgm:adjLst/>
                    </dgm:shape>
                    <dgm:presOf/>
                    <dgm:constrLst/>
                    <dgm:ruleLst/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Marg" for="ch" forName="rootText3" refType="w" fact="1.05"/>
                        <dgm:constr type="l" for="ch" forName="rootPict3" refType="w" fact="0.05"/>
                        <dgm:constr type="t" for="ch" forName="rootPict3" refType="h" refFor="ch" refForName="rootText3" fact="0.1"/>
                        <dgm:constr type="w" for="ch" forName="rootPict3" refType="w" fact="0.3"/>
                        <dgm:constr type="h" for="ch" forName="rootPict3" refType="h" refFor="ch" refForName="rootText3" fact="0.8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Marg" for="ch" forName="rootText3" refType="w" fact="1.05"/>
                        <dgm:constr type="l" for="ch" forName="rootPict3" refType="w" fact="0.05"/>
                        <dgm:constr type="t" for="ch" forName="rootPict3" refType="h" refFor="ch" refForName="rootText3" fact="0.1"/>
                        <dgm:constr type="w" for="ch" forName="rootPict3" refType="w" fact="0.3"/>
                        <dgm:constr type="h" for="ch" forName="rootPict3" refType="h" refFor="ch" refForName="rootText3" fact="0.8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Marg" for="ch" forName="rootText3" refType="w" fact="1.05"/>
                        <dgm:constr type="l" for="ch" forName="rootPict3" refType="w" fact="0.05"/>
                        <dgm:constr type="t" for="ch" forName="rootPict3" refType="h" refFor="ch" refForName="rootText3" fact="0.1"/>
                        <dgm:constr type="w" for="ch" forName="rootPict3" refType="w" fact="0.3"/>
                        <dgm:constr type="h" for="ch" forName="rootPict3" refType="h" refFor="ch" refForName="rootText3" fact="0.8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Marg" for="ch" forName="rootText3" refType="w" fact="1.05"/>
                        <dgm:constr type="l" for="ch" forName="rootPict3" refType="w" fact="0.05"/>
                        <dgm:constr type="t" for="ch" forName="rootPict3" refType="h" refFor="ch" refForName="rootText3" fact="0.1"/>
                        <dgm:constr type="w" for="ch" forName="rootPict3" refType="w" fact="0.3"/>
                        <dgm:constr type="h" for="ch" forName="rootPict3" refType="h" refFor="ch" refForName="rootText3" fact="0.8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Pict3" styleLbl="alignImgPlace1">
                    <dgm:alg type="sp"/>
                    <dgm:shape xmlns:r="http://schemas.openxmlformats.org/officeDocument/2006/relationships" type="rect" r:blip="" blipPhldr="1">
                      <dgm:adjLst/>
                    </dgm:shape>
                    <dgm:presOf/>
                    <dgm:constrLst/>
                    <dgm:ruleLst/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8B9A0C-A0B5-4158-8FD6-9317E6BDD6B3}" type="datetimeFigureOut">
              <a:rPr lang="ko-KR" altLang="en-US" smtClean="0"/>
              <a:t>2016-05-12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E91A07-0CDE-4B30-948F-C533D22748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6208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B4217-4862-40BB-AA21-B1B5A0A4FAD8}" type="datetimeFigureOut">
              <a:rPr lang="ko-KR" altLang="en-US" smtClean="0"/>
              <a:t>2016-05-12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A1E7B-6C1C-47A2-8CEA-9C3EE8AC28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327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B4217-4862-40BB-AA21-B1B5A0A4FAD8}" type="datetimeFigureOut">
              <a:rPr lang="ko-KR" altLang="en-US" smtClean="0"/>
              <a:t>2016-05-12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A1E7B-6C1C-47A2-8CEA-9C3EE8AC28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4352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B4217-4862-40BB-AA21-B1B5A0A4FAD8}" type="datetimeFigureOut">
              <a:rPr lang="ko-KR" altLang="en-US" smtClean="0"/>
              <a:t>2016-05-12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A1E7B-6C1C-47A2-8CEA-9C3EE8AC28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63006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B4217-4862-40BB-AA21-B1B5A0A4FAD8}" type="datetimeFigureOut">
              <a:rPr lang="ko-KR" altLang="en-US" smtClean="0"/>
              <a:t>2016-05-12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A1E7B-6C1C-47A2-8CEA-9C3EE8AC28F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213303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B4217-4862-40BB-AA21-B1B5A0A4FAD8}" type="datetimeFigureOut">
              <a:rPr lang="ko-KR" altLang="en-US" smtClean="0"/>
              <a:t>2016-05-12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A1E7B-6C1C-47A2-8CEA-9C3EE8AC28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1390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B4217-4862-40BB-AA21-B1B5A0A4FAD8}" type="datetimeFigureOut">
              <a:rPr lang="ko-KR" altLang="en-US" smtClean="0"/>
              <a:t>2016-05-12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A1E7B-6C1C-47A2-8CEA-9C3EE8AC28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4211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B4217-4862-40BB-AA21-B1B5A0A4FAD8}" type="datetimeFigureOut">
              <a:rPr lang="ko-KR" altLang="en-US" smtClean="0"/>
              <a:t>2016-05-12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A1E7B-6C1C-47A2-8CEA-9C3EE8AC28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8197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B4217-4862-40BB-AA21-B1B5A0A4FAD8}" type="datetimeFigureOut">
              <a:rPr lang="ko-KR" altLang="en-US" smtClean="0"/>
              <a:t>2016-05-12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A1E7B-6C1C-47A2-8CEA-9C3EE8AC28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2478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B4217-4862-40BB-AA21-B1B5A0A4FAD8}" type="datetimeFigureOut">
              <a:rPr lang="ko-KR" altLang="en-US" smtClean="0"/>
              <a:t>2016-05-12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A1E7B-6C1C-47A2-8CEA-9C3EE8AC28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8886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B4217-4862-40BB-AA21-B1B5A0A4FAD8}" type="datetimeFigureOut">
              <a:rPr lang="ko-KR" altLang="en-US" smtClean="0"/>
              <a:t>2016-05-12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A1E7B-6C1C-47A2-8CEA-9C3EE8AC28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046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B4217-4862-40BB-AA21-B1B5A0A4FAD8}" type="datetimeFigureOut">
              <a:rPr lang="ko-KR" altLang="en-US" smtClean="0"/>
              <a:t>2016-05-12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A1E7B-6C1C-47A2-8CEA-9C3EE8AC28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9215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B4217-4862-40BB-AA21-B1B5A0A4FAD8}" type="datetimeFigureOut">
              <a:rPr lang="ko-KR" altLang="en-US" smtClean="0"/>
              <a:t>2016-05-12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A1E7B-6C1C-47A2-8CEA-9C3EE8AC28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9735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B4217-4862-40BB-AA21-B1B5A0A4FAD8}" type="datetimeFigureOut">
              <a:rPr lang="ko-KR" altLang="en-US" smtClean="0"/>
              <a:t>2016-05-12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A1E7B-6C1C-47A2-8CEA-9C3EE8AC28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5708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B4217-4862-40BB-AA21-B1B5A0A4FAD8}" type="datetimeFigureOut">
              <a:rPr lang="ko-KR" altLang="en-US" smtClean="0"/>
              <a:t>2016-05-12</a:t>
            </a:fld>
            <a:endParaRPr lang="ko-KR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A1E7B-6C1C-47A2-8CEA-9C3EE8AC28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0596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B4217-4862-40BB-AA21-B1B5A0A4FAD8}" type="datetimeFigureOut">
              <a:rPr lang="ko-KR" altLang="en-US" smtClean="0"/>
              <a:t>2016-05-12</a:t>
            </a:fld>
            <a:endParaRPr lang="ko-KR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A1E7B-6C1C-47A2-8CEA-9C3EE8AC28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6552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B4217-4862-40BB-AA21-B1B5A0A4FAD8}" type="datetimeFigureOut">
              <a:rPr lang="ko-KR" altLang="en-US" smtClean="0"/>
              <a:t>2016-05-12</a:t>
            </a:fld>
            <a:endParaRPr lang="ko-KR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A1E7B-6C1C-47A2-8CEA-9C3EE8AC28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9521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B4217-4862-40BB-AA21-B1B5A0A4FAD8}" type="datetimeFigureOut">
              <a:rPr lang="ko-KR" altLang="en-US" smtClean="0"/>
              <a:t>2016-05-12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A1E7B-6C1C-47A2-8CEA-9C3EE8AC28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2213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F4B4217-4862-40BB-AA21-B1B5A0A4FAD8}" type="datetimeFigureOut">
              <a:rPr lang="ko-KR" altLang="en-US" smtClean="0"/>
              <a:t>2016-05-12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6A1E7B-6C1C-47A2-8CEA-9C3EE8AC28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75251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24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ko.wikipedia.org/wiki/%ED%80%B8_(%EC%B2%B4%EC%8A%A4)" TargetMode="External"/><Relationship Id="rId3" Type="http://schemas.openxmlformats.org/officeDocument/2006/relationships/hyperlink" Target="https://ko.wikipedia.org/wiki/%EC%BA%90%EC%8A%AC%EB%A7%81" TargetMode="External"/><Relationship Id="rId7" Type="http://schemas.openxmlformats.org/officeDocument/2006/relationships/hyperlink" Target="https://ko.wikipedia.org/wiki/%EB%B9%84%EC%88%8D_(%EC%B2%B4%EC%8A%A4)" TargetMode="External"/><Relationship Id="rId2" Type="http://schemas.openxmlformats.org/officeDocument/2006/relationships/hyperlink" Target="https://ko.wikipedia.org/wiki/%ED%82%B9_(%EC%B2%B4%EC%8A%A4)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ko.wikipedia.org/wiki/%EB%A3%A9_(%EC%B2%B4%EC%8A%A4)" TargetMode="External"/><Relationship Id="rId11" Type="http://schemas.openxmlformats.org/officeDocument/2006/relationships/image" Target="../media/image12.png"/><Relationship Id="rId5" Type="http://schemas.openxmlformats.org/officeDocument/2006/relationships/hyperlink" Target="https://ko.wikipedia.org/wiki/%EC%B2%B4%EC%8A%A4_%EA%B7%9C%EC%B9%99#cite_note-1" TargetMode="External"/><Relationship Id="rId10" Type="http://schemas.openxmlformats.org/officeDocument/2006/relationships/hyperlink" Target="https://ko.wikipedia.org/wiki/%ED%8F%B0_(%EC%B2%B4%EC%8A%A4)" TargetMode="External"/><Relationship Id="rId4" Type="http://schemas.openxmlformats.org/officeDocument/2006/relationships/hyperlink" Target="https://ko.wikipedia.org/wiki/%EC%95%99%ED%8C%8C%EC%83%81" TargetMode="External"/><Relationship Id="rId9" Type="http://schemas.openxmlformats.org/officeDocument/2006/relationships/hyperlink" Target="https://ko.wikipedia.org/wiki/%EB%82%98%EC%9D%B4%ED%8A%B8_(%EC%B2%B4%EC%8A%A4)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g"/><Relationship Id="rId3" Type="http://schemas.openxmlformats.org/officeDocument/2006/relationships/diagramLayout" Target="../diagrams/layout1.xml"/><Relationship Id="rId7" Type="http://schemas.openxmlformats.org/officeDocument/2006/relationships/image" Target="../media/image18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image" Target="../media/image21.jp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20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54955" y="1447801"/>
            <a:ext cx="8825658" cy="1524000"/>
          </a:xfrm>
        </p:spPr>
        <p:txBody>
          <a:bodyPr/>
          <a:lstStyle/>
          <a:p>
            <a:pPr algn="ct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4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조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MILESTONE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54955" y="3834245"/>
            <a:ext cx="8825658" cy="1804555"/>
          </a:xfrm>
        </p:spPr>
        <p:txBody>
          <a:bodyPr>
            <a:normAutofit/>
          </a:bodyPr>
          <a:lstStyle/>
          <a:p>
            <a:pPr algn="r"/>
            <a:r>
              <a:rPr lang="ko-KR" altLang="en-US" dirty="0"/>
              <a:t>정수영</a:t>
            </a:r>
            <a:endParaRPr lang="en-US" altLang="ko-KR" dirty="0"/>
          </a:p>
          <a:p>
            <a:pPr algn="r"/>
            <a:r>
              <a:rPr lang="en-US" altLang="ko-KR" dirty="0"/>
              <a:t>2013122065 </a:t>
            </a:r>
            <a:r>
              <a:rPr lang="ko-KR" altLang="en-US" dirty="0"/>
              <a:t>김한주</a:t>
            </a:r>
            <a:endParaRPr lang="en-US" altLang="ko-KR" dirty="0"/>
          </a:p>
          <a:p>
            <a:pPr algn="r"/>
            <a:r>
              <a:rPr lang="ko-KR" altLang="en-US" dirty="0"/>
              <a:t>장소진</a:t>
            </a:r>
            <a:endParaRPr lang="en-US" altLang="ko-KR" dirty="0"/>
          </a:p>
          <a:p>
            <a:pPr algn="r"/>
            <a:r>
              <a:rPr lang="ko-KR" altLang="en-US" dirty="0"/>
              <a:t>임희제</a:t>
            </a:r>
          </a:p>
        </p:txBody>
      </p:sp>
    </p:spTree>
    <p:extLst>
      <p:ext uri="{BB962C8B-B14F-4D97-AF65-F5344CB8AC3E}">
        <p14:creationId xmlns:p14="http://schemas.microsoft.com/office/powerpoint/2010/main" val="545325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				  </a:t>
            </a:r>
            <a:r>
              <a:rPr lang="ko-KR" altLang="en-US" sz="5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마일 </a:t>
            </a:r>
            <a:r>
              <a:rPr lang="ko-KR" altLang="en-US" sz="5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스톤</a:t>
            </a:r>
            <a:endParaRPr lang="ko-KR" altLang="en-US" sz="5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1379032"/>
              </p:ext>
            </p:extLst>
          </p:nvPr>
        </p:nvGraphicFramePr>
        <p:xfrm>
          <a:off x="1103312" y="2052638"/>
          <a:ext cx="10038299" cy="419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170" name="Picture 2" descr="https://d30y9cdsu7xlg0.cloudfront.net/png/139790-200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788" y="147918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타원 5"/>
          <p:cNvSpPr/>
          <p:nvPr/>
        </p:nvSpPr>
        <p:spPr>
          <a:xfrm>
            <a:off x="3877995" y="3940731"/>
            <a:ext cx="419576" cy="419576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7" name="타원 6"/>
          <p:cNvSpPr/>
          <p:nvPr/>
        </p:nvSpPr>
        <p:spPr>
          <a:xfrm>
            <a:off x="6924652" y="3940731"/>
            <a:ext cx="419576" cy="419576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8" name="굽은 화살표 7"/>
          <p:cNvSpPr/>
          <p:nvPr/>
        </p:nvSpPr>
        <p:spPr>
          <a:xfrm>
            <a:off x="8567225" y="2686929"/>
            <a:ext cx="534572" cy="1141260"/>
          </a:xfrm>
          <a:prstGeom prst="ben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굽은 화살표 10"/>
          <p:cNvSpPr/>
          <p:nvPr/>
        </p:nvSpPr>
        <p:spPr>
          <a:xfrm>
            <a:off x="5469988" y="2686929"/>
            <a:ext cx="534572" cy="1141260"/>
          </a:xfrm>
          <a:prstGeom prst="ben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굽은 화살표 11"/>
          <p:cNvSpPr/>
          <p:nvPr/>
        </p:nvSpPr>
        <p:spPr>
          <a:xfrm>
            <a:off x="2484792" y="2686929"/>
            <a:ext cx="534572" cy="1141260"/>
          </a:xfrm>
          <a:prstGeom prst="ben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굽은 화살표 15"/>
          <p:cNvSpPr/>
          <p:nvPr/>
        </p:nvSpPr>
        <p:spPr>
          <a:xfrm rot="10800000">
            <a:off x="6657366" y="4360307"/>
            <a:ext cx="534572" cy="1141260"/>
          </a:xfrm>
          <a:prstGeom prst="ben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굽은 화살표 17"/>
          <p:cNvSpPr/>
          <p:nvPr/>
        </p:nvSpPr>
        <p:spPr>
          <a:xfrm rot="10800000">
            <a:off x="3613053" y="4360307"/>
            <a:ext cx="534572" cy="1141260"/>
          </a:xfrm>
          <a:prstGeom prst="ben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세로로 말린 두루마리 모양 12"/>
          <p:cNvSpPr/>
          <p:nvPr/>
        </p:nvSpPr>
        <p:spPr>
          <a:xfrm>
            <a:off x="3019364" y="1965789"/>
            <a:ext cx="1804601" cy="1508932"/>
          </a:xfrm>
          <a:prstGeom prst="verticalScroll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&lt;1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주차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&gt;</a:t>
            </a:r>
          </a:p>
          <a:p>
            <a:pPr algn="ctr"/>
            <a:r>
              <a:rPr lang="ko-KR" altLang="en-US" dirty="0"/>
              <a:t>아이디어회의 점검 </a:t>
            </a:r>
          </a:p>
        </p:txBody>
      </p:sp>
      <p:sp>
        <p:nvSpPr>
          <p:cNvPr id="20" name="세로로 말린 두루마리 모양 19"/>
          <p:cNvSpPr/>
          <p:nvPr/>
        </p:nvSpPr>
        <p:spPr>
          <a:xfrm>
            <a:off x="5952226" y="1825641"/>
            <a:ext cx="2050658" cy="1649080"/>
          </a:xfrm>
          <a:prstGeom prst="verticalScroll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&lt;3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주차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&gt;</a:t>
            </a:r>
          </a:p>
          <a:p>
            <a:pPr algn="ctr"/>
            <a:r>
              <a:rPr lang="ko-KR" altLang="en-US" dirty="0">
                <a:latin typeface="+mn-ea"/>
              </a:rPr>
              <a:t>디스플레이 및 체스게임 구현</a:t>
            </a:r>
          </a:p>
        </p:txBody>
      </p:sp>
      <p:sp>
        <p:nvSpPr>
          <p:cNvPr id="21" name="세로로 말린 두루마리 모양 20"/>
          <p:cNvSpPr/>
          <p:nvPr/>
        </p:nvSpPr>
        <p:spPr>
          <a:xfrm>
            <a:off x="9052899" y="1853249"/>
            <a:ext cx="1933969" cy="1621472"/>
          </a:xfrm>
          <a:prstGeom prst="verticalScroll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&lt;5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주차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&gt;</a:t>
            </a:r>
          </a:p>
          <a:p>
            <a:pPr algn="ctr"/>
            <a:r>
              <a:rPr lang="ko-KR" altLang="en-US" dirty="0">
                <a:latin typeface="+mn-ea"/>
              </a:rPr>
              <a:t>오류 점검 및 유지 보수</a:t>
            </a:r>
            <a:endParaRPr lang="en-US" altLang="ko-KR" dirty="0">
              <a:latin typeface="+mn-ea"/>
            </a:endParaRPr>
          </a:p>
          <a:p>
            <a:pPr algn="ctr"/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2" name="세로로 말린 두루마리 모양 21"/>
          <p:cNvSpPr/>
          <p:nvPr/>
        </p:nvSpPr>
        <p:spPr>
          <a:xfrm>
            <a:off x="1645921" y="4865166"/>
            <a:ext cx="2020700" cy="1521988"/>
          </a:xfrm>
          <a:prstGeom prst="verticalScroll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&lt;2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주차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&gt;</a:t>
            </a:r>
          </a:p>
          <a:p>
            <a:pPr algn="ctr"/>
            <a:r>
              <a:rPr lang="ko-KR" altLang="en-US" dirty="0" err="1">
                <a:latin typeface="+mn-ea"/>
              </a:rPr>
              <a:t>조원별</a:t>
            </a:r>
            <a:r>
              <a:rPr lang="ko-KR" altLang="en-US" dirty="0">
                <a:latin typeface="+mn-ea"/>
              </a:rPr>
              <a:t> 임무 분담숙지 및 언어이해 점검</a:t>
            </a:r>
          </a:p>
        </p:txBody>
      </p:sp>
      <p:sp>
        <p:nvSpPr>
          <p:cNvPr id="23" name="세로로 말린 두루마리 모양 22"/>
          <p:cNvSpPr/>
          <p:nvPr/>
        </p:nvSpPr>
        <p:spPr>
          <a:xfrm>
            <a:off x="4586068" y="4739132"/>
            <a:ext cx="2187663" cy="1708658"/>
          </a:xfrm>
          <a:prstGeom prst="verticalScroll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&lt;4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주차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&gt;</a:t>
            </a:r>
          </a:p>
          <a:p>
            <a:pPr algn="ctr"/>
            <a:r>
              <a:rPr lang="ko-KR" altLang="en-US" dirty="0">
                <a:latin typeface="+mn-ea"/>
              </a:rPr>
              <a:t>서버</a:t>
            </a:r>
            <a:r>
              <a:rPr lang="en-US" altLang="ko-KR" dirty="0">
                <a:latin typeface="+mn-ea"/>
              </a:rPr>
              <a:t>-</a:t>
            </a:r>
            <a:r>
              <a:rPr lang="ko-KR" altLang="en-US" dirty="0">
                <a:latin typeface="+mn-ea"/>
              </a:rPr>
              <a:t>클라이언트 통신 연결 구현확인 </a:t>
            </a:r>
          </a:p>
        </p:txBody>
      </p:sp>
    </p:spTree>
    <p:extLst>
      <p:ext uri="{BB962C8B-B14F-4D97-AF65-F5344CB8AC3E}">
        <p14:creationId xmlns:p14="http://schemas.microsoft.com/office/powerpoint/2010/main" val="9845881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5130" y="279853"/>
            <a:ext cx="9404723" cy="1400530"/>
          </a:xfrm>
        </p:spPr>
        <p:txBody>
          <a:bodyPr/>
          <a:lstStyle/>
          <a:p>
            <a:pPr algn="ctr"/>
            <a:r>
              <a:rPr lang="ko-KR" altLang="en-US" sz="4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목차</a:t>
            </a:r>
            <a:r>
              <a:rPr lang="en-US" altLang="ko-KR" dirty="0"/>
              <a:t>	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03312" y="1749955"/>
            <a:ext cx="8946541" cy="4195481"/>
          </a:xfrm>
        </p:spPr>
        <p:txBody>
          <a:bodyPr/>
          <a:lstStyle/>
          <a:p>
            <a:r>
              <a:rPr lang="ko-KR" altLang="en-US" sz="2800" dirty="0"/>
              <a:t>아이템 선정 및 구체화</a:t>
            </a:r>
            <a:endParaRPr lang="en-US" altLang="ko-KR" sz="2800" dirty="0"/>
          </a:p>
          <a:p>
            <a:endParaRPr lang="en-US" altLang="ko-KR" sz="2800" dirty="0"/>
          </a:p>
          <a:p>
            <a:r>
              <a:rPr lang="ko-KR" altLang="en-US" sz="2800" dirty="0"/>
              <a:t>대략적인 프로그램 구조 및  구현</a:t>
            </a:r>
            <a:endParaRPr lang="en-US" altLang="ko-KR" sz="2800" dirty="0"/>
          </a:p>
          <a:p>
            <a:endParaRPr lang="en-US" altLang="ko-KR" sz="2800" dirty="0"/>
          </a:p>
          <a:p>
            <a:r>
              <a:rPr lang="ko-KR" altLang="en-US" sz="2800" dirty="0" err="1"/>
              <a:t>팀원별</a:t>
            </a:r>
            <a:r>
              <a:rPr lang="ko-KR" altLang="en-US" sz="2800" dirty="0"/>
              <a:t> 업무 분담</a:t>
            </a:r>
            <a:endParaRPr lang="en-US" altLang="ko-KR" sz="2800" dirty="0"/>
          </a:p>
          <a:p>
            <a:endParaRPr lang="en-US" altLang="ko-KR" sz="2800" dirty="0"/>
          </a:p>
          <a:p>
            <a:r>
              <a:rPr lang="ko-KR" altLang="en-US" sz="2800" dirty="0"/>
              <a:t>프로젝트 구체화 계획</a:t>
            </a:r>
            <a:r>
              <a:rPr lang="en-US" altLang="ko-KR" sz="2800" dirty="0"/>
              <a:t>(</a:t>
            </a:r>
            <a:r>
              <a:rPr lang="ko-KR" altLang="en-US" sz="2800" dirty="0"/>
              <a:t>일정</a:t>
            </a:r>
            <a:r>
              <a:rPr lang="en-US" altLang="ko-KR" sz="2800" dirty="0"/>
              <a:t>) </a:t>
            </a:r>
          </a:p>
          <a:p>
            <a:endParaRPr lang="ko-KR" altLang="en-US" dirty="0"/>
          </a:p>
        </p:txBody>
      </p:sp>
      <p:pic>
        <p:nvPicPr>
          <p:cNvPr id="2050" name="Picture 2" descr="https://d30y9cdsu7xlg0.cloudfront.net/png/146258-20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972" y="1783559"/>
            <a:ext cx="655793" cy="655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d30y9cdsu7xlg0.cloudfront.net/png/190262-2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222" y="2719262"/>
            <a:ext cx="863324" cy="863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d30y9cdsu7xlg0.cloudfront.net/png/65254-200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104" y="3896167"/>
            <a:ext cx="577208" cy="577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d30y9cdsu7xlg0.cloudfront.net/png/67097-200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207" y="4786956"/>
            <a:ext cx="815354" cy="815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1486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아이템 선정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03312" y="1659988"/>
            <a:ext cx="10052368" cy="4783015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sz="3200" dirty="0"/>
              <a:t>먼저 팀원들간의 아이디어 회의를 통해 프로그램 아이템 선정</a:t>
            </a:r>
            <a:endParaRPr lang="en-US" altLang="ko-KR" sz="3200" dirty="0"/>
          </a:p>
          <a:p>
            <a:r>
              <a:rPr lang="ko-KR" altLang="en-US" sz="3200" dirty="0"/>
              <a:t>후보 </a:t>
            </a:r>
            <a:r>
              <a:rPr lang="en-US" altLang="ko-KR" sz="3200" dirty="0"/>
              <a:t>: </a:t>
            </a:r>
            <a:r>
              <a:rPr lang="ko-KR" altLang="en-US" sz="3200" dirty="0"/>
              <a:t>체스 게임</a:t>
            </a:r>
            <a:r>
              <a:rPr lang="en-US" altLang="ko-KR" sz="3200" dirty="0"/>
              <a:t>, </a:t>
            </a:r>
            <a:r>
              <a:rPr lang="ko-KR" altLang="en-US" sz="3200" dirty="0"/>
              <a:t>미로 찾기 게임</a:t>
            </a:r>
            <a:r>
              <a:rPr lang="en-US" altLang="ko-KR" sz="3200" dirty="0"/>
              <a:t>, </a:t>
            </a:r>
            <a:r>
              <a:rPr lang="ko-KR" altLang="en-US" sz="3200" dirty="0"/>
              <a:t>윷놀이 게임</a:t>
            </a:r>
            <a:r>
              <a:rPr lang="en-US" altLang="ko-KR" sz="3200" dirty="0"/>
              <a:t>, </a:t>
            </a:r>
            <a:r>
              <a:rPr lang="ko-KR" altLang="en-US" sz="3200" dirty="0"/>
              <a:t>바둑게임</a:t>
            </a:r>
            <a:r>
              <a:rPr lang="en-US" altLang="ko-KR" sz="3200" dirty="0"/>
              <a:t>, blackjack/poker </a:t>
            </a:r>
            <a:r>
              <a:rPr lang="ko-KR" altLang="en-US" sz="3200" dirty="0"/>
              <a:t>게임</a:t>
            </a:r>
            <a:r>
              <a:rPr lang="en-US" altLang="ko-KR" sz="3200" dirty="0"/>
              <a:t>, </a:t>
            </a:r>
            <a:r>
              <a:rPr lang="ko-KR" altLang="en-US" sz="3200" dirty="0"/>
              <a:t>포트리스</a:t>
            </a:r>
            <a:r>
              <a:rPr lang="en-US" altLang="ko-KR" sz="3200" dirty="0"/>
              <a:t>, </a:t>
            </a:r>
            <a:r>
              <a:rPr lang="ko-KR" altLang="en-US" sz="3200" dirty="0"/>
              <a:t>등등</a:t>
            </a:r>
            <a:endParaRPr lang="en-US" altLang="ko-KR" sz="3200" dirty="0"/>
          </a:p>
          <a:p>
            <a:r>
              <a:rPr lang="ko-KR" altLang="en-US" sz="3200" dirty="0"/>
              <a:t>후보들 중에서 최대한 완벽하게 구현할 수 있고</a:t>
            </a:r>
            <a:r>
              <a:rPr lang="en-US" altLang="ko-KR" sz="3200" dirty="0"/>
              <a:t>, </a:t>
            </a:r>
            <a:r>
              <a:rPr lang="ko-KR" altLang="en-US" sz="3200" dirty="0"/>
              <a:t>잘 할 수 있을 것 같은 아이템 후보 </a:t>
            </a:r>
            <a:r>
              <a:rPr lang="en-US" altLang="ko-KR" sz="3200" dirty="0"/>
              <a:t>3</a:t>
            </a:r>
            <a:r>
              <a:rPr lang="ko-KR" altLang="en-US" sz="3200" dirty="0"/>
              <a:t>개 선정</a:t>
            </a:r>
            <a:endParaRPr lang="en-US" altLang="ko-KR" sz="3200" dirty="0"/>
          </a:p>
          <a:p>
            <a:r>
              <a:rPr lang="en-US" altLang="ko-KR" sz="3200" dirty="0"/>
              <a:t> </a:t>
            </a:r>
            <a:r>
              <a:rPr lang="ko-KR" altLang="en-US" sz="3200" dirty="0"/>
              <a:t>미로 찾기</a:t>
            </a:r>
            <a:r>
              <a:rPr lang="en-US" altLang="ko-KR" sz="3200" dirty="0"/>
              <a:t>,</a:t>
            </a:r>
            <a:r>
              <a:rPr lang="ko-KR" altLang="en-US" sz="3200" dirty="0"/>
              <a:t>체스</a:t>
            </a:r>
            <a:r>
              <a:rPr lang="en-US" altLang="ko-KR" sz="3200" dirty="0"/>
              <a:t>,blackjack </a:t>
            </a:r>
            <a:r>
              <a:rPr lang="ko-KR" altLang="en-US" sz="3200" dirty="0"/>
              <a:t>중에서 가장 많은 투표를 받은 체스 게임 선정</a:t>
            </a:r>
            <a:r>
              <a:rPr lang="en-US" altLang="ko-KR" sz="3200" dirty="0"/>
              <a:t>.</a:t>
            </a:r>
          </a:p>
          <a:p>
            <a:r>
              <a:rPr lang="ko-KR" altLang="en-US" sz="3200" dirty="0"/>
              <a:t>기본 방식은 </a:t>
            </a:r>
            <a:r>
              <a:rPr lang="en-US" altLang="ko-KR" sz="3200" dirty="0"/>
              <a:t>client 1vs1 </a:t>
            </a:r>
            <a:r>
              <a:rPr lang="ko-KR" altLang="en-US" sz="3200" dirty="0"/>
              <a:t>방식이고</a:t>
            </a:r>
            <a:r>
              <a:rPr lang="en-US" altLang="ko-KR" sz="3200" dirty="0"/>
              <a:t>, </a:t>
            </a:r>
            <a:r>
              <a:rPr lang="ko-KR" altLang="en-US" sz="3200" dirty="0"/>
              <a:t>특별히 </a:t>
            </a:r>
            <a:r>
              <a:rPr lang="en-US" altLang="ko-KR" sz="3200" dirty="0"/>
              <a:t>2D</a:t>
            </a:r>
            <a:r>
              <a:rPr lang="ko-KR" altLang="en-US" sz="3200" dirty="0"/>
              <a:t>로 구현 계획</a:t>
            </a:r>
            <a:endParaRPr lang="ko-KR" altLang="en-US" dirty="0"/>
          </a:p>
        </p:txBody>
      </p:sp>
      <p:pic>
        <p:nvPicPr>
          <p:cNvPr id="3074" name="Picture 2" descr="https://d30y9cdsu7xlg0.cloudfront.net/png/21876-2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3926" y="452718"/>
            <a:ext cx="1080796" cy="1080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8226417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아이템 구체화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(1)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03312" y="1527464"/>
            <a:ext cx="8946541" cy="4720935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체스 게임의 기본적인 규칙 인지 </a:t>
            </a:r>
            <a:endParaRPr lang="en-US" altLang="ko-KR" sz="2400" dirty="0"/>
          </a:p>
          <a:p>
            <a:r>
              <a:rPr lang="ko-KR" altLang="ko-KR" sz="2400" dirty="0"/>
              <a:t>체스는 가로 8개와 세로 8개, 총 64개의 정사각형으로 이루어진 </a:t>
            </a:r>
            <a:r>
              <a:rPr lang="ko-KR" altLang="ko-KR" sz="2400" b="1" dirty="0"/>
              <a:t>체스보드</a:t>
            </a:r>
            <a:r>
              <a:rPr lang="ko-KR" altLang="ko-KR" sz="2400" dirty="0"/>
              <a:t>에서 이루어진다. </a:t>
            </a:r>
            <a:endParaRPr lang="en-US" altLang="ko-KR" sz="2400" dirty="0"/>
          </a:p>
          <a:p>
            <a:r>
              <a:rPr lang="ko-KR" altLang="ko-KR" sz="2400" dirty="0"/>
              <a:t>체스보드에 칠해져 있는 색이 항상 흰색과 검은색은 아니지만 언제나 서로 확실히 구분되는 밝은 색 하나와 어두운 색 하나로 이루어져 있다. 각각의 선수들은 16개의 백색 또는 흑색기물을 갖고 시작한다. 체스를 두는 사람의 가장 오른쪽 아래에 위치한 정사각형이 흰색이 되도록 보드를 배치하여야 한다. 체스보드에서 "열"은 </a:t>
            </a:r>
            <a:r>
              <a:rPr lang="ko-KR" altLang="ko-KR" sz="2400" b="1" dirty="0"/>
              <a:t>랭크</a:t>
            </a:r>
            <a:r>
              <a:rPr lang="ko-KR" altLang="ko-KR" sz="2400" dirty="0"/>
              <a:t>라고 불리며 1부터 8까지의 숫자가 붙여지고 "행"은 </a:t>
            </a:r>
            <a:r>
              <a:rPr lang="ko-KR" altLang="ko-KR" sz="2400" b="1" dirty="0"/>
              <a:t>파일</a:t>
            </a:r>
            <a:r>
              <a:rPr lang="ko-KR" altLang="ko-KR" sz="2400" dirty="0"/>
              <a:t>라고 불리며 a부터 h까지의 알파벳을 붙인다.</a:t>
            </a:r>
          </a:p>
          <a:p>
            <a:r>
              <a:rPr lang="ko-KR" altLang="ko-KR" sz="2400" dirty="0"/>
              <a:t>각 선수는 16개의 기물을 갖고 시작한다</a:t>
            </a:r>
          </a:p>
          <a:p>
            <a:endParaRPr lang="ko-KR" altLang="en-US" sz="2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6389" y="1707348"/>
            <a:ext cx="7875693" cy="4361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52476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46112" y="1402773"/>
            <a:ext cx="9403742" cy="4845627"/>
          </a:xfrm>
        </p:spPr>
        <p:txBody>
          <a:bodyPr>
            <a:normAutofit fontScale="62500" lnSpcReduction="20000"/>
          </a:bodyPr>
          <a:lstStyle/>
          <a:p>
            <a:r>
              <a:rPr lang="ko-KR" altLang="en-US" sz="1900" b="1" dirty="0">
                <a:hlinkClick r:id="rId2" tooltip="킹 (체스)"/>
              </a:rPr>
              <a:t>기본 </a:t>
            </a:r>
            <a:r>
              <a:rPr lang="ko-KR" altLang="en-US" sz="1900" b="1" dirty="0" err="1">
                <a:hlinkClick r:id="rId2" tooltip="킹 (체스)"/>
              </a:rPr>
              <a:t>행마법</a:t>
            </a:r>
            <a:r>
              <a:rPr lang="ko-KR" altLang="en-US" sz="1900" b="1" dirty="0">
                <a:hlinkClick r:id="rId2" tooltip="킹 (체스)"/>
              </a:rPr>
              <a:t> </a:t>
            </a:r>
            <a:r>
              <a:rPr lang="en-US" altLang="ko-KR" sz="1900" b="1" dirty="0">
                <a:hlinkClick r:id="rId2" tooltip="킹 (체스)"/>
              </a:rPr>
              <a:t>(</a:t>
            </a:r>
            <a:r>
              <a:rPr lang="ko-KR" altLang="en-US" sz="1900" b="1" dirty="0" err="1">
                <a:hlinkClick r:id="rId2" tooltip="킹 (체스)"/>
              </a:rPr>
              <a:t>체스말을</a:t>
            </a:r>
            <a:r>
              <a:rPr lang="ko-KR" altLang="en-US" sz="1900" b="1" dirty="0">
                <a:hlinkClick r:id="rId2" tooltip="킹 (체스)"/>
              </a:rPr>
              <a:t> 움직이는 규칙</a:t>
            </a:r>
            <a:r>
              <a:rPr lang="en-US" altLang="ko-KR" sz="1900" b="1" dirty="0">
                <a:hlinkClick r:id="rId2" tooltip="킹 (체스)"/>
              </a:rPr>
              <a:t>)</a:t>
            </a:r>
          </a:p>
          <a:p>
            <a:r>
              <a:rPr lang="ko-KR" altLang="ko-KR" sz="1900" dirty="0"/>
              <a:t>서로 다른 기물은 서로 다른 </a:t>
            </a:r>
            <a:r>
              <a:rPr lang="ko-KR" altLang="ko-KR" sz="1900" dirty="0" err="1"/>
              <a:t>행마법을</a:t>
            </a:r>
            <a:r>
              <a:rPr lang="ko-KR" altLang="ko-KR" sz="1900" dirty="0"/>
              <a:t> 가진다. 기물들은 상대의 기물을 잡기 위한 경우를 제외하고 비어있는 칸으로의 이동을 원칙으로 한다. </a:t>
            </a:r>
            <a:r>
              <a:rPr lang="ko-KR" altLang="ko-KR" sz="1900" dirty="0" err="1">
                <a:hlinkClick r:id="rId3" tooltip="캐슬링"/>
              </a:rPr>
              <a:t>캐슬링</a:t>
            </a:r>
            <a:r>
              <a:rPr lang="ko-KR" altLang="ko-KR" sz="1900" dirty="0" err="1"/>
              <a:t>을</a:t>
            </a:r>
            <a:r>
              <a:rPr lang="ko-KR" altLang="ko-KR" sz="1900" dirty="0"/>
              <a:t> 하는 경우나 나이트의 경우를 제외하고는 기물들은 절대 서로를 넘어다닐 수 없다. 한 기물이 자신을 공격하는 상대의 기물에 의해서 체스보드 밖으로 보내지고 그 빈자리에 공격하는 상대의 기물이 위치한 경우 이 기물은 "잡힌" 것이다.(</a:t>
            </a:r>
            <a:r>
              <a:rPr lang="ko-KR" altLang="ko-KR" sz="1900" dirty="0" err="1">
                <a:hlinkClick r:id="rId4" tooltip="앙파상"/>
              </a:rPr>
              <a:t>앙파상</a:t>
            </a:r>
            <a:r>
              <a:rPr lang="ko-KR" altLang="ko-KR" sz="1900" dirty="0" err="1"/>
              <a:t>이</a:t>
            </a:r>
            <a:r>
              <a:rPr lang="ko-KR" altLang="ko-KR" sz="1900" dirty="0"/>
              <a:t> 유일한 예외이다. </a:t>
            </a:r>
            <a:r>
              <a:rPr lang="ko-KR" altLang="ko-KR" sz="1900" dirty="0" err="1"/>
              <a:t>앙파상의</a:t>
            </a:r>
            <a:r>
              <a:rPr lang="ko-KR" altLang="ko-KR" sz="1900" dirty="0"/>
              <a:t> 경우 공격하는 </a:t>
            </a:r>
            <a:r>
              <a:rPr lang="ko-KR" altLang="ko-KR" sz="1900" dirty="0" err="1"/>
              <a:t>폰이</a:t>
            </a:r>
            <a:r>
              <a:rPr lang="ko-KR" altLang="ko-KR" sz="1900" dirty="0"/>
              <a:t> 잡힌 </a:t>
            </a:r>
            <a:r>
              <a:rPr lang="ko-KR" altLang="ko-KR" sz="1900" dirty="0" err="1"/>
              <a:t>폰이</a:t>
            </a:r>
            <a:r>
              <a:rPr lang="ko-KR" altLang="ko-KR" sz="1900" dirty="0"/>
              <a:t> 있던 자리에 위치하지 않는다.) 한번 잡힌 기물은 경기가 종료될 때 까지 영원히 보드 위에서 제거된다.</a:t>
            </a:r>
            <a:r>
              <a:rPr lang="ko-KR" altLang="ko-KR" sz="1900" baseline="30000" dirty="0">
                <a:hlinkClick r:id="rId5"/>
              </a:rPr>
              <a:t>[1]</a:t>
            </a:r>
            <a:r>
              <a:rPr lang="ko-KR" altLang="ko-KR" sz="1900" dirty="0"/>
              <a:t> 킹은 체크를 당하거나 </a:t>
            </a:r>
            <a:r>
              <a:rPr lang="ko-KR" altLang="ko-KR" sz="1900" dirty="0" err="1"/>
              <a:t>체크메이트를</a:t>
            </a:r>
            <a:r>
              <a:rPr lang="ko-KR" altLang="ko-KR" sz="1900" dirty="0"/>
              <a:t> 당할 수는 있지만 잡힐 수은 없다.</a:t>
            </a:r>
            <a:endParaRPr lang="en-US" altLang="ko-KR" sz="1900" b="1" dirty="0">
              <a:hlinkClick r:id="rId2" tooltip="킹 (체스)"/>
            </a:endParaRPr>
          </a:p>
          <a:p>
            <a:r>
              <a:rPr lang="ko-KR" altLang="ko-KR" sz="1900" b="1" dirty="0">
                <a:hlinkClick r:id="rId2" tooltip="킹 (체스)"/>
              </a:rPr>
              <a:t>킹</a:t>
            </a:r>
            <a:r>
              <a:rPr lang="ko-KR" altLang="ko-KR" sz="1900" dirty="0"/>
              <a:t> 상하좌우, 대각선 방향으로 각각 1칸씩만 움직일 수 있다. 1경기마다 각 선수는 단 1번 "</a:t>
            </a:r>
            <a:r>
              <a:rPr lang="ko-KR" altLang="ko-KR" sz="1900" dirty="0" err="1"/>
              <a:t>캐슬링</a:t>
            </a:r>
            <a:r>
              <a:rPr lang="ko-KR" altLang="ko-KR" sz="1900" dirty="0"/>
              <a:t>"이라는 특별 행마를 할 수 있다.</a:t>
            </a:r>
          </a:p>
          <a:p>
            <a:r>
              <a:rPr lang="ko-KR" altLang="ko-KR" sz="1900" b="1" dirty="0" err="1">
                <a:hlinkClick r:id="rId6" tooltip="룩 (체스)"/>
              </a:rPr>
              <a:t>룩</a:t>
            </a:r>
            <a:r>
              <a:rPr lang="ko-KR" altLang="ko-KR" sz="1900" dirty="0"/>
              <a:t> 상하좌우 방향으로 기물이 없는 칸에 한해서 칸수의 제한 없이 움직일 수 있다. </a:t>
            </a:r>
            <a:r>
              <a:rPr lang="ko-KR" altLang="ko-KR" sz="1900" dirty="0" err="1"/>
              <a:t>룩은</a:t>
            </a:r>
            <a:r>
              <a:rPr lang="ko-KR" altLang="ko-KR" sz="1900" dirty="0"/>
              <a:t> </a:t>
            </a:r>
            <a:r>
              <a:rPr lang="ko-KR" altLang="ko-KR" sz="1900" dirty="0" err="1"/>
              <a:t>캐슬링을</a:t>
            </a:r>
            <a:r>
              <a:rPr lang="ko-KR" altLang="ko-KR" sz="1900" dirty="0"/>
              <a:t> </a:t>
            </a:r>
            <a:r>
              <a:rPr lang="ko-KR" altLang="ko-KR" sz="1900" dirty="0" err="1"/>
              <a:t>할때</a:t>
            </a:r>
            <a:r>
              <a:rPr lang="ko-KR" altLang="ko-KR" sz="1900" dirty="0"/>
              <a:t> 따라 움직인다.</a:t>
            </a:r>
          </a:p>
          <a:p>
            <a:r>
              <a:rPr lang="ko-KR" altLang="ko-KR" sz="1900" b="1" dirty="0" err="1">
                <a:hlinkClick r:id="rId7" tooltip="비숍 (체스)"/>
              </a:rPr>
              <a:t>비숍</a:t>
            </a:r>
            <a:r>
              <a:rPr lang="ko-KR" altLang="ko-KR" sz="1900" dirty="0"/>
              <a:t> 대각선 방향으로 기물이 없는 칸에 한해서 칸수의 제한 없이 움직일 수 있다.</a:t>
            </a:r>
          </a:p>
          <a:p>
            <a:r>
              <a:rPr lang="ko-KR" altLang="ko-KR" sz="1900" b="1" dirty="0">
                <a:hlinkClick r:id="rId8" tooltip="퀸 (체스)"/>
              </a:rPr>
              <a:t>퀸</a:t>
            </a:r>
            <a:r>
              <a:rPr lang="ko-KR" altLang="ko-KR" sz="1900" dirty="0"/>
              <a:t> 상하좌우, 대각선 방향으로 기물이 없는 칸에 한해서 칸수의 제한 없이 움직일 수 있다.</a:t>
            </a:r>
          </a:p>
          <a:p>
            <a:r>
              <a:rPr lang="ko-KR" altLang="ko-KR" sz="1900" b="1" dirty="0">
                <a:hlinkClick r:id="rId9" tooltip="나이트 (체스)"/>
              </a:rPr>
              <a:t>나이트</a:t>
            </a:r>
            <a:r>
              <a:rPr lang="ko-KR" altLang="ko-KR" sz="1900" dirty="0"/>
              <a:t> 현재 위치한 칸으로부터 같은 랭크, 파일, 대각에 위치하지 않은 칸들 중에서 현재 위치와 가장 가까운 칸으로 이동한다. (수직 방향으로 </a:t>
            </a:r>
            <a:r>
              <a:rPr lang="ko-KR" altLang="ko-KR" sz="1900" dirty="0" err="1"/>
              <a:t>한칸</a:t>
            </a:r>
            <a:r>
              <a:rPr lang="ko-KR" altLang="ko-KR" sz="1900" dirty="0"/>
              <a:t> 움직인 후 수평 방향으로 </a:t>
            </a:r>
            <a:r>
              <a:rPr lang="ko-KR" altLang="ko-KR" sz="1900" dirty="0" err="1"/>
              <a:t>두칸</a:t>
            </a:r>
            <a:r>
              <a:rPr lang="ko-KR" altLang="ko-KR" sz="1900" dirty="0"/>
              <a:t> 움직이거나 수직 방향으로 </a:t>
            </a:r>
            <a:r>
              <a:rPr lang="ko-KR" altLang="ko-KR" sz="1900" dirty="0" err="1"/>
              <a:t>두칸</a:t>
            </a:r>
            <a:r>
              <a:rPr lang="ko-KR" altLang="ko-KR" sz="1900" dirty="0"/>
              <a:t> 움직인 후 수평 방향으로 </a:t>
            </a:r>
            <a:r>
              <a:rPr lang="ko-KR" altLang="ko-KR" sz="1900" dirty="0" err="1"/>
              <a:t>한칸</a:t>
            </a:r>
            <a:r>
              <a:rPr lang="ko-KR" altLang="ko-KR" sz="1900" dirty="0"/>
              <a:t> 움직이는 것으로, 이는 L자 모양으로 움직인다고 생각하면 이해하기 쉽다.) 나이트는 유일하게 다른 기물을 넘어다닐 수 있다.</a:t>
            </a:r>
          </a:p>
          <a:p>
            <a:r>
              <a:rPr lang="ko-KR" altLang="ko-KR" sz="1900" b="1" dirty="0">
                <a:hlinkClick r:id="rId10" tooltip="폰 (체스)"/>
              </a:rPr>
              <a:t>폰</a:t>
            </a:r>
            <a:r>
              <a:rPr lang="ko-KR" altLang="ko-KR" sz="1900" dirty="0"/>
              <a:t> 체스의 기물 중 가장 복잡한 </a:t>
            </a:r>
            <a:r>
              <a:rPr lang="ko-KR" altLang="ko-KR" sz="1900" dirty="0" err="1"/>
              <a:t>행마법을</a:t>
            </a:r>
            <a:r>
              <a:rPr lang="ko-KR" altLang="ko-KR" sz="1900" dirty="0"/>
              <a:t> 가지고 있다. </a:t>
            </a:r>
          </a:p>
          <a:p>
            <a:pPr lvl="1"/>
            <a:r>
              <a:rPr lang="ko-KR" altLang="ko-KR" sz="1900" dirty="0" err="1"/>
              <a:t>폰은</a:t>
            </a:r>
            <a:r>
              <a:rPr lang="ko-KR" altLang="ko-KR" sz="1900" dirty="0"/>
              <a:t> 행마법과 기물을 잡는 법이 다른 유일한 기물이다.</a:t>
            </a:r>
          </a:p>
          <a:p>
            <a:pPr lvl="1"/>
            <a:r>
              <a:rPr lang="ko-KR" altLang="ko-KR" sz="1900" dirty="0"/>
              <a:t>바로 앞의 칸이 비어 있다면 앞으로 한 칸 전진할 수 있다.(바로 앞에 상대의 기물이 있어도 잡을 수 없다.)</a:t>
            </a:r>
          </a:p>
          <a:p>
            <a:pPr lvl="1"/>
            <a:r>
              <a:rPr lang="ko-KR" altLang="ko-KR" sz="1900" dirty="0" err="1"/>
              <a:t>경기중</a:t>
            </a:r>
            <a:r>
              <a:rPr lang="ko-KR" altLang="ko-KR" sz="1900" dirty="0"/>
              <a:t> 단 한번도 움직이지 않은 </a:t>
            </a:r>
            <a:r>
              <a:rPr lang="ko-KR" altLang="ko-KR" sz="1900" dirty="0" err="1"/>
              <a:t>폰은</a:t>
            </a:r>
            <a:r>
              <a:rPr lang="ko-KR" altLang="ko-KR" sz="1900" dirty="0"/>
              <a:t> 바로 앞의 </a:t>
            </a:r>
            <a:r>
              <a:rPr lang="ko-KR" altLang="ko-KR" sz="1900" dirty="0" err="1"/>
              <a:t>두칸이</a:t>
            </a:r>
            <a:r>
              <a:rPr lang="ko-KR" altLang="ko-KR" sz="1900" dirty="0"/>
              <a:t> 비어 있을 때 </a:t>
            </a:r>
            <a:r>
              <a:rPr lang="ko-KR" altLang="ko-KR" sz="1900" dirty="0" err="1"/>
              <a:t>두칸</a:t>
            </a:r>
            <a:r>
              <a:rPr lang="ko-KR" altLang="ko-KR" sz="1900" dirty="0"/>
              <a:t> 전진할 수 있다.(</a:t>
            </a:r>
            <a:r>
              <a:rPr lang="ko-KR" altLang="ko-KR" sz="1900" dirty="0" err="1"/>
              <a:t>한칸만</a:t>
            </a:r>
            <a:r>
              <a:rPr lang="ko-KR" altLang="ko-KR" sz="1900" dirty="0"/>
              <a:t> 전진해도 된다.) </a:t>
            </a:r>
            <a:r>
              <a:rPr lang="ko-KR" altLang="ko-KR" sz="1900" dirty="0" err="1"/>
              <a:t>폰은</a:t>
            </a:r>
            <a:r>
              <a:rPr lang="ko-KR" altLang="ko-KR" sz="1900" dirty="0"/>
              <a:t> 대각선 방향으로 바로 앞에 위치한 기물을 잡을 수 있다.(대각선 방향으로 바로 앞에 위치한 칸이 비어 있더라도 그곳으로 전진할 수 없다.)</a:t>
            </a:r>
          </a:p>
          <a:p>
            <a:pPr lvl="1"/>
            <a:r>
              <a:rPr lang="ko-KR" altLang="ko-KR" sz="1900" dirty="0" err="1"/>
              <a:t>폰은</a:t>
            </a:r>
            <a:r>
              <a:rPr lang="ko-KR" altLang="ko-KR" sz="1900" dirty="0"/>
              <a:t> 앞쪽으로만 움직이며 절대 뒤쪽으로 행마하지 않는다.</a:t>
            </a:r>
          </a:p>
          <a:p>
            <a:endParaRPr lang="ko-KR" altLang="en-US" dirty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50055"/>
          </a:xfrm>
        </p:spPr>
        <p:txBody>
          <a:bodyPr/>
          <a:lstStyle/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아이템 구체화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(2)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286516" y="1195263"/>
            <a:ext cx="5856855" cy="5260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47279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                 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통신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/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룰 구체화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(1)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6111" y="1764371"/>
            <a:ext cx="628926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000" dirty="0" err="1">
                <a:latin typeface="HY강B" panose="02030600000101010101" pitchFamily="18" charset="-127"/>
                <a:ea typeface="HY강B" panose="02030600000101010101" pitchFamily="18" charset="-127"/>
              </a:rPr>
              <a:t>체스말을</a:t>
            </a:r>
            <a:r>
              <a:rPr lang="ko-KR" altLang="en-US" sz="2000" dirty="0">
                <a:latin typeface="HY강B" panose="02030600000101010101" pitchFamily="18" charset="-127"/>
                <a:ea typeface="HY강B" panose="02030600000101010101" pitchFamily="18" charset="-127"/>
              </a:rPr>
              <a:t> 선택하면</a:t>
            </a:r>
            <a:r>
              <a:rPr lang="en-US" altLang="ko-KR" sz="2000" dirty="0">
                <a:latin typeface="HY강B" panose="02030600000101010101" pitchFamily="18" charset="-127"/>
                <a:ea typeface="HY강B" panose="02030600000101010101" pitchFamily="18" charset="-127"/>
              </a:rPr>
              <a:t>, </a:t>
            </a:r>
            <a:r>
              <a:rPr lang="ko-KR" altLang="en-US" sz="2000" dirty="0">
                <a:latin typeface="HY강B" panose="02030600000101010101" pitchFamily="18" charset="-127"/>
                <a:ea typeface="HY강B" panose="02030600000101010101" pitchFamily="18" charset="-127"/>
              </a:rPr>
              <a:t>움직일 수 있는 위치 검은색</a:t>
            </a:r>
            <a:endParaRPr lang="en-US" altLang="ko-KR" sz="2000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ko-KR" altLang="en-US" sz="2000" dirty="0">
                <a:latin typeface="HY강B" panose="02030600000101010101" pitchFamily="18" charset="-127"/>
                <a:ea typeface="HY강B" panose="02030600000101010101" pitchFamily="18" charset="-127"/>
              </a:rPr>
              <a:t>     그림자로 가리키기</a:t>
            </a:r>
            <a:endParaRPr lang="en-US" altLang="ko-KR" sz="2000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endParaRPr lang="en-US" altLang="ko-KR" sz="2000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marL="342900" indent="-342900">
              <a:buAutoNum type="arabicPeriod" startAt="2"/>
            </a:pPr>
            <a:r>
              <a:rPr lang="ko-KR" altLang="en-US" sz="2000" dirty="0">
                <a:latin typeface="HY강B" panose="02030600000101010101" pitchFamily="18" charset="-127"/>
                <a:ea typeface="HY강B" panose="02030600000101010101" pitchFamily="18" charset="-127"/>
              </a:rPr>
              <a:t>자기 턴이 끝났을 시에 상대편의 턴으로 </a:t>
            </a:r>
            <a:r>
              <a:rPr lang="en-US" altLang="ko-KR" sz="2000" dirty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ko-KR" altLang="en-US" sz="2000" dirty="0">
                <a:latin typeface="HY강B" panose="02030600000101010101" pitchFamily="18" charset="-127"/>
                <a:ea typeface="HY강B" panose="02030600000101010101" pitchFamily="18" charset="-127"/>
              </a:rPr>
              <a:t>넘어가고 </a:t>
            </a:r>
            <a:endParaRPr lang="en-US" altLang="ko-KR" sz="2000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sz="2000" dirty="0">
                <a:latin typeface="HY강B" panose="02030600000101010101" pitchFamily="18" charset="-127"/>
                <a:ea typeface="HY강B" panose="02030600000101010101" pitchFamily="18" charset="-127"/>
              </a:rPr>
              <a:t>     </a:t>
            </a:r>
            <a:r>
              <a:rPr lang="ko-KR" altLang="en-US" sz="2000" dirty="0">
                <a:latin typeface="HY강B" panose="02030600000101010101" pitchFamily="18" charset="-127"/>
                <a:ea typeface="HY강B" panose="02030600000101010101" pitchFamily="18" charset="-127"/>
              </a:rPr>
              <a:t>자신의 말은 움직일 수 없다</a:t>
            </a:r>
            <a:r>
              <a:rPr lang="en-US" altLang="ko-KR" sz="2000" dirty="0"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</a:p>
          <a:p>
            <a:endParaRPr lang="en-US" altLang="ko-KR" sz="2000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marL="342900" indent="-342900">
              <a:buAutoNum type="arabicPeriod" startAt="3"/>
            </a:pPr>
            <a:r>
              <a:rPr lang="ko-KR" altLang="en-US" sz="2000" dirty="0" err="1">
                <a:latin typeface="HY강B" panose="02030600000101010101" pitchFamily="18" charset="-127"/>
                <a:ea typeface="HY강B" panose="02030600000101010101" pitchFamily="18" charset="-127"/>
              </a:rPr>
              <a:t>체스말의</a:t>
            </a:r>
            <a:r>
              <a:rPr lang="ko-KR" altLang="en-US" sz="2000" dirty="0">
                <a:latin typeface="HY강B" panose="02030600000101010101" pitchFamily="18" charset="-127"/>
                <a:ea typeface="HY강B" panose="02030600000101010101" pitchFamily="18" charset="-127"/>
              </a:rPr>
              <a:t> 이동은 해당 </a:t>
            </a:r>
            <a:r>
              <a:rPr lang="ko-KR" altLang="en-US" sz="2000" dirty="0" err="1">
                <a:latin typeface="HY강B" panose="02030600000101010101" pitchFamily="18" charset="-127"/>
                <a:ea typeface="HY강B" panose="02030600000101010101" pitchFamily="18" charset="-127"/>
              </a:rPr>
              <a:t>체스말을</a:t>
            </a:r>
            <a:r>
              <a:rPr lang="ko-KR" altLang="en-US" sz="2000" dirty="0">
                <a:latin typeface="HY강B" panose="02030600000101010101" pitchFamily="18" charset="-127"/>
                <a:ea typeface="HY강B" panose="02030600000101010101" pitchFamily="18" charset="-127"/>
              </a:rPr>
              <a:t> 클릭 시에 </a:t>
            </a:r>
            <a:r>
              <a:rPr lang="en-US" altLang="ko-KR" sz="2000" dirty="0">
                <a:latin typeface="HY강B" panose="02030600000101010101" pitchFamily="18" charset="-127"/>
                <a:ea typeface="HY강B" panose="02030600000101010101" pitchFamily="18" charset="-127"/>
              </a:rPr>
              <a:t>1</a:t>
            </a:r>
            <a:r>
              <a:rPr lang="ko-KR" altLang="en-US" sz="2000" dirty="0">
                <a:latin typeface="HY강B" panose="02030600000101010101" pitchFamily="18" charset="-127"/>
                <a:ea typeface="HY강B" panose="02030600000101010101" pitchFamily="18" charset="-127"/>
              </a:rPr>
              <a:t>회시에</a:t>
            </a:r>
            <a:endParaRPr lang="en-US" altLang="ko-KR" sz="2000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ko-KR" altLang="en-US" sz="2000" dirty="0">
                <a:latin typeface="HY강B" panose="02030600000101010101" pitchFamily="18" charset="-127"/>
                <a:ea typeface="HY강B" panose="02030600000101010101" pitchFamily="18" charset="-127"/>
              </a:rPr>
              <a:t>     말이 움직일 수</a:t>
            </a:r>
            <a:r>
              <a:rPr lang="en-US" altLang="ko-KR" sz="2000" dirty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ko-KR" altLang="en-US" sz="2000" dirty="0">
                <a:latin typeface="HY강B" panose="02030600000101010101" pitchFamily="18" charset="-127"/>
                <a:ea typeface="HY강B" panose="02030600000101010101" pitchFamily="18" charset="-127"/>
              </a:rPr>
              <a:t>있는 위치가 나타나고</a:t>
            </a:r>
            <a:r>
              <a:rPr lang="en-US" altLang="ko-KR" sz="2000" dirty="0">
                <a:latin typeface="HY강B" panose="02030600000101010101" pitchFamily="18" charset="-127"/>
                <a:ea typeface="HY강B" panose="02030600000101010101" pitchFamily="18" charset="-127"/>
              </a:rPr>
              <a:t>, </a:t>
            </a:r>
            <a:r>
              <a:rPr lang="ko-KR" altLang="en-US" sz="2000" dirty="0">
                <a:latin typeface="HY강B" panose="02030600000101010101" pitchFamily="18" charset="-127"/>
                <a:ea typeface="HY강B" panose="02030600000101010101" pitchFamily="18" charset="-127"/>
              </a:rPr>
              <a:t>마우스클릭 </a:t>
            </a:r>
            <a:endParaRPr lang="en-US" altLang="ko-KR" sz="2000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sz="2000" dirty="0">
                <a:latin typeface="HY강B" panose="02030600000101010101" pitchFamily="18" charset="-127"/>
                <a:ea typeface="HY강B" panose="02030600000101010101" pitchFamily="18" charset="-127"/>
              </a:rPr>
              <a:t>     2</a:t>
            </a:r>
            <a:r>
              <a:rPr lang="ko-KR" altLang="en-US" sz="2000" dirty="0">
                <a:latin typeface="HY강B" panose="02030600000101010101" pitchFamily="18" charset="-127"/>
                <a:ea typeface="HY강B" panose="02030600000101010101" pitchFamily="18" charset="-127"/>
              </a:rPr>
              <a:t>회시 말이 이동한다</a:t>
            </a:r>
            <a:r>
              <a:rPr lang="en-US" altLang="ko-KR" sz="2000" dirty="0"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</a:p>
          <a:p>
            <a:endParaRPr lang="en-US" altLang="ko-KR" sz="2000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sz="2000" dirty="0">
                <a:latin typeface="HY강B" panose="02030600000101010101" pitchFamily="18" charset="-127"/>
                <a:ea typeface="HY강B" panose="02030600000101010101" pitchFamily="18" charset="-127"/>
              </a:rPr>
              <a:t>4. </a:t>
            </a:r>
            <a:r>
              <a:rPr lang="ko-KR" altLang="en-US" sz="2000" dirty="0">
                <a:latin typeface="HY강B" panose="02030600000101010101" pitchFamily="18" charset="-127"/>
                <a:ea typeface="HY강B" panose="02030600000101010101" pitchFamily="18" charset="-127"/>
              </a:rPr>
              <a:t>접속 인원수를 대기인원수</a:t>
            </a:r>
            <a:r>
              <a:rPr lang="en-US" altLang="ko-KR" sz="2000" dirty="0">
                <a:latin typeface="HY강B" panose="02030600000101010101" pitchFamily="18" charset="-127"/>
                <a:ea typeface="HY강B" panose="02030600000101010101" pitchFamily="18" charset="-127"/>
              </a:rPr>
              <a:t>, </a:t>
            </a:r>
            <a:r>
              <a:rPr lang="ko-KR" altLang="en-US" sz="2000" dirty="0">
                <a:latin typeface="HY강B" panose="02030600000101010101" pitchFamily="18" charset="-127"/>
                <a:ea typeface="HY강B" panose="02030600000101010101" pitchFamily="18" charset="-127"/>
              </a:rPr>
              <a:t>게임중인 인원수 상태를 </a:t>
            </a:r>
            <a:endParaRPr lang="en-US" altLang="ko-KR" sz="2000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sz="2000" dirty="0">
                <a:latin typeface="HY강B" panose="02030600000101010101" pitchFamily="18" charset="-127"/>
                <a:ea typeface="HY강B" panose="02030600000101010101" pitchFamily="18" charset="-127"/>
              </a:rPr>
              <a:t>    </a:t>
            </a:r>
            <a:r>
              <a:rPr lang="ko-KR" altLang="en-US" sz="2000" dirty="0">
                <a:latin typeface="HY강B" panose="02030600000101010101" pitchFamily="18" charset="-127"/>
                <a:ea typeface="HY강B" panose="02030600000101010101" pitchFamily="18" charset="-127"/>
              </a:rPr>
              <a:t>나타낸다</a:t>
            </a:r>
            <a:r>
              <a:rPr lang="en-US" altLang="ko-KR" sz="2000" dirty="0"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</a:p>
          <a:p>
            <a:endParaRPr lang="en-US" altLang="ko-KR" sz="2000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sz="2000" dirty="0">
                <a:latin typeface="HY강B" panose="02030600000101010101" pitchFamily="18" charset="-127"/>
                <a:ea typeface="HY강B" panose="02030600000101010101" pitchFamily="18" charset="-127"/>
              </a:rPr>
              <a:t>5. </a:t>
            </a:r>
            <a:r>
              <a:rPr lang="ko-KR" altLang="en-US" sz="2000" dirty="0" err="1">
                <a:latin typeface="HY강B" panose="02030600000101010101" pitchFamily="18" charset="-127"/>
                <a:ea typeface="HY강B" panose="02030600000101010101" pitchFamily="18" charset="-127"/>
              </a:rPr>
              <a:t>방만들기</a:t>
            </a:r>
            <a:r>
              <a:rPr lang="en-US" altLang="ko-KR" sz="2000" dirty="0">
                <a:latin typeface="HY강B" panose="02030600000101010101" pitchFamily="18" charset="-127"/>
                <a:ea typeface="HY강B" panose="02030600000101010101" pitchFamily="18" charset="-127"/>
              </a:rPr>
              <a:t>, </a:t>
            </a:r>
            <a:r>
              <a:rPr lang="ko-KR" altLang="en-US" sz="2000" dirty="0" err="1">
                <a:latin typeface="HY강B" panose="02030600000101010101" pitchFamily="18" charset="-127"/>
                <a:ea typeface="HY강B" panose="02030600000101010101" pitchFamily="18" charset="-127"/>
              </a:rPr>
              <a:t>방입장</a:t>
            </a:r>
            <a:r>
              <a:rPr lang="en-US" altLang="ko-KR" sz="2000" dirty="0">
                <a:latin typeface="HY강B" panose="02030600000101010101" pitchFamily="18" charset="-127"/>
                <a:ea typeface="HY강B" panose="02030600000101010101" pitchFamily="18" charset="-127"/>
              </a:rPr>
              <a:t>, </a:t>
            </a:r>
            <a:r>
              <a:rPr lang="ko-KR" altLang="en-US" sz="2000" dirty="0">
                <a:latin typeface="HY강B" panose="02030600000101010101" pitchFamily="18" charset="-127"/>
                <a:ea typeface="HY강B" panose="02030600000101010101" pitchFamily="18" charset="-127"/>
              </a:rPr>
              <a:t>게임시작</a:t>
            </a:r>
            <a:r>
              <a:rPr lang="en-US" altLang="ko-KR" sz="2000" dirty="0">
                <a:latin typeface="HY강B" panose="02030600000101010101" pitchFamily="18" charset="-127"/>
                <a:ea typeface="HY강B" panose="02030600000101010101" pitchFamily="18" charset="-127"/>
              </a:rPr>
              <a:t>,</a:t>
            </a:r>
            <a:r>
              <a:rPr lang="ko-KR" altLang="en-US" sz="2000" dirty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sz="2000" dirty="0">
                <a:latin typeface="HY강B" panose="02030600000101010101" pitchFamily="18" charset="-127"/>
                <a:ea typeface="HY강B" panose="02030600000101010101" pitchFamily="18" charset="-127"/>
              </a:rPr>
              <a:t>Ready, </a:t>
            </a:r>
            <a:r>
              <a:rPr lang="ko-KR" altLang="en-US" sz="2000" dirty="0">
                <a:latin typeface="HY강B" panose="02030600000101010101" pitchFamily="18" charset="-127"/>
                <a:ea typeface="HY강B" panose="02030600000101010101" pitchFamily="18" charset="-127"/>
              </a:rPr>
              <a:t>방나가기 기능</a:t>
            </a:r>
            <a:endParaRPr lang="en-US" altLang="ko-KR" sz="2000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sz="2000" dirty="0">
                <a:latin typeface="HY강B" panose="02030600000101010101" pitchFamily="18" charset="-127"/>
                <a:ea typeface="HY강B" panose="02030600000101010101" pitchFamily="18" charset="-127"/>
              </a:rPr>
              <a:t>   </a:t>
            </a:r>
            <a:r>
              <a:rPr lang="ko-KR" altLang="en-US" sz="2000" dirty="0">
                <a:latin typeface="HY강B" panose="02030600000101010101" pitchFamily="18" charset="-127"/>
                <a:ea typeface="HY강B" panose="02030600000101010101" pitchFamily="18" charset="-127"/>
              </a:rPr>
              <a:t>으로 게임을</a:t>
            </a:r>
            <a:r>
              <a:rPr lang="en-US" altLang="ko-KR" sz="2000" dirty="0">
                <a:latin typeface="HY강B" panose="02030600000101010101" pitchFamily="18" charset="-127"/>
                <a:ea typeface="HY강B" panose="02030600000101010101" pitchFamily="18" charset="-127"/>
              </a:rPr>
              <a:t>  </a:t>
            </a:r>
            <a:r>
              <a:rPr lang="ko-KR" altLang="en-US" sz="2000" dirty="0">
                <a:latin typeface="HY강B" panose="02030600000101010101" pitchFamily="18" charset="-127"/>
                <a:ea typeface="HY강B" panose="02030600000101010101" pitchFamily="18" charset="-127"/>
              </a:rPr>
              <a:t>진행한다</a:t>
            </a:r>
            <a:r>
              <a:rPr lang="en-US" altLang="ko-KR" sz="2000" dirty="0"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</a:p>
        </p:txBody>
      </p:sp>
      <p:pic>
        <p:nvPicPr>
          <p:cNvPr id="1030" name="Picture 6" descr="https://d30y9cdsu7xlg0.cloudfront.net/png/138946-2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304" y="0"/>
            <a:ext cx="1764371" cy="1764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s://d30y9cdsu7xlg0.cloudfront.net/png/146263-2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6711" y="1353466"/>
            <a:ext cx="4338996" cy="4982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289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914421" y="642200"/>
            <a:ext cx="9404723" cy="10886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프로그램 구현 계획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1104293" y="1730800"/>
            <a:ext cx="8946541" cy="44517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ko-KR" altLang="en-US" sz="2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사용자가 서로 대결하는 형식의 </a:t>
            </a:r>
            <a:r>
              <a:rPr lang="en-US" altLang="ko-KR" sz="2200" dirty="0">
                <a:latin typeface="HY견고딕" panose="02030600000101010101" pitchFamily="18" charset="-127"/>
                <a:ea typeface="HY견고딕" panose="02030600000101010101" pitchFamily="18" charset="-127"/>
              </a:rPr>
              <a:t>2D </a:t>
            </a:r>
            <a:r>
              <a:rPr lang="ko-KR" altLang="en-US" sz="2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체스 게임을 구현할 계획</a:t>
            </a:r>
            <a:endParaRPr lang="en-US" altLang="ko-KR" sz="2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2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200" dirty="0">
                <a:latin typeface="HY견고딕" panose="02030600000101010101" pitchFamily="18" charset="-127"/>
                <a:ea typeface="HY견고딕" panose="02030600000101010101" pitchFamily="18" charset="-127"/>
              </a:rPr>
              <a:t>게임 끝난 후 상대방은 </a:t>
            </a:r>
            <a:r>
              <a:rPr lang="ko-KR" altLang="en-US" sz="2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제대결을</a:t>
            </a:r>
            <a:r>
              <a:rPr lang="ko-KR" altLang="en-US" sz="2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신청 할 수 있고 서로 승낙한다면 </a:t>
            </a:r>
            <a:r>
              <a:rPr lang="ko-KR" altLang="en-US" sz="2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제대결</a:t>
            </a:r>
            <a:r>
              <a:rPr lang="ko-KR" altLang="en-US" sz="2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성사</a:t>
            </a:r>
            <a:r>
              <a:rPr lang="en-US" altLang="ko-KR" sz="22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r>
              <a:rPr lang="ko-KR" altLang="en-US" sz="2200" dirty="0">
                <a:latin typeface="HY견고딕" panose="02030600000101010101" pitchFamily="18" charset="-127"/>
                <a:ea typeface="HY견고딕" panose="02030600000101010101" pitchFamily="18" charset="-127"/>
              </a:rPr>
              <a:t>프로그램언어는 팀원이 다 할 수 있는 </a:t>
            </a:r>
            <a:r>
              <a:rPr lang="en-US" altLang="ko-KR" sz="2200" dirty="0">
                <a:latin typeface="HY견고딕" panose="02030600000101010101" pitchFamily="18" charset="-127"/>
                <a:ea typeface="HY견고딕" panose="02030600000101010101" pitchFamily="18" charset="-127"/>
              </a:rPr>
              <a:t>python</a:t>
            </a:r>
            <a:r>
              <a:rPr lang="ko-KR" altLang="en-US" sz="2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을 기본으로 한다</a:t>
            </a:r>
            <a:r>
              <a:rPr lang="en-US" altLang="ko-KR" sz="22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r>
              <a:rPr lang="en-US" altLang="ko-KR" sz="2200" dirty="0">
                <a:latin typeface="HY견고딕" panose="02030600000101010101" pitchFamily="18" charset="-127"/>
                <a:ea typeface="HY견고딕" panose="02030600000101010101" pitchFamily="18" charset="-127"/>
              </a:rPr>
              <a:t>GUI</a:t>
            </a:r>
            <a:r>
              <a:rPr lang="ko-KR" altLang="en-US" sz="2200" dirty="0">
                <a:latin typeface="HY견고딕" panose="02030600000101010101" pitchFamily="18" charset="-127"/>
                <a:ea typeface="HY견고딕" panose="02030600000101010101" pitchFamily="18" charset="-127"/>
              </a:rPr>
              <a:t>를 연동하여 체스보드와 </a:t>
            </a:r>
            <a:r>
              <a:rPr lang="ko-KR" altLang="en-US" sz="2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체스말</a:t>
            </a:r>
            <a:r>
              <a:rPr lang="ko-KR" altLang="en-US" sz="2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등의 디스플레이를 구현한다</a:t>
            </a:r>
            <a:r>
              <a:rPr lang="en-US" altLang="ko-KR" sz="2200" dirty="0">
                <a:latin typeface="HY견고딕" panose="02030600000101010101" pitchFamily="18" charset="-127"/>
                <a:ea typeface="HY견고딕" panose="02030600000101010101" pitchFamily="18" charset="-127"/>
              </a:rPr>
              <a:t>. (windows </a:t>
            </a:r>
            <a:r>
              <a:rPr lang="ko-KR" altLang="en-US" sz="2200" dirty="0">
                <a:latin typeface="HY견고딕" panose="02030600000101010101" pitchFamily="18" charset="-127"/>
                <a:ea typeface="HY견고딕" panose="02030600000101010101" pitchFamily="18" charset="-127"/>
              </a:rPr>
              <a:t>기반</a:t>
            </a:r>
            <a:r>
              <a:rPr lang="en-US" altLang="ko-KR" sz="22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r>
              <a:rPr lang="ko-KR" altLang="en-US" sz="2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체스게임은 </a:t>
            </a:r>
            <a:r>
              <a:rPr lang="en-US" altLang="ko-KR" sz="2200" dirty="0">
                <a:latin typeface="HY견고딕" panose="02030600000101010101" pitchFamily="18" charset="-127"/>
                <a:ea typeface="HY견고딕" panose="02030600000101010101" pitchFamily="18" charset="-127"/>
              </a:rPr>
              <a:t>Client </a:t>
            </a:r>
            <a:r>
              <a:rPr lang="ko-KR" altLang="en-US" sz="2200" dirty="0">
                <a:latin typeface="HY견고딕" panose="02030600000101010101" pitchFamily="18" charset="-127"/>
                <a:ea typeface="HY견고딕" panose="02030600000101010101" pitchFamily="18" charset="-127"/>
              </a:rPr>
              <a:t>끼리 </a:t>
            </a:r>
            <a:r>
              <a:rPr lang="en-US" altLang="ko-KR" sz="2200" dirty="0">
                <a:latin typeface="HY견고딕" panose="02030600000101010101" pitchFamily="18" charset="-127"/>
                <a:ea typeface="HY견고딕" panose="02030600000101010101" pitchFamily="18" charset="-127"/>
              </a:rPr>
              <a:t>1vs1 </a:t>
            </a:r>
            <a:r>
              <a:rPr lang="ko-KR" altLang="en-US" sz="2200" dirty="0">
                <a:latin typeface="HY견고딕" panose="02030600000101010101" pitchFamily="18" charset="-127"/>
                <a:ea typeface="HY견고딕" panose="02030600000101010101" pitchFamily="18" charset="-127"/>
              </a:rPr>
              <a:t>대결 형식</a:t>
            </a:r>
            <a:endParaRPr lang="en-US" altLang="ko-KR" sz="2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2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서로 다른 </a:t>
            </a:r>
            <a:r>
              <a:rPr lang="en-US" altLang="ko-KR" sz="2200" dirty="0">
                <a:latin typeface="HY견고딕" panose="02030600000101010101" pitchFamily="18" charset="-127"/>
                <a:ea typeface="HY견고딕" panose="02030600000101010101" pitchFamily="18" charset="-127"/>
              </a:rPr>
              <a:t>Client</a:t>
            </a:r>
            <a:r>
              <a:rPr lang="ko-KR" altLang="en-US" sz="22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가 서버에 </a:t>
            </a:r>
            <a:r>
              <a:rPr lang="en-US" altLang="ko-KR" sz="2200" dirty="0">
                <a:latin typeface="HY견고딕" panose="02030600000101010101" pitchFamily="18" charset="-127"/>
                <a:ea typeface="HY견고딕" panose="02030600000101010101" pitchFamily="18" charset="-127"/>
              </a:rPr>
              <a:t>1vs1 </a:t>
            </a:r>
            <a:r>
              <a:rPr lang="ko-KR" altLang="en-US" sz="2200" dirty="0">
                <a:latin typeface="HY견고딕" panose="02030600000101010101" pitchFamily="18" charset="-127"/>
                <a:ea typeface="HY견고딕" panose="02030600000101010101" pitchFamily="18" charset="-127"/>
              </a:rPr>
              <a:t>대결을 요청하면 서버는 클라이언트들의 요청을 받고 비슷한 레벨의 </a:t>
            </a:r>
            <a:r>
              <a:rPr lang="en-US" altLang="ko-KR" sz="2200" dirty="0">
                <a:latin typeface="HY견고딕" panose="02030600000101010101" pitchFamily="18" charset="-127"/>
                <a:ea typeface="HY견고딕" panose="02030600000101010101" pitchFamily="18" charset="-127"/>
              </a:rPr>
              <a:t>Client 2</a:t>
            </a:r>
            <a:r>
              <a:rPr lang="ko-KR" altLang="en-US" sz="2200" dirty="0">
                <a:latin typeface="HY견고딕" panose="02030600000101010101" pitchFamily="18" charset="-127"/>
                <a:ea typeface="HY견고딕" panose="02030600000101010101" pitchFamily="18" charset="-127"/>
              </a:rPr>
              <a:t>명을 한 공간에 연결시킨 뒤 게임을 진행시킨다</a:t>
            </a:r>
            <a:r>
              <a:rPr lang="en-US" altLang="ko-KR" sz="2200" dirty="0"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r>
              <a:rPr lang="ko-KR" altLang="en-US" sz="2200" dirty="0">
                <a:latin typeface="HY견고딕" panose="02030600000101010101" pitchFamily="18" charset="-127"/>
                <a:ea typeface="HY견고딕" panose="02030600000101010101" pitchFamily="18" charset="-127"/>
              </a:rPr>
              <a:t>게임이 끝난 후 </a:t>
            </a:r>
            <a:r>
              <a:rPr lang="ko-KR" altLang="en-US" sz="2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제대결이</a:t>
            </a:r>
            <a:r>
              <a:rPr lang="ko-KR" altLang="en-US" sz="2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성사되지 않는다면 연결을 종료한다</a:t>
            </a:r>
            <a:r>
              <a:rPr lang="en-US" altLang="ko-KR" sz="22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br>
              <a:rPr lang="en-US" altLang="ko-KR" sz="2200" dirty="0"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br>
              <a:rPr lang="ko-KR" altLang="en-US" sz="2200" dirty="0"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endParaRPr lang="ko-KR" altLang="en-US" sz="2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3012" y="1457478"/>
            <a:ext cx="6116802" cy="4614120"/>
          </a:xfrm>
        </p:spPr>
      </p:pic>
      <p:pic>
        <p:nvPicPr>
          <p:cNvPr id="4098" name="Picture 2" descr="https://d30y9cdsu7xlg0.cloudfront.net/png/71306-2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609" y="352075"/>
            <a:ext cx="1105403" cy="1105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1861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62021" y="259535"/>
            <a:ext cx="9404723" cy="1400530"/>
          </a:xfrm>
        </p:spPr>
        <p:txBody>
          <a:bodyPr/>
          <a:lstStyle/>
          <a:p>
            <a:pPr algn="ctr"/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팀원별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임무 분담</a:t>
            </a:r>
          </a:p>
        </p:txBody>
      </p:sp>
      <p:graphicFrame>
        <p:nvGraphicFramePr>
          <p:cNvPr id="4" name="내용 개체 틀 2" descr="그림 조직도" title="SmartAr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8788265"/>
              </p:ext>
            </p:extLst>
          </p:nvPr>
        </p:nvGraphicFramePr>
        <p:xfrm>
          <a:off x="990807" y="1441124"/>
          <a:ext cx="8947150" cy="419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대각선 방향의 모서리가 잘린 사각형 4"/>
          <p:cNvSpPr/>
          <p:nvPr/>
        </p:nvSpPr>
        <p:spPr>
          <a:xfrm>
            <a:off x="990807" y="5251360"/>
            <a:ext cx="2644068" cy="1378040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통합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테스팅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프론트앤드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코딩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대각선 방향의 모서리가 잘린 사각형 5"/>
          <p:cNvSpPr/>
          <p:nvPr/>
        </p:nvSpPr>
        <p:spPr>
          <a:xfrm>
            <a:off x="4143077" y="5251360"/>
            <a:ext cx="2682726" cy="1378039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 latinLnBrk="1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   통합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테스팅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fontAlgn="base" latinLnBrk="1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  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백앤드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코딩</a:t>
            </a:r>
          </a:p>
        </p:txBody>
      </p:sp>
      <p:sp>
        <p:nvSpPr>
          <p:cNvPr id="7" name="대각선 방향의 모서리가 잘린 사각형 6"/>
          <p:cNvSpPr/>
          <p:nvPr/>
        </p:nvSpPr>
        <p:spPr>
          <a:xfrm>
            <a:off x="7334005" y="5251360"/>
            <a:ext cx="2603952" cy="1378039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 latinLnBrk="1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 디자인 설계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fontAlgn="base" latinLnBrk="1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프론트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엔드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코딩</a:t>
            </a:r>
          </a:p>
        </p:txBody>
      </p:sp>
      <p:sp>
        <p:nvSpPr>
          <p:cNvPr id="9" name="대각선 방향의 모서리가 잘린 사각형 8"/>
          <p:cNvSpPr/>
          <p:nvPr/>
        </p:nvSpPr>
        <p:spPr>
          <a:xfrm>
            <a:off x="6825803" y="1467302"/>
            <a:ext cx="2202287" cy="1378039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팀장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GUI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설계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통합 코딩</a:t>
            </a:r>
          </a:p>
        </p:txBody>
      </p:sp>
      <p:pic>
        <p:nvPicPr>
          <p:cNvPr id="6148" name="Picture 4" descr="https://d30y9cdsu7xlg0.cloudfront.net/png/341670-200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0869" y="347848"/>
            <a:ext cx="1093276" cy="1093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1551" y="3848205"/>
            <a:ext cx="893157" cy="1188353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634" y="3914847"/>
            <a:ext cx="839958" cy="1117572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4006" y="3938618"/>
            <a:ext cx="839324" cy="1116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806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프로젝트 일정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03312" y="1872310"/>
            <a:ext cx="9152036" cy="4376089"/>
          </a:xfrm>
        </p:spPr>
        <p:txBody>
          <a:bodyPr>
            <a:normAutofit/>
          </a:bodyPr>
          <a:lstStyle/>
          <a:p>
            <a:r>
              <a:rPr lang="ko-KR" altLang="en-US" sz="1800" u="sng" dirty="0">
                <a:latin typeface="HY수평선B" panose="02030600000101010101" pitchFamily="18" charset="-127"/>
                <a:ea typeface="HY수평선B" panose="02030600000101010101" pitchFamily="18" charset="-127"/>
              </a:rPr>
              <a:t>1주차 : 각자 생각한 아이디어 제시와 아이디어 선출, 사용할 프로그래밍 언어 선택, 프로젝트 방향 설정.    </a:t>
            </a:r>
            <a:r>
              <a:rPr lang="en-US" altLang="ko-KR" sz="1800" u="sng" dirty="0">
                <a:latin typeface="HY수평선B" panose="02030600000101010101" pitchFamily="18" charset="-127"/>
                <a:ea typeface="HY수평선B" panose="02030600000101010101" pitchFamily="18" charset="-127"/>
              </a:rPr>
              <a:t>(</a:t>
            </a:r>
            <a:r>
              <a:rPr lang="ko-KR" altLang="en-US" sz="1800" u="sng" dirty="0" err="1">
                <a:latin typeface="HY수평선B" panose="02030600000101010101" pitchFamily="18" charset="-127"/>
                <a:ea typeface="HY수평선B" panose="02030600000101010101" pitchFamily="18" charset="-127"/>
              </a:rPr>
              <a:t>마일스톤</a:t>
            </a:r>
            <a:r>
              <a:rPr lang="ko-KR" altLang="en-US" sz="1800" u="sng" dirty="0">
                <a:latin typeface="HY수평선B" panose="02030600000101010101" pitchFamily="18" charset="-127"/>
                <a:ea typeface="HY수평선B" panose="02030600000101010101" pitchFamily="18" charset="-127"/>
              </a:rPr>
              <a:t> 작성 후, 교수님의 피드백을 받고, 방향 재설정 )</a:t>
            </a:r>
          </a:p>
          <a:p>
            <a:endParaRPr lang="ko-KR" altLang="en-US" sz="1800" u="sng" dirty="0">
              <a:latin typeface="HY수평선B" panose="02030600000101010101" pitchFamily="18" charset="-127"/>
              <a:ea typeface="HY수평선B" panose="02030600000101010101" pitchFamily="18" charset="-127"/>
            </a:endParaRPr>
          </a:p>
          <a:p>
            <a:r>
              <a:rPr lang="ko-KR" altLang="en-US" sz="1800" u="sng" dirty="0">
                <a:latin typeface="HY수평선B" panose="02030600000101010101" pitchFamily="18" charset="-127"/>
                <a:ea typeface="HY수평선B" panose="02030600000101010101" pitchFamily="18" charset="-127"/>
              </a:rPr>
              <a:t>2주차 : Python을 기반으로 해서, 게임 프로그램 코딩.</a:t>
            </a:r>
            <a:r>
              <a:rPr lang="en-US" altLang="ko-KR" sz="1800" u="sng" dirty="0">
                <a:latin typeface="HY수평선B" panose="02030600000101010101" pitchFamily="18" charset="-127"/>
                <a:ea typeface="HY수평선B" panose="02030600000101010101" pitchFamily="18" charset="-127"/>
              </a:rPr>
              <a:t>     </a:t>
            </a:r>
          </a:p>
          <a:p>
            <a:pPr marL="0" indent="0">
              <a:buNone/>
            </a:pPr>
            <a:r>
              <a:rPr lang="en-US" altLang="ko-KR" sz="1800" u="sng" dirty="0">
                <a:latin typeface="HY수평선B" panose="02030600000101010101" pitchFamily="18" charset="-127"/>
                <a:ea typeface="HY수평선B" panose="02030600000101010101" pitchFamily="18" charset="-127"/>
              </a:rPr>
              <a:t>                    </a:t>
            </a:r>
            <a:endParaRPr lang="ko-KR" altLang="en-US" sz="1800" u="sng" dirty="0">
              <a:latin typeface="HY수평선B" panose="02030600000101010101" pitchFamily="18" charset="-127"/>
              <a:ea typeface="HY수평선B" panose="02030600000101010101" pitchFamily="18" charset="-127"/>
            </a:endParaRPr>
          </a:p>
          <a:p>
            <a:r>
              <a:rPr lang="ko-KR" altLang="en-US" sz="1800" u="sng" dirty="0">
                <a:latin typeface="HY수평선B" panose="02030600000101010101" pitchFamily="18" charset="-127"/>
                <a:ea typeface="HY수평선B" panose="02030600000101010101" pitchFamily="18" charset="-127"/>
              </a:rPr>
              <a:t> 3주차 : GUI 연동해서 </a:t>
            </a:r>
            <a:r>
              <a:rPr lang="ko-KR" altLang="en-US" sz="1800" u="sng" dirty="0" err="1">
                <a:latin typeface="HY수평선B" panose="02030600000101010101" pitchFamily="18" charset="-127"/>
                <a:ea typeface="HY수평선B" panose="02030600000101010101" pitchFamily="18" charset="-127"/>
              </a:rPr>
              <a:t>체스말</a:t>
            </a:r>
            <a:r>
              <a:rPr lang="en-US" altLang="ko-KR" sz="1800" u="sng" dirty="0">
                <a:latin typeface="HY수평선B" panose="02030600000101010101" pitchFamily="18" charset="-127"/>
                <a:ea typeface="HY수평선B" panose="02030600000101010101" pitchFamily="18" charset="-127"/>
              </a:rPr>
              <a:t>, </a:t>
            </a:r>
            <a:r>
              <a:rPr lang="ko-KR" altLang="en-US" sz="1800" u="sng" dirty="0" err="1">
                <a:latin typeface="HY수평선B" panose="02030600000101010101" pitchFamily="18" charset="-127"/>
                <a:ea typeface="HY수평선B" panose="02030600000101010101" pitchFamily="18" charset="-127"/>
              </a:rPr>
              <a:t>체스판</a:t>
            </a:r>
            <a:r>
              <a:rPr lang="en-US" altLang="ko-KR" sz="1800" u="sng" dirty="0">
                <a:latin typeface="HY수평선B" panose="02030600000101010101" pitchFamily="18" charset="-127"/>
                <a:ea typeface="HY수평선B" panose="02030600000101010101" pitchFamily="18" charset="-127"/>
              </a:rPr>
              <a:t>, </a:t>
            </a:r>
            <a:r>
              <a:rPr lang="ko-KR" altLang="en-US" sz="1800" u="sng" dirty="0">
                <a:latin typeface="HY수평선B" panose="02030600000101010101" pitchFamily="18" charset="-127"/>
                <a:ea typeface="HY수평선B" panose="02030600000101010101" pitchFamily="18" charset="-127"/>
              </a:rPr>
              <a:t>등의 </a:t>
            </a:r>
            <a:r>
              <a:rPr lang="en-US" altLang="ko-KR" sz="1800" u="sng" dirty="0">
                <a:latin typeface="HY수평선B" panose="02030600000101010101" pitchFamily="18" charset="-127"/>
                <a:ea typeface="HY수평선B" panose="02030600000101010101" pitchFamily="18" charset="-127"/>
              </a:rPr>
              <a:t>GUI</a:t>
            </a:r>
            <a:r>
              <a:rPr lang="ko-KR" altLang="en-US" sz="1800" u="sng" dirty="0">
                <a:latin typeface="HY수평선B" panose="02030600000101010101" pitchFamily="18" charset="-127"/>
                <a:ea typeface="HY수평선B" panose="02030600000101010101" pitchFamily="18" charset="-127"/>
              </a:rPr>
              <a:t>디스플레이를 구현한다.        </a:t>
            </a:r>
            <a:endParaRPr lang="en-US" altLang="ko-KR" sz="1800" u="sng" dirty="0">
              <a:latin typeface="HY수평선B" panose="02030600000101010101" pitchFamily="18" charset="-127"/>
              <a:ea typeface="HY수평선B" panose="02030600000101010101" pitchFamily="18" charset="-127"/>
            </a:endParaRPr>
          </a:p>
          <a:p>
            <a:pPr marL="0" indent="0">
              <a:buNone/>
            </a:pPr>
            <a:r>
              <a:rPr lang="ko-KR" altLang="en-US" sz="1800" u="sng" dirty="0">
                <a:latin typeface="HY수평선B" panose="02030600000101010101" pitchFamily="18" charset="-127"/>
                <a:ea typeface="HY수평선B" panose="02030600000101010101" pitchFamily="18" charset="-127"/>
              </a:rPr>
              <a:t>                   </a:t>
            </a:r>
          </a:p>
          <a:p>
            <a:r>
              <a:rPr lang="ko-KR" altLang="en-US" sz="1800" u="sng" dirty="0">
                <a:latin typeface="HY수평선B" panose="02030600000101010101" pitchFamily="18" charset="-127"/>
                <a:ea typeface="HY수평선B" panose="02030600000101010101" pitchFamily="18" charset="-127"/>
              </a:rPr>
              <a:t>4주차 : “클라이언트 – 서버” 구조를 기반으로 웹에 적용 시킬 수 있게, 코딩을 확장한다.   </a:t>
            </a:r>
            <a:endParaRPr lang="en-US" altLang="ko-KR" sz="1800" u="sng" dirty="0">
              <a:latin typeface="HY수평선B" panose="02030600000101010101" pitchFamily="18" charset="-127"/>
              <a:ea typeface="HY수평선B" panose="02030600000101010101" pitchFamily="18" charset="-127"/>
            </a:endParaRPr>
          </a:p>
          <a:p>
            <a:endParaRPr lang="ko-KR" altLang="en-US" sz="1800" u="sng" dirty="0">
              <a:latin typeface="HY수평선B" panose="02030600000101010101" pitchFamily="18" charset="-127"/>
              <a:ea typeface="HY수평선B" panose="02030600000101010101" pitchFamily="18" charset="-127"/>
            </a:endParaRPr>
          </a:p>
          <a:p>
            <a:r>
              <a:rPr lang="ko-KR" altLang="en-US" sz="1800" u="sng" dirty="0">
                <a:latin typeface="HY수평선B" panose="02030600000101010101" pitchFamily="18" charset="-127"/>
                <a:ea typeface="HY수평선B" panose="02030600000101010101" pitchFamily="18" charset="-127"/>
              </a:rPr>
              <a:t>5주차 : 프로그램의 오류 해결 및 유지보수 </a:t>
            </a:r>
            <a:endParaRPr lang="en-US" altLang="ko-KR" sz="1800" u="sng" dirty="0">
              <a:latin typeface="HY수평선B" panose="02030600000101010101" pitchFamily="18" charset="-127"/>
              <a:ea typeface="HY수평선B" panose="02030600000101010101" pitchFamily="18" charset="-127"/>
            </a:endParaRPr>
          </a:p>
          <a:p>
            <a:endParaRPr lang="en-US" altLang="ko-KR" sz="1800" u="sng" dirty="0">
              <a:latin typeface="HY수평선B" panose="02030600000101010101" pitchFamily="18" charset="-127"/>
              <a:ea typeface="HY수평선B" panose="02030600000101010101" pitchFamily="18" charset="-127"/>
            </a:endParaRPr>
          </a:p>
          <a:p>
            <a:endParaRPr lang="ko-KR" altLang="en-US" sz="1800" dirty="0">
              <a:latin typeface="HY수평선B" panose="02030600000101010101" pitchFamily="18" charset="-127"/>
              <a:ea typeface="HY수평선B" panose="02030600000101010101" pitchFamily="18" charset="-127"/>
            </a:endParaRPr>
          </a:p>
          <a:p>
            <a:endParaRPr lang="ko-KR" altLang="en-US" sz="1800" dirty="0">
              <a:latin typeface="HY수평선B" panose="02030600000101010101" pitchFamily="18" charset="-127"/>
              <a:ea typeface="HY수평선B" panose="02030600000101010101" pitchFamily="18" charset="-127"/>
            </a:endParaRPr>
          </a:p>
        </p:txBody>
      </p:sp>
      <p:pic>
        <p:nvPicPr>
          <p:cNvPr id="4" name="Picture 10" descr="https://d30y9cdsu7xlg0.cloudfront.net/png/27787-2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900" y="433656"/>
            <a:ext cx="962514" cy="962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1658131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">
  <a:themeElements>
    <a:clrScheme name="이온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이온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이온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333</TotalTime>
  <Words>886</Words>
  <Application>Microsoft Office PowerPoint</Application>
  <PresentationFormat>와이드스크린</PresentationFormat>
  <Paragraphs>98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8" baseType="lpstr">
      <vt:lpstr>HY강B</vt:lpstr>
      <vt:lpstr>HY견고딕</vt:lpstr>
      <vt:lpstr>HY수평선B</vt:lpstr>
      <vt:lpstr>맑은 고딕</vt:lpstr>
      <vt:lpstr>Arial</vt:lpstr>
      <vt:lpstr>Century Gothic</vt:lpstr>
      <vt:lpstr>Wingdings 3</vt:lpstr>
      <vt:lpstr>이온</vt:lpstr>
      <vt:lpstr>4조 MILESTONE </vt:lpstr>
      <vt:lpstr>목차  </vt:lpstr>
      <vt:lpstr>아이템 선정 </vt:lpstr>
      <vt:lpstr>아이템 구체화(1)</vt:lpstr>
      <vt:lpstr>아이템 구체화(2)</vt:lpstr>
      <vt:lpstr>                  통신/룰 구체화(1)</vt:lpstr>
      <vt:lpstr>PowerPoint 프레젠테이션</vt:lpstr>
      <vt:lpstr>팀원별 임무 분담</vt:lpstr>
      <vt:lpstr>프로젝트 일정</vt:lpstr>
      <vt:lpstr>      마일 스톤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4조 MILESTONE</dc:title>
  <dc:creator>HanJoo Kim</dc:creator>
  <cp:lastModifiedBy>sooyoung jung</cp:lastModifiedBy>
  <cp:revision>31</cp:revision>
  <dcterms:created xsi:type="dcterms:W3CDTF">2016-05-11T02:31:23Z</dcterms:created>
  <dcterms:modified xsi:type="dcterms:W3CDTF">2016-05-12T05:53:13Z</dcterms:modified>
</cp:coreProperties>
</file>