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4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5" r:id="rId14"/>
    <p:sldId id="282" r:id="rId15"/>
    <p:sldId id="283" r:id="rId16"/>
    <p:sldId id="278" r:id="rId17"/>
    <p:sldId id="276" r:id="rId18"/>
    <p:sldId id="277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64"/>
    <a:srgbClr val="17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1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6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2313-ABF4-4B48-A998-8A5CC6581D74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9869-5F4E-43F3-9190-52DF4DECD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32C6BC-9B3B-4D35-AA2B-888E3A77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43" y="414725"/>
            <a:ext cx="4285714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92948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3</a:t>
                      </a:r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31244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3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61723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bg1"/>
                          </a:solidFill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Ⓟ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★</a:t>
                      </a: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Composition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834" y="2214842"/>
            <a:ext cx="6090201" cy="585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게임 창 크기 </a:t>
            </a:r>
            <a:r>
              <a:rPr lang="en-US" altLang="ko-KR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450 * 650 </a:t>
            </a: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고정</a:t>
            </a:r>
            <a:r>
              <a:rPr lang="en-US" altLang="ko-KR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랜덤으로 만들어진 배열</a:t>
            </a:r>
            <a:r>
              <a:rPr lang="en-US" altLang="ko-KR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(List)</a:t>
            </a: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</a:t>
            </a: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이미지로 출력</a:t>
            </a: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0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캐릭터 이동 방식이 아닌 </a:t>
            </a:r>
            <a:endParaRPr lang="en-US" altLang="ko-KR" sz="20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200" b="1" i="1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200" b="1" i="1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캐릭터 고정 </a:t>
            </a:r>
            <a:r>
              <a:rPr lang="en-US" altLang="ko-KR" sz="1200" b="1" i="1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r>
              <a:rPr lang="ko-KR" altLang="en-US" sz="2400" b="1" i="1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카메라 이동 방식</a:t>
            </a:r>
            <a:br>
              <a:rPr lang="ko-KR" altLang="en-US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97FE4-59C4-498E-9C12-0C4CA57F8901}"/>
              </a:ext>
            </a:extLst>
          </p:cNvPr>
          <p:cNvSpPr txBox="1"/>
          <p:nvPr/>
        </p:nvSpPr>
        <p:spPr>
          <a:xfrm>
            <a:off x="1470221" y="1678100"/>
            <a:ext cx="781496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Size of Window 450 * 650 </a:t>
            </a:r>
            <a:r>
              <a:rPr lang="en-US" altLang="ko-KR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(be</a:t>
            </a:r>
            <a:r>
              <a:rPr lang="ko-KR" altLang="en-US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fixed).</a:t>
            </a:r>
            <a:endParaRPr lang="en-US" altLang="ko-KR" sz="32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32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32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32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Outputs a random array as an image.</a:t>
            </a:r>
          </a:p>
          <a:p>
            <a:endParaRPr lang="en-US" altLang="ko-KR" sz="32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32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32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Moving Camera Method</a:t>
            </a:r>
          </a:p>
          <a:p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6CC6FEE1-96D5-4E20-9D06-04BC7098767D}"/>
              </a:ext>
            </a:extLst>
          </p:cNvPr>
          <p:cNvSpPr/>
          <p:nvPr/>
        </p:nvSpPr>
        <p:spPr>
          <a:xfrm>
            <a:off x="6216242" y="5414943"/>
            <a:ext cx="2788717" cy="994307"/>
          </a:xfrm>
          <a:prstGeom prst="wedgeRoundRectCallout">
            <a:avLst>
              <a:gd name="adj1" fmla="val -71347"/>
              <a:gd name="adj2" fmla="val 2545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전체를 보여주지 않기때문에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어려워짐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6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Composition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4C105AC-ABA1-4220-A238-CEA8D808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87" y="576438"/>
            <a:ext cx="3949700" cy="5705124"/>
          </a:xfrm>
        </p:spPr>
      </p:pic>
    </p:spTree>
    <p:extLst>
      <p:ext uri="{BB962C8B-B14F-4D97-AF65-F5344CB8AC3E}">
        <p14:creationId xmlns:p14="http://schemas.microsoft.com/office/powerpoint/2010/main" val="243093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Composition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DD5F3-482A-49F6-8060-C311DB862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1" b="34646"/>
          <a:stretch/>
        </p:blipFill>
        <p:spPr>
          <a:xfrm>
            <a:off x="2927349" y="2438728"/>
            <a:ext cx="5218767" cy="20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Composition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275" y="3445565"/>
            <a:ext cx="6090201" cy="5859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10000</a:t>
            </a:r>
            <a:r>
              <a:rPr lang="ko-KR" altLang="en-US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점에서 점수가</a:t>
            </a:r>
            <a:endParaRPr lang="en-US" altLang="ko-KR" sz="24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점차 줄어드는 방식</a:t>
            </a:r>
            <a:r>
              <a:rPr lang="en-US" altLang="ko-KR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빨리 탈출 할수록 </a:t>
            </a:r>
            <a:r>
              <a:rPr lang="ko-KR" altLang="en-US" sz="2400" i="1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하이스코어</a:t>
            </a:r>
            <a:r>
              <a:rPr lang="en-US" altLang="ko-KR" sz="2400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CED715-9F05-408E-AA34-192E9ADE9D28}"/>
              </a:ext>
            </a:extLst>
          </p:cNvPr>
          <p:cNvSpPr txBox="1">
            <a:spLocks/>
          </p:cNvSpPr>
          <p:nvPr/>
        </p:nvSpPr>
        <p:spPr>
          <a:xfrm>
            <a:off x="1987827" y="2063891"/>
            <a:ext cx="6090201" cy="585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i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Score = 10000 - time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76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062D0D-B7B3-4168-BDCE-1B6D5E22CF0D}"/>
              </a:ext>
            </a:extLst>
          </p:cNvPr>
          <p:cNvSpPr/>
          <p:nvPr/>
        </p:nvSpPr>
        <p:spPr>
          <a:xfrm>
            <a:off x="2148765" y="1471981"/>
            <a:ext cx="6883400" cy="471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Composition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A9C792-F217-4486-A34E-8680B1C87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4" y="2041447"/>
            <a:ext cx="1021682" cy="102168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00572F-6A87-416D-852F-3BC2D02B5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41447"/>
            <a:ext cx="1021682" cy="1021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37E60C-A2ED-4AE8-AFE6-A54FE6086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29064"/>
            <a:ext cx="1021682" cy="1021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9B0FD4-88E3-42A0-B786-9F0C80EEA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4" y="4329064"/>
            <a:ext cx="1021682" cy="1021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28F10-9A11-4096-98B6-6F9651DE9221}"/>
              </a:ext>
            </a:extLst>
          </p:cNvPr>
          <p:cNvSpPr txBox="1"/>
          <p:nvPr/>
        </p:nvSpPr>
        <p:spPr>
          <a:xfrm>
            <a:off x="3886200" y="213979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wall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9A65D-3D16-40DF-B3B3-1ED14EB043E9}"/>
              </a:ext>
            </a:extLst>
          </p:cNvPr>
          <p:cNvSpPr txBox="1"/>
          <p:nvPr/>
        </p:nvSpPr>
        <p:spPr>
          <a:xfrm>
            <a:off x="6758918" y="2139799"/>
            <a:ext cx="173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space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10FCC-0971-46A2-B9A7-5F0D02B59367}"/>
              </a:ext>
            </a:extLst>
          </p:cNvPr>
          <p:cNvSpPr txBox="1"/>
          <p:nvPr/>
        </p:nvSpPr>
        <p:spPr>
          <a:xfrm>
            <a:off x="6495532" y="4462689"/>
            <a:ext cx="23850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i="1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charater</a:t>
            </a:r>
            <a:endParaRPr lang="en-US" altLang="ko-KR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40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(player)</a:t>
            </a:r>
            <a:endParaRPr lang="ko-KR" altLang="en-US" sz="40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E0EB6-34B4-43FD-B816-780510507F39}"/>
              </a:ext>
            </a:extLst>
          </p:cNvPr>
          <p:cNvSpPr txBox="1"/>
          <p:nvPr/>
        </p:nvSpPr>
        <p:spPr>
          <a:xfrm>
            <a:off x="3835463" y="446268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Exit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D986A80-7E51-4042-8A7F-09503FF44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329065"/>
            <a:ext cx="1012640" cy="10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Design</a:t>
            </a:r>
            <a:r>
              <a:rPr lang="ko-KR" altLang="en-US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- </a:t>
            </a:r>
            <a:r>
              <a:rPr lang="en-US" altLang="ko-KR" sz="5400" i="1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Charater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28" y="2076384"/>
            <a:ext cx="3693346" cy="31963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3D31-A7F0-48A4-83F0-09237B481EF7}"/>
              </a:ext>
            </a:extLst>
          </p:cNvPr>
          <p:cNvSpPr txBox="1"/>
          <p:nvPr/>
        </p:nvSpPr>
        <p:spPr>
          <a:xfrm>
            <a:off x="4997728" y="3214944"/>
            <a:ext cx="249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It’s 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73B2B0-2F2D-4932-923E-8B84A684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88" y="1925468"/>
            <a:ext cx="3228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6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Design</a:t>
            </a:r>
            <a:r>
              <a:rPr lang="ko-KR" altLang="en-US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- Map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28" y="2076384"/>
            <a:ext cx="3693346" cy="31963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3D31-A7F0-48A4-83F0-09237B481EF7}"/>
              </a:ext>
            </a:extLst>
          </p:cNvPr>
          <p:cNvSpPr txBox="1"/>
          <p:nvPr/>
        </p:nvSpPr>
        <p:spPr>
          <a:xfrm>
            <a:off x="4937263" y="2110260"/>
            <a:ext cx="3250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Our school,</a:t>
            </a:r>
          </a:p>
          <a:p>
            <a:r>
              <a:rPr lang="en-US" altLang="ko-KR" sz="4800" i="1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Hongik</a:t>
            </a:r>
            <a:r>
              <a:rPr lang="en-US" altLang="ko-KR" sz="48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 university.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34281FF2-544C-4F07-87EF-9BDF49EB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20" y="2095717"/>
            <a:ext cx="2238453" cy="2238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503B05-2F66-4809-AE1F-0C657FC55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57" y="4418584"/>
            <a:ext cx="1987827" cy="19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sz="66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6341992" cy="27066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3200" b="1" i="1" dirty="0"/>
              <a:t>Aldous Broder Algorithm</a:t>
            </a:r>
            <a:br>
              <a:rPr lang="ko-KR" altLang="en-US" sz="3200" dirty="0"/>
            </a:br>
            <a:r>
              <a:rPr lang="en-US" altLang="ko-KR" sz="1800" i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http://weblog.jamisbuck.org/2011/2/7/maze-generation-algorithm-recap</a:t>
            </a:r>
            <a:endParaRPr lang="ko-KR" altLang="en-US" sz="18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94FC3E-1E1D-4464-96D9-73CC030E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7" y="2431598"/>
            <a:ext cx="4869966" cy="40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4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Design</a:t>
            </a:r>
            <a:r>
              <a:rPr lang="ko-KR" altLang="en-US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- Sound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28" y="2076384"/>
            <a:ext cx="3693346" cy="31963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3D31-A7F0-48A4-83F0-09237B481EF7}"/>
              </a:ext>
            </a:extLst>
          </p:cNvPr>
          <p:cNvSpPr txBox="1"/>
          <p:nvPr/>
        </p:nvSpPr>
        <p:spPr>
          <a:xfrm>
            <a:off x="4809710" y="1694727"/>
            <a:ext cx="325039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BGm</a:t>
            </a:r>
            <a:r>
              <a:rPr lang="en-US" altLang="ko-KR" sz="40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:</a:t>
            </a:r>
          </a:p>
          <a:p>
            <a:r>
              <a:rPr lang="ko-KR" altLang="en-US" sz="5400" i="1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소년점프</a:t>
            </a:r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(inst.)</a:t>
            </a:r>
            <a:endParaRPr lang="en-US" altLang="ko-KR" sz="48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026" name="Picture 2" descr="ìëì íì ëí ì´ë¯¸ì§ ê²ìê²°ê³¼">
            <a:extLst>
              <a:ext uri="{FF2B5EF4-FFF2-40B4-BE49-F238E27FC236}">
                <a16:creationId xmlns:a16="http://schemas.microsoft.com/office/drawing/2014/main" id="{E86A599E-65F9-49C3-8F12-57E32230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92" y="169472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EFB9A2-FB1C-4524-8119-1BC1B2C9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47" y="4005984"/>
            <a:ext cx="4733925" cy="23145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5A7FDC-417A-4317-9D80-DFE6BCB7DD9B}"/>
              </a:ext>
            </a:extLst>
          </p:cNvPr>
          <p:cNvCxnSpPr/>
          <p:nvPr/>
        </p:nvCxnSpPr>
        <p:spPr>
          <a:xfrm>
            <a:off x="2969703" y="5272756"/>
            <a:ext cx="407704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2E08CE-020B-4A95-BAD4-FD369BC56216}"/>
              </a:ext>
            </a:extLst>
          </p:cNvPr>
          <p:cNvCxnSpPr>
            <a:cxnSpLocks/>
          </p:cNvCxnSpPr>
          <p:nvPr/>
        </p:nvCxnSpPr>
        <p:spPr>
          <a:xfrm>
            <a:off x="2959203" y="5490870"/>
            <a:ext cx="277886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Design</a:t>
            </a:r>
            <a:r>
              <a:rPr lang="ko-KR" altLang="en-US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54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- Sound</a:t>
            </a:r>
            <a:endParaRPr lang="ko-KR" altLang="en-US" sz="5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28" y="2076384"/>
            <a:ext cx="3693346" cy="319637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ko-KR" altLang="en-US" sz="3600" b="1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</a:br>
            <a:endParaRPr lang="en-US" altLang="ko-KR" sz="3600" b="1" i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3D31-A7F0-48A4-83F0-09237B481EF7}"/>
              </a:ext>
            </a:extLst>
          </p:cNvPr>
          <p:cNvSpPr txBox="1"/>
          <p:nvPr/>
        </p:nvSpPr>
        <p:spPr>
          <a:xfrm>
            <a:off x="5219205" y="1593784"/>
            <a:ext cx="3250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Over Theme:</a:t>
            </a:r>
          </a:p>
          <a:p>
            <a:r>
              <a:rPr lang="en-US" altLang="ko-KR" sz="5400" i="1" dirty="0" err="1">
                <a:solidFill>
                  <a:srgbClr val="00446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Hongik</a:t>
            </a:r>
            <a:r>
              <a:rPr lang="en-US" altLang="ko-KR" sz="5400" i="1" dirty="0">
                <a:solidFill>
                  <a:srgbClr val="00446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5400" i="1" dirty="0" err="1">
                <a:solidFill>
                  <a:srgbClr val="00446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univ.</a:t>
            </a:r>
            <a:endParaRPr lang="en-US" altLang="ko-KR" sz="5400" i="1" dirty="0">
              <a:solidFill>
                <a:srgbClr val="004464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en-US" altLang="ko-KR" sz="5400" i="1" dirty="0">
                <a:solidFill>
                  <a:srgbClr val="00446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School song</a:t>
            </a:r>
          </a:p>
          <a:p>
            <a:r>
              <a:rPr lang="ko-KR" altLang="en-US" sz="2800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홍익대학교 교가 끝부분</a:t>
            </a:r>
            <a:endParaRPr lang="en-US" altLang="ko-KR" sz="2400" i="1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C0AD1-6789-42BB-9067-D759DAA9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23" y="1593784"/>
            <a:ext cx="28575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73A67-D70D-4079-A9E7-219800D83ACA}"/>
              </a:ext>
            </a:extLst>
          </p:cNvPr>
          <p:cNvSpPr txBox="1"/>
          <p:nvPr/>
        </p:nvSpPr>
        <p:spPr>
          <a:xfrm>
            <a:off x="2601880" y="4829644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rgbClr val="004464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와우의 푸른 기슭에 높이 솟은 홍익대학교♪</a:t>
            </a:r>
          </a:p>
        </p:txBody>
      </p:sp>
    </p:spTree>
    <p:extLst>
      <p:ext uri="{BB962C8B-B14F-4D97-AF65-F5344CB8AC3E}">
        <p14:creationId xmlns:p14="http://schemas.microsoft.com/office/powerpoint/2010/main" val="80114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41110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sz="6600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sz="66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E2896-0D3D-4E7F-BF78-AC83BFD2101F}"/>
              </a:ext>
            </a:extLst>
          </p:cNvPr>
          <p:cNvSpPr txBox="1"/>
          <p:nvPr/>
        </p:nvSpPr>
        <p:spPr>
          <a:xfrm>
            <a:off x="1921079" y="3741531"/>
            <a:ext cx="679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개의 수에서 난수를 하나 뽑아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 난수가 가리키는 방향으로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길을 만드는 알고리즘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1 : up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2 :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right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3 : down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4 : left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83D7C-E6BE-48FE-A247-807E133D3B1B}"/>
              </a:ext>
            </a:extLst>
          </p:cNvPr>
          <p:cNvSpPr txBox="1"/>
          <p:nvPr/>
        </p:nvSpPr>
        <p:spPr>
          <a:xfrm>
            <a:off x="1677798" y="23954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8B8F0-EB98-46A6-9DD3-5E841C514202}"/>
              </a:ext>
            </a:extLst>
          </p:cNvPr>
          <p:cNvSpPr txBox="1"/>
          <p:nvPr/>
        </p:nvSpPr>
        <p:spPr>
          <a:xfrm>
            <a:off x="1384183" y="2033371"/>
            <a:ext cx="768030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i="1" dirty="0">
                <a:latin typeface="Agency FB" panose="020B0503020202020204" pitchFamily="34" charset="0"/>
              </a:rPr>
              <a:t>It's an algorithm that picks up a random number</a:t>
            </a:r>
          </a:p>
          <a:p>
            <a:r>
              <a:rPr lang="en-US" altLang="ko-KR" sz="3500" i="1" dirty="0">
                <a:latin typeface="Agency FB" panose="020B0503020202020204" pitchFamily="34" charset="0"/>
              </a:rPr>
              <a:t>from four numbers and makes a path in the direction</a:t>
            </a:r>
          </a:p>
          <a:p>
            <a:r>
              <a:rPr lang="en-US" altLang="ko-KR" sz="3500" i="1" dirty="0">
                <a:latin typeface="Agency FB" panose="020B0503020202020204" pitchFamily="34" charset="0"/>
              </a:rPr>
              <a:t>that the random number points to.</a:t>
            </a:r>
            <a:endParaRPr lang="ko-KR" altLang="en-US" sz="350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4209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bg1"/>
                          </a:solidFill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4</a:t>
                      </a:r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4E9224-247A-41D8-8943-734165552155}"/>
              </a:ext>
            </a:extLst>
          </p:cNvPr>
          <p:cNvSpPr txBox="1"/>
          <p:nvPr/>
        </p:nvSpPr>
        <p:spPr>
          <a:xfrm>
            <a:off x="6561483" y="3105834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왼쪽이 맵 끝이므로 </a:t>
            </a:r>
            <a:r>
              <a:rPr lang="en-US" altLang="ko-KR" dirty="0"/>
              <a:t>4</a:t>
            </a:r>
            <a:r>
              <a:rPr lang="ko-KR" altLang="en-US" dirty="0"/>
              <a:t>제외하고 다시 뽑기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4A23D-B859-4EDE-9A95-95020642AE5F}"/>
              </a:ext>
            </a:extLst>
          </p:cNvPr>
          <p:cNvSpPr txBox="1"/>
          <p:nvPr/>
        </p:nvSpPr>
        <p:spPr>
          <a:xfrm>
            <a:off x="6561483" y="2152903"/>
            <a:ext cx="231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side is the end of the map, except 4 and re-pull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8776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bg1"/>
                          </a:solidFill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2</a:t>
                      </a:r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8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75922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3</a:t>
                      </a:r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3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5114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4</a:t>
                      </a:r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7643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1</a:t>
                      </a:r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CE6878-B898-442A-AA9A-B2107DE1AD06}"/>
              </a:ext>
            </a:extLst>
          </p:cNvPr>
          <p:cNvSpPr txBox="1"/>
          <p:nvPr/>
        </p:nvSpPr>
        <p:spPr>
          <a:xfrm>
            <a:off x="6561471" y="2983900"/>
            <a:ext cx="189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두칸</a:t>
            </a:r>
            <a:r>
              <a:rPr lang="ko-KR" altLang="en-US" dirty="0"/>
              <a:t> 위가 </a:t>
            </a:r>
            <a:r>
              <a:rPr lang="ko-KR" altLang="en-US" dirty="0" err="1"/>
              <a:t>비어있으므로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빼고 다시 뽑기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9CA74-A3DB-4861-B83C-441CACDAECDF}"/>
              </a:ext>
            </a:extLst>
          </p:cNvPr>
          <p:cNvSpPr txBox="1"/>
          <p:nvPr/>
        </p:nvSpPr>
        <p:spPr>
          <a:xfrm>
            <a:off x="6561471" y="2063891"/>
            <a:ext cx="231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the top of the box is empty,</a:t>
            </a:r>
          </a:p>
          <a:p>
            <a:r>
              <a:rPr lang="en-US" altLang="ko-KR" dirty="0"/>
              <a:t>Let's pick one more.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5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D4C3-DB50-4FA0-B6E2-12ED454F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369164"/>
            <a:ext cx="7886700" cy="1325563"/>
          </a:xfrm>
        </p:spPr>
        <p:txBody>
          <a:bodyPr/>
          <a:lstStyle/>
          <a:p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Maze</a:t>
            </a:r>
            <a:r>
              <a:rPr lang="ko-KR" altLang="en-US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en-US" altLang="ko-KR" b="1" i="1" dirty="0">
                <a:latin typeface="Koverwatch" panose="02020603020101020101" pitchFamily="18" charset="-127"/>
                <a:ea typeface="Koverwatch" panose="02020603020101020101" pitchFamily="18" charset="-127"/>
              </a:rPr>
              <a:t>Algorithm</a:t>
            </a:r>
            <a:endParaRPr lang="ko-KR" altLang="en-US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3DD9DAB-22AD-417C-843B-3906C249FA4C}"/>
              </a:ext>
            </a:extLst>
          </p:cNvPr>
          <p:cNvSpPr/>
          <p:nvPr/>
        </p:nvSpPr>
        <p:spPr>
          <a:xfrm rot="10800000" flipH="1">
            <a:off x="0" y="0"/>
            <a:ext cx="1987826" cy="6891130"/>
          </a:xfrm>
          <a:custGeom>
            <a:avLst/>
            <a:gdLst>
              <a:gd name="connsiteX0" fmla="*/ 0 w 1974574"/>
              <a:gd name="connsiteY0" fmla="*/ 6891130 h 6891130"/>
              <a:gd name="connsiteX1" fmla="*/ 1974574 w 1974574"/>
              <a:gd name="connsiteY1" fmla="*/ 0 h 6891130"/>
              <a:gd name="connsiteX2" fmla="*/ 13252 w 1974574"/>
              <a:gd name="connsiteY2" fmla="*/ 13252 h 6891130"/>
              <a:gd name="connsiteX3" fmla="*/ 0 w 1974574"/>
              <a:gd name="connsiteY3" fmla="*/ 6891130 h 689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574" h="6891130">
                <a:moveTo>
                  <a:pt x="0" y="6891130"/>
                </a:moveTo>
                <a:lnTo>
                  <a:pt x="1974574" y="0"/>
                </a:lnTo>
                <a:lnTo>
                  <a:pt x="13252" y="13252"/>
                </a:lnTo>
                <a:cubicBezTo>
                  <a:pt x="8835" y="2305878"/>
                  <a:pt x="4417" y="4598504"/>
                  <a:pt x="0" y="68911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C39F7-75CF-4DA3-9F69-17648D0E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99" y="1269033"/>
            <a:ext cx="5003524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i="1" dirty="0"/>
              <a:t>- Aldous Broder Algorithm</a:t>
            </a:r>
            <a:br>
              <a:rPr lang="ko-KR" altLang="en-US" sz="3200" dirty="0"/>
            </a:br>
            <a:endParaRPr lang="en-US" altLang="ko-KR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sz="3200" i="1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B32D1-A543-41CD-8E67-E75FC6F7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00928"/>
              </p:ext>
            </p:extLst>
          </p:nvPr>
        </p:nvGraphicFramePr>
        <p:xfrm>
          <a:off x="3028945" y="2063891"/>
          <a:ext cx="3438939" cy="3675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77">
                  <a:extLst>
                    <a:ext uri="{9D8B030D-6E8A-4147-A177-3AD203B41FA5}">
                      <a16:colId xmlns:a16="http://schemas.microsoft.com/office/drawing/2014/main" val="335636490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73684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418458338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2059901804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3232371356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33322329"/>
                    </a:ext>
                  </a:extLst>
                </a:gridCol>
                <a:gridCol w="491277">
                  <a:extLst>
                    <a:ext uri="{9D8B030D-6E8A-4147-A177-3AD203B41FA5}">
                      <a16:colId xmlns:a16="http://schemas.microsoft.com/office/drawing/2014/main" val="4064528852"/>
                    </a:ext>
                  </a:extLst>
                </a:gridCol>
              </a:tblGrid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4120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bg1"/>
                        </a:solidFill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50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526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2</a:t>
                      </a:r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>
                    <a:solidFill>
                      <a:srgbClr val="17F1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97339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8211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823"/>
                  </a:ext>
                </a:extLst>
              </a:tr>
              <a:tr h="525117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6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CE6878-B898-442A-AA9A-B2107DE1AD06}"/>
              </a:ext>
            </a:extLst>
          </p:cNvPr>
          <p:cNvSpPr txBox="1"/>
          <p:nvPr/>
        </p:nvSpPr>
        <p:spPr>
          <a:xfrm>
            <a:off x="6561471" y="2063891"/>
            <a:ext cx="231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the right side of the box is empty, pull again except 1.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C161-EE8F-4FF3-BBB0-F2FE3897480D}"/>
              </a:ext>
            </a:extLst>
          </p:cNvPr>
          <p:cNvSpPr txBox="1"/>
          <p:nvPr/>
        </p:nvSpPr>
        <p:spPr>
          <a:xfrm>
            <a:off x="6561471" y="3557131"/>
            <a:ext cx="231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칸 오른쪽이</a:t>
            </a:r>
            <a:endParaRPr lang="en-US" altLang="ko-KR" dirty="0"/>
          </a:p>
          <a:p>
            <a:r>
              <a:rPr lang="ko-KR" altLang="en-US" dirty="0" err="1"/>
              <a:t>비어있으므로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빼고 다시 뽑기</a:t>
            </a:r>
          </a:p>
        </p:txBody>
      </p:sp>
    </p:spTree>
    <p:extLst>
      <p:ext uri="{BB962C8B-B14F-4D97-AF65-F5344CB8AC3E}">
        <p14:creationId xmlns:p14="http://schemas.microsoft.com/office/powerpoint/2010/main" val="60868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325</Words>
  <Application>Microsoft Office PowerPoint</Application>
  <PresentationFormat>화면 슬라이드 쇼(4:3)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210 콤퓨타세탁 B</vt:lpstr>
      <vt:lpstr>210 콤퓨타세탁 L</vt:lpstr>
      <vt:lpstr>a옛날사진관2</vt:lpstr>
      <vt:lpstr>Koverwatch</vt:lpstr>
      <vt:lpstr>맑은 고딕</vt:lpstr>
      <vt:lpstr>Agency FB</vt:lpstr>
      <vt:lpstr>Arial</vt:lpstr>
      <vt:lpstr>Calibri</vt:lpstr>
      <vt:lpstr>Calibri Light</vt:lpstr>
      <vt:lpstr>Office 테마</vt:lpstr>
      <vt:lpstr>PowerPoint 프레젠테이션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Maze Algorithm</vt:lpstr>
      <vt:lpstr>Composition</vt:lpstr>
      <vt:lpstr>Composition</vt:lpstr>
      <vt:lpstr>Composition</vt:lpstr>
      <vt:lpstr>Composition</vt:lpstr>
      <vt:lpstr>Composition</vt:lpstr>
      <vt:lpstr>Design - Charater</vt:lpstr>
      <vt:lpstr>Design - Map</vt:lpstr>
      <vt:lpstr>Design - Sound</vt:lpstr>
      <vt:lpstr>Design - Sound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SUNGHWAN</dc:creator>
  <cp:lastModifiedBy>장성환</cp:lastModifiedBy>
  <cp:revision>19</cp:revision>
  <dcterms:created xsi:type="dcterms:W3CDTF">2018-12-03T13:32:28Z</dcterms:created>
  <dcterms:modified xsi:type="dcterms:W3CDTF">2018-12-17T08:40:17Z</dcterms:modified>
</cp:coreProperties>
</file>