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ah-story.tistory.com/202" TargetMode="External"/><Relationship Id="rId2" Type="http://schemas.openxmlformats.org/officeDocument/2006/relationships/hyperlink" Target="https://frontdev.tistory.com/entry/META-%EB%AA%A8%EB%B0%94%EC%9D%BC-%EC%9E%90%EB%8F%99-%EC%A0%84%ED%99%94%EA%B1%B8%EA%B8%B0-%EB%B0%A9%EC%A7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advisor.naver.com/guide/markup-struct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byeol4001/Meta-Tag-OG%EC%98%A4%ED%94%88%EA%B7%B8%EB%9E%98%ED%94%84-%EC%82%AC%EC%9A%A9%ED%95%98%EA%B8%B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/Introduction_to_HTML/The_head_metadata_in_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jeongil.tistory.com/1210" TargetMode="External"/><Relationship Id="rId2" Type="http://schemas.openxmlformats.org/officeDocument/2006/relationships/hyperlink" Target="https://gocoder.tistory.com/1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mputerskript auf einem Bildschirm">
            <a:extLst>
              <a:ext uri="{FF2B5EF4-FFF2-40B4-BE49-F238E27FC236}">
                <a16:creationId xmlns:a16="http://schemas.microsoft.com/office/drawing/2014/main" id="{DB7E67E1-6DD9-21CB-9412-B445E3D0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79" r="-1" b="974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803A52-7C3C-A2AD-16E7-4895EDFD1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altLang="ko-KR" sz="5200" dirty="0">
                <a:solidFill>
                  <a:srgbClr val="FFFFFF"/>
                </a:solidFill>
              </a:rPr>
              <a:t>HTML </a:t>
            </a:r>
            <a:endParaRPr lang="ko-KR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47AE9-E004-5D41-3C19-070B3B53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ko-KR" alt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538F-914C-7785-74A6-A1ECBB0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 </a:t>
            </a:r>
            <a:r>
              <a:rPr lang="en-US" altLang="ko-KR" dirty="0"/>
              <a:t>– meta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3D19C-50A2-EB93-A145-186EF11F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&lt;meta name="format-detection" content="telephone=no" /&gt;</a:t>
            </a:r>
          </a:p>
          <a:p>
            <a:r>
              <a:rPr lang="ko-KR" altLang="en-US" dirty="0"/>
              <a:t>전화번호 링크 제거</a:t>
            </a:r>
            <a:endParaRPr lang="en-US" altLang="ko-KR" dirty="0"/>
          </a:p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이외 내용은 검색엔진 최적화 관련 내용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Apple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Naver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it-IT" altLang="ko-KR" dirty="0"/>
          </a:p>
        </p:txBody>
      </p:sp>
    </p:spTree>
    <p:extLst>
      <p:ext uri="{BB962C8B-B14F-4D97-AF65-F5344CB8AC3E}">
        <p14:creationId xmlns:p14="http://schemas.microsoft.com/office/powerpoint/2010/main" val="411875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538F-914C-7785-74A6-A1ECBB0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 </a:t>
            </a:r>
            <a:r>
              <a:rPr lang="en-US" altLang="ko-KR" dirty="0"/>
              <a:t>– meta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034508-3F8E-8046-E4AE-D63BAC09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46945"/>
            <a:ext cx="11274612" cy="4195763"/>
          </a:xfrm>
        </p:spPr>
        <p:txBody>
          <a:bodyPr/>
          <a:lstStyle/>
          <a:p>
            <a:r>
              <a:rPr lang="en-US" altLang="ko-KR" dirty="0"/>
              <a:t>&lt;meta property="</a:t>
            </a:r>
            <a:r>
              <a:rPr lang="en-US" altLang="ko-KR" dirty="0" err="1"/>
              <a:t>og:image</a:t>
            </a:r>
            <a:r>
              <a:rPr lang="en-US" altLang="ko-KR" dirty="0"/>
              <a:t>" content="https://www.letssing.co.kr/res/pub/front/img/kakaoTalk_index.jpg"&gt;</a:t>
            </a:r>
          </a:p>
          <a:p>
            <a:r>
              <a:rPr lang="en-US" altLang="ko-KR" dirty="0"/>
              <a:t>&lt;meta property="</a:t>
            </a:r>
            <a:r>
              <a:rPr lang="en-US" altLang="ko-KR" dirty="0" err="1"/>
              <a:t>og:image:width</a:t>
            </a:r>
            <a:r>
              <a:rPr lang="en-US" altLang="ko-KR" dirty="0"/>
              <a:t>" content="800"/&gt;</a:t>
            </a:r>
          </a:p>
          <a:p>
            <a:r>
              <a:rPr lang="en-US" altLang="ko-KR" dirty="0"/>
              <a:t>&lt;meta property="</a:t>
            </a:r>
            <a:r>
              <a:rPr lang="en-US" altLang="ko-KR" dirty="0" err="1"/>
              <a:t>og:image:height</a:t>
            </a:r>
            <a:r>
              <a:rPr lang="en-US" altLang="ko-KR" dirty="0"/>
              <a:t>" content="400"/&gt;</a:t>
            </a:r>
          </a:p>
          <a:p>
            <a:r>
              <a:rPr lang="en-US" altLang="ko-KR" dirty="0"/>
              <a:t>&lt;meta property="</a:t>
            </a:r>
            <a:r>
              <a:rPr lang="en-US" altLang="ko-KR" dirty="0" err="1"/>
              <a:t>og:url</a:t>
            </a:r>
            <a:r>
              <a:rPr lang="en-US" altLang="ko-KR" dirty="0"/>
              <a:t>" content="https://www.letssing.co.kr/"&gt;</a:t>
            </a:r>
          </a:p>
          <a:p>
            <a:r>
              <a:rPr lang="en-US" altLang="ko-KR" dirty="0"/>
              <a:t>&lt;meta property="</a:t>
            </a:r>
            <a:r>
              <a:rPr lang="en-US" altLang="ko-KR" dirty="0" err="1"/>
              <a:t>og:title</a:t>
            </a:r>
            <a:r>
              <a:rPr lang="en-US" altLang="ko-KR" dirty="0"/>
              <a:t>" content="</a:t>
            </a:r>
            <a:r>
              <a:rPr lang="ko-KR" altLang="en-US" dirty="0"/>
              <a:t>노래하자</a:t>
            </a:r>
            <a:r>
              <a:rPr lang="en-US" altLang="ko-KR" dirty="0"/>
              <a:t>"/&gt;</a:t>
            </a:r>
          </a:p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="shortcut icon" </a:t>
            </a:r>
            <a:r>
              <a:rPr lang="en-US" altLang="ko-KR" dirty="0" err="1"/>
              <a:t>href</a:t>
            </a:r>
            <a:r>
              <a:rPr lang="en-US" altLang="ko-KR" dirty="0"/>
              <a:t>="/favicon.ico"&gt;</a:t>
            </a:r>
          </a:p>
          <a:p>
            <a:r>
              <a:rPr lang="en-US" altLang="ko-KR" dirty="0"/>
              <a:t>favicon.ico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it-IT" altLang="ko-KR" dirty="0"/>
          </a:p>
        </p:txBody>
      </p:sp>
    </p:spTree>
    <p:extLst>
      <p:ext uri="{BB962C8B-B14F-4D97-AF65-F5344CB8AC3E}">
        <p14:creationId xmlns:p14="http://schemas.microsoft.com/office/powerpoint/2010/main" val="321657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AD5F-0FB4-CFF2-7255-F8A8CA5B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585F29-A34C-0F41-A5CC-76FDB69EF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88" y="1949450"/>
            <a:ext cx="7746024" cy="4195763"/>
          </a:xfrm>
        </p:spPr>
      </p:pic>
    </p:spTree>
    <p:extLst>
      <p:ext uri="{BB962C8B-B14F-4D97-AF65-F5344CB8AC3E}">
        <p14:creationId xmlns:p14="http://schemas.microsoft.com/office/powerpoint/2010/main" val="328126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FF860-AE06-11B0-A1EC-D760C30C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C551B75-65B9-1B66-54D5-3CB2CC15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88" y="1949450"/>
            <a:ext cx="7746024" cy="4195763"/>
          </a:xfrm>
        </p:spPr>
      </p:pic>
    </p:spTree>
    <p:extLst>
      <p:ext uri="{BB962C8B-B14F-4D97-AF65-F5344CB8AC3E}">
        <p14:creationId xmlns:p14="http://schemas.microsoft.com/office/powerpoint/2010/main" val="213719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AFD2B-F4BF-91DE-4766-755EBD4F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0D9B-EDD9-CD89-863B-AD064C3C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Hyper Text Markup Language</a:t>
            </a:r>
          </a:p>
          <a:p>
            <a:r>
              <a:rPr lang="ko-KR" altLang="en-US" dirty="0" err="1"/>
              <a:t>하이퍼</a:t>
            </a:r>
            <a:r>
              <a:rPr lang="ko-KR" altLang="en-US" dirty="0"/>
              <a:t> 텍스트 마크업 언어</a:t>
            </a:r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 말 </a:t>
            </a:r>
            <a:r>
              <a:rPr lang="ko-KR" altLang="en-US" dirty="0" err="1"/>
              <a:t>버너스리가</a:t>
            </a:r>
            <a:r>
              <a:rPr lang="ko-KR" altLang="en-US" dirty="0"/>
              <a:t> 처음으로 인터넷에서 문서를 </a:t>
            </a:r>
            <a:r>
              <a:rPr lang="en-US" altLang="ko-KR" dirty="0"/>
              <a:t>HTML </a:t>
            </a:r>
            <a:r>
              <a:rPr lang="ko-KR" altLang="en-US" dirty="0"/>
              <a:t>태그로 부르면서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</a:t>
            </a:r>
            <a:r>
              <a:rPr lang="en-US" altLang="ko-KR" dirty="0"/>
              <a:t>: https://ko.wikipedia.org/wiki/HTML</a:t>
            </a:r>
          </a:p>
        </p:txBody>
      </p:sp>
    </p:spTree>
    <p:extLst>
      <p:ext uri="{BB962C8B-B14F-4D97-AF65-F5344CB8AC3E}">
        <p14:creationId xmlns:p14="http://schemas.microsoft.com/office/powerpoint/2010/main" val="784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AD6B9-0417-9274-68EA-E0D5364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HTML 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510F2A-8BA0-09EE-5F1E-E9AA17D9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88" y="1949450"/>
            <a:ext cx="7746024" cy="4195763"/>
          </a:xfrm>
        </p:spPr>
      </p:pic>
    </p:spTree>
    <p:extLst>
      <p:ext uri="{BB962C8B-B14F-4D97-AF65-F5344CB8AC3E}">
        <p14:creationId xmlns:p14="http://schemas.microsoft.com/office/powerpoint/2010/main" val="221740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C014-1EB8-E00E-5583-72D45C70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HTML </a:t>
            </a:r>
            <a:r>
              <a:rPr lang="ko-KR" altLang="en-US" dirty="0"/>
              <a:t>만들기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2115E22-6A1B-1552-2A8E-4BA0F97A0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88" y="1949450"/>
            <a:ext cx="7746024" cy="4195763"/>
          </a:xfrm>
        </p:spPr>
      </p:pic>
    </p:spTree>
    <p:extLst>
      <p:ext uri="{BB962C8B-B14F-4D97-AF65-F5344CB8AC3E}">
        <p14:creationId xmlns:p14="http://schemas.microsoft.com/office/powerpoint/2010/main" val="28942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6DC0A-53DB-E156-DFCE-BB635BA5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7532C-8811-A731-AE56-BF53EB10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는 페이지를 열 때 웹 브라우저에 표시되지 않습니다</a:t>
            </a:r>
            <a:r>
              <a:rPr lang="en-US" altLang="ko-KR" dirty="0"/>
              <a:t>. head</a:t>
            </a:r>
            <a:r>
              <a:rPr lang="ko-KR" altLang="en-US" dirty="0"/>
              <a:t>는 </a:t>
            </a:r>
            <a:r>
              <a:rPr lang="en-US" altLang="ko-KR" dirty="0"/>
              <a:t>&lt;title&gt; </a:t>
            </a:r>
            <a:r>
              <a:rPr lang="ko-KR" altLang="en-US" dirty="0"/>
              <a:t>같은 페이지나</a:t>
            </a:r>
            <a:r>
              <a:rPr lang="en-US" altLang="ko-KR" dirty="0"/>
              <a:t>, CSS</a:t>
            </a:r>
            <a:r>
              <a:rPr lang="ko-KR" altLang="en-US" dirty="0"/>
              <a:t>의 링크</a:t>
            </a:r>
            <a:r>
              <a:rPr lang="en-US" altLang="ko-KR" dirty="0"/>
              <a:t>(HTML </a:t>
            </a:r>
            <a:r>
              <a:rPr lang="ko-KR" altLang="en-US" dirty="0"/>
              <a:t>컨텐츠를 </a:t>
            </a:r>
            <a:r>
              <a:rPr lang="en-US" altLang="ko-KR" dirty="0"/>
              <a:t>CSS</a:t>
            </a:r>
            <a:r>
              <a:rPr lang="ko-KR" altLang="en-US" dirty="0"/>
              <a:t>로 스타일링하기를 원한다면</a:t>
            </a:r>
            <a:r>
              <a:rPr lang="en-US" altLang="ko-KR" dirty="0"/>
              <a:t>),  </a:t>
            </a:r>
            <a:r>
              <a:rPr lang="ko-KR" altLang="en-US" dirty="0" err="1"/>
              <a:t>파비콘</a:t>
            </a:r>
            <a:r>
              <a:rPr lang="en-US" altLang="ko-KR" dirty="0"/>
              <a:t>(favicon), </a:t>
            </a:r>
            <a:r>
              <a:rPr lang="ko-KR" altLang="en-US" dirty="0"/>
              <a:t>그리고 다른 메타데이터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중요한 키워드와 같은 </a:t>
            </a:r>
            <a:r>
              <a:rPr lang="en-US" altLang="ko-KR" dirty="0"/>
              <a:t>HTML</a:t>
            </a:r>
            <a:r>
              <a:rPr lang="ko-KR" altLang="en-US" dirty="0"/>
              <a:t>에 대한 내용</a:t>
            </a:r>
            <a:r>
              <a:rPr lang="en-US" altLang="ko-KR" dirty="0"/>
              <a:t>)</a:t>
            </a:r>
            <a:r>
              <a:rPr lang="ko-KR" altLang="en-US" dirty="0"/>
              <a:t>를 포함합니다</a:t>
            </a:r>
            <a:r>
              <a:rPr lang="en-US" altLang="ko-KR" dirty="0"/>
              <a:t>. </a:t>
            </a:r>
            <a:r>
              <a:rPr lang="ko-KR" altLang="en-US" dirty="0"/>
              <a:t>이 글에서는 위 내용들과 그 이상에 대해 다룰 것입니다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head</a:t>
            </a:r>
            <a:r>
              <a:rPr lang="ko-KR" altLang="en-US" dirty="0"/>
              <a:t>에 있어야하는 마크업이나 다른 코드들을 다루는데 좋은 기초가 될 것입니다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Title, </a:t>
            </a:r>
            <a:r>
              <a:rPr lang="en-US" altLang="ko-KR" dirty="0" err="1"/>
              <a:t>css</a:t>
            </a:r>
            <a:r>
              <a:rPr lang="en-US" altLang="ko-KR" dirty="0"/>
              <a:t>. Favicon, meta</a:t>
            </a:r>
          </a:p>
          <a:p>
            <a:pPr lvl="1"/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r>
              <a:rPr lang="en-US" altLang="ko-KR" dirty="0"/>
              <a:t>body</a:t>
            </a:r>
          </a:p>
          <a:p>
            <a:pPr lvl="1"/>
            <a:r>
              <a:rPr lang="ko-KR" altLang="en-US" dirty="0"/>
              <a:t>내용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810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44D26-D2D2-9A21-3D12-14DE4373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F9AEC8C-0D97-1975-51BE-721410CE5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22" y="1949450"/>
            <a:ext cx="4800557" cy="4195763"/>
          </a:xfrm>
        </p:spPr>
      </p:pic>
    </p:spTree>
    <p:extLst>
      <p:ext uri="{BB962C8B-B14F-4D97-AF65-F5344CB8AC3E}">
        <p14:creationId xmlns:p14="http://schemas.microsoft.com/office/powerpoint/2010/main" val="213805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8E52-B715-6F0A-B366-F629B2E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</a:t>
            </a:r>
            <a:r>
              <a:rPr lang="en-US" altLang="ko-KR" dirty="0"/>
              <a:t> - title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B8C4331-5C3E-2E73-B111-3B9A33F6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63" y="2051844"/>
            <a:ext cx="7458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8E52-B715-6F0A-B366-F629B2E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</a:t>
            </a:r>
            <a:r>
              <a:rPr lang="en-US" altLang="ko-KR" dirty="0"/>
              <a:t> - title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B8C4331-5C3E-2E73-B111-3B9A33F6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63" y="2051844"/>
            <a:ext cx="7458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538F-914C-7785-74A6-A1ECBB0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r>
              <a:rPr lang="ko-KR" altLang="en-US" dirty="0"/>
              <a:t>소개 </a:t>
            </a:r>
            <a:r>
              <a:rPr lang="en-US" altLang="ko-KR" dirty="0"/>
              <a:t>– meta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3D19C-50A2-EB93-A145-186EF11F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&lt;meta http-equiv="X-UA-Compatible" content="IE=Edge" /&gt;</a:t>
            </a:r>
          </a:p>
          <a:p>
            <a:r>
              <a:rPr lang="en-US" altLang="ko-KR" dirty="0"/>
              <a:t>Content </a:t>
            </a:r>
            <a:r>
              <a:rPr lang="ko-KR" altLang="en-US" dirty="0"/>
              <a:t>에 있는 버전으로 기준을 잡았다</a:t>
            </a:r>
            <a:endParaRPr lang="en-US" altLang="ko-KR" dirty="0"/>
          </a:p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&lt;meta name="viewport" content="user-scalable=yes, initial-scale=1.0, maximum-scale=2.0, minimum-scale=1.0, width=device-width" /&gt;</a:t>
            </a:r>
          </a:p>
          <a:p>
            <a:r>
              <a:rPr lang="ko-KR" altLang="en-US" dirty="0"/>
              <a:t>모바일 버전 최적화</a:t>
            </a:r>
            <a:endParaRPr lang="en-US" altLang="ko-KR" dirty="0"/>
          </a:p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링크</a:t>
            </a:r>
            <a:endParaRPr lang="it-IT" altLang="ko-KR" dirty="0"/>
          </a:p>
        </p:txBody>
      </p:sp>
    </p:spTree>
    <p:extLst>
      <p:ext uri="{BB962C8B-B14F-4D97-AF65-F5344CB8AC3E}">
        <p14:creationId xmlns:p14="http://schemas.microsoft.com/office/powerpoint/2010/main" val="398070039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67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357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AvenirNext LT Pro Medium</vt:lpstr>
      <vt:lpstr>Microsoft GothicNeo</vt:lpstr>
      <vt:lpstr>Microsoft GothicNeo Light</vt:lpstr>
      <vt:lpstr>Arial</vt:lpstr>
      <vt:lpstr>DappledVTI</vt:lpstr>
      <vt:lpstr>HTML </vt:lpstr>
      <vt:lpstr>HTML 이란?</vt:lpstr>
      <vt:lpstr>기본 HTML 만들기</vt:lpstr>
      <vt:lpstr>기본 HTML 만들기</vt:lpstr>
      <vt:lpstr>HTML 구성</vt:lpstr>
      <vt:lpstr>Head 소개</vt:lpstr>
      <vt:lpstr>Head 소개 - title</vt:lpstr>
      <vt:lpstr>Head 소개 - title</vt:lpstr>
      <vt:lpstr>Head 소개 – meta</vt:lpstr>
      <vt:lpstr>Head 소개 – meta</vt:lpstr>
      <vt:lpstr>Head 소개 – meta</vt:lpstr>
      <vt:lpstr>로그인 화면</vt:lpstr>
      <vt:lpstr>로그인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장원섭</dc:creator>
  <cp:lastModifiedBy>장원섭</cp:lastModifiedBy>
  <cp:revision>4</cp:revision>
  <dcterms:created xsi:type="dcterms:W3CDTF">2022-06-02T14:43:14Z</dcterms:created>
  <dcterms:modified xsi:type="dcterms:W3CDTF">2022-06-02T16:47:05Z</dcterms:modified>
</cp:coreProperties>
</file>