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7"/>
  </p:notesMasterIdLst>
  <p:handoutMasterIdLst>
    <p:handoutMasterId r:id="rId38"/>
  </p:handoutMasterIdLst>
  <p:sldIdLst>
    <p:sldId id="302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05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38" r:id="rId20"/>
    <p:sldId id="323" r:id="rId21"/>
    <p:sldId id="324" r:id="rId22"/>
    <p:sldId id="325" r:id="rId23"/>
    <p:sldId id="335" r:id="rId24"/>
    <p:sldId id="339" r:id="rId25"/>
    <p:sldId id="336" r:id="rId26"/>
    <p:sldId id="340" r:id="rId27"/>
    <p:sldId id="337" r:id="rId28"/>
    <p:sldId id="326" r:id="rId29"/>
    <p:sldId id="327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6858000" type="screen4x3"/>
  <p:notesSz cx="7104063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5pPr>
    <a:lvl6pPr marL="2286000" algn="l" defTabSz="914400" rtl="0" eaLnBrk="1" latinLnBrk="1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6pPr>
    <a:lvl7pPr marL="2743200" algn="l" defTabSz="914400" rtl="0" eaLnBrk="1" latinLnBrk="1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7pPr>
    <a:lvl8pPr marL="3200400" algn="l" defTabSz="914400" rtl="0" eaLnBrk="1" latinLnBrk="1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8pPr>
    <a:lvl9pPr marL="3657600" algn="l" defTabSz="914400" rtl="0" eaLnBrk="1" latinLnBrk="1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8FF"/>
    <a:srgbClr val="162CFF"/>
    <a:srgbClr val="27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3A0DD-ADF2-43C0-BF60-B381253ABD76}" v="7" dt="2018-10-15T17:07:16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383" autoAdjust="0"/>
    <p:restoredTop sz="96761" autoAdjust="0"/>
  </p:normalViewPr>
  <p:slideViewPr>
    <p:cSldViewPr>
      <p:cViewPr varScale="1">
        <p:scale>
          <a:sx n="124" d="100"/>
          <a:sy n="124" d="100"/>
        </p:scale>
        <p:origin x="129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14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6084" y="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sikSon" userId="8c7823a0-0065-4c13-9d46-f25e1c825151" providerId="ADAL" clId="{2CA78A9A-7947-470B-B87A-211CD971E185}"/>
    <pc:docChg chg="undo redo custSel addSld delSld modSld sldOrd">
      <pc:chgData name="YunsikSon" userId="8c7823a0-0065-4c13-9d46-f25e1c825151" providerId="ADAL" clId="{2CA78A9A-7947-470B-B87A-211CD971E185}" dt="2018-10-11T05:02:18.238" v="384" actId="1076"/>
      <pc:docMkLst>
        <pc:docMk/>
      </pc:docMkLst>
      <pc:sldChg chg="modSp add del">
        <pc:chgData name="YunsikSon" userId="8c7823a0-0065-4c13-9d46-f25e1c825151" providerId="ADAL" clId="{2CA78A9A-7947-470B-B87A-211CD971E185}" dt="2018-10-11T04:42:37.097" v="277" actId="27636"/>
        <pc:sldMkLst>
          <pc:docMk/>
          <pc:sldMk cId="412943685" sldId="260"/>
        </pc:sldMkLst>
        <pc:spChg chg="mod">
          <ac:chgData name="YunsikSon" userId="8c7823a0-0065-4c13-9d46-f25e1c825151" providerId="ADAL" clId="{2CA78A9A-7947-470B-B87A-211CD971E185}" dt="2018-10-11T04:42:37.097" v="277" actId="27636"/>
          <ac:spMkLst>
            <pc:docMk/>
            <pc:sldMk cId="412943685" sldId="260"/>
            <ac:spMk id="2" creationId="{00000000-0000-0000-0000-000000000000}"/>
          </ac:spMkLst>
        </pc:spChg>
        <pc:spChg chg="mod">
          <ac:chgData name="YunsikSon" userId="8c7823a0-0065-4c13-9d46-f25e1c825151" providerId="ADAL" clId="{2CA78A9A-7947-470B-B87A-211CD971E185}" dt="2018-10-11T04:39:25.755" v="104" actId="27636"/>
          <ac:spMkLst>
            <pc:docMk/>
            <pc:sldMk cId="412943685" sldId="260"/>
            <ac:spMk id="8" creationId="{1B6F7ED8-33AB-49B9-98BF-87AA53D7FEC3}"/>
          </ac:spMkLst>
        </pc:spChg>
      </pc:sldChg>
      <pc:sldChg chg="del">
        <pc:chgData name="YunsikSon" userId="8c7823a0-0065-4c13-9d46-f25e1c825151" providerId="ADAL" clId="{2CA78A9A-7947-470B-B87A-211CD971E185}" dt="2018-10-11T04:39:23.116" v="1" actId="2696"/>
        <pc:sldMkLst>
          <pc:docMk/>
          <pc:sldMk cId="0" sldId="304"/>
        </pc:sldMkLst>
      </pc:sldChg>
      <pc:sldChg chg="del">
        <pc:chgData name="YunsikSon" userId="8c7823a0-0065-4c13-9d46-f25e1c825151" providerId="ADAL" clId="{2CA78A9A-7947-470B-B87A-211CD971E185}" dt="2018-10-11T04:39:24.527" v="41" actId="2696"/>
        <pc:sldMkLst>
          <pc:docMk/>
          <pc:sldMk cId="0" sldId="306"/>
        </pc:sldMkLst>
      </pc:sldChg>
      <pc:sldChg chg="delSp add del delDesignElem">
        <pc:chgData name="YunsikSon" userId="8c7823a0-0065-4c13-9d46-f25e1c825151" providerId="ADAL" clId="{2CA78A9A-7947-470B-B87A-211CD971E185}" dt="2018-10-11T04:39:28.931" v="148" actId="2696"/>
        <pc:sldMkLst>
          <pc:docMk/>
          <pc:sldMk cId="780819669" sldId="307"/>
        </pc:sldMkLst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780819669" sldId="307"/>
            <ac:spMk id="16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780819669" sldId="307"/>
            <ac:spMk id="18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780819669" sldId="307"/>
            <ac:spMk id="20" creationId="{00000000-0000-0000-0000-000000000000}"/>
          </ac:spMkLst>
        </pc:spChg>
      </pc:sldChg>
      <pc:sldChg chg="del">
        <pc:chgData name="YunsikSon" userId="8c7823a0-0065-4c13-9d46-f25e1c825151" providerId="ADAL" clId="{2CA78A9A-7947-470B-B87A-211CD971E185}" dt="2018-10-11T04:39:24.560" v="43" actId="2696"/>
        <pc:sldMkLst>
          <pc:docMk/>
          <pc:sldMk cId="0" sldId="309"/>
        </pc:sldMkLst>
      </pc:sldChg>
      <pc:sldChg chg="del">
        <pc:chgData name="YunsikSon" userId="8c7823a0-0065-4c13-9d46-f25e1c825151" providerId="ADAL" clId="{2CA78A9A-7947-470B-B87A-211CD971E185}" dt="2018-10-11T04:39:24.576" v="44" actId="2696"/>
        <pc:sldMkLst>
          <pc:docMk/>
          <pc:sldMk cId="0" sldId="310"/>
        </pc:sldMkLst>
      </pc:sldChg>
      <pc:sldChg chg="del">
        <pc:chgData name="YunsikSon" userId="8c7823a0-0065-4c13-9d46-f25e1c825151" providerId="ADAL" clId="{2CA78A9A-7947-470B-B87A-211CD971E185}" dt="2018-10-11T04:39:24.587" v="45" actId="2696"/>
        <pc:sldMkLst>
          <pc:docMk/>
          <pc:sldMk cId="0" sldId="311"/>
        </pc:sldMkLst>
      </pc:sldChg>
      <pc:sldChg chg="del">
        <pc:chgData name="YunsikSon" userId="8c7823a0-0065-4c13-9d46-f25e1c825151" providerId="ADAL" clId="{2CA78A9A-7947-470B-B87A-211CD971E185}" dt="2018-10-11T04:39:24.600" v="46" actId="2696"/>
        <pc:sldMkLst>
          <pc:docMk/>
          <pc:sldMk cId="0" sldId="312"/>
        </pc:sldMkLst>
      </pc:sldChg>
      <pc:sldChg chg="del">
        <pc:chgData name="YunsikSon" userId="8c7823a0-0065-4c13-9d46-f25e1c825151" providerId="ADAL" clId="{2CA78A9A-7947-470B-B87A-211CD971E185}" dt="2018-10-11T04:39:24.613" v="47" actId="2696"/>
        <pc:sldMkLst>
          <pc:docMk/>
          <pc:sldMk cId="0" sldId="313"/>
        </pc:sldMkLst>
      </pc:sldChg>
      <pc:sldChg chg="delSp modSp add del delDesignElem">
        <pc:chgData name="YunsikSon" userId="8c7823a0-0065-4c13-9d46-f25e1c825151" providerId="ADAL" clId="{2CA78A9A-7947-470B-B87A-211CD971E185}" dt="2018-10-11T04:39:28.920" v="147" actId="2696"/>
        <pc:sldMkLst>
          <pc:docMk/>
          <pc:sldMk cId="844895928" sldId="314"/>
        </pc:sldMkLst>
        <pc:spChg chg="mod">
          <ac:chgData name="YunsikSon" userId="8c7823a0-0065-4c13-9d46-f25e1c825151" providerId="ADAL" clId="{2CA78A9A-7947-470B-B87A-211CD971E185}" dt="2018-10-11T04:39:25.857" v="109" actId="27636"/>
          <ac:spMkLst>
            <pc:docMk/>
            <pc:sldMk cId="844895928" sldId="314"/>
            <ac:spMk id="2" creationId="{C9619689-3A2B-40C0-BB18-1E32EC1D3A7E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844895928" sldId="314"/>
            <ac:spMk id="13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844895928" sldId="314"/>
            <ac:spMk id="15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844895928" sldId="314"/>
            <ac:spMk id="17" creationId="{00000000-0000-0000-0000-000000000000}"/>
          </ac:spMkLst>
        </pc:spChg>
      </pc:sldChg>
      <pc:sldChg chg="del">
        <pc:chgData name="YunsikSon" userId="8c7823a0-0065-4c13-9d46-f25e1c825151" providerId="ADAL" clId="{2CA78A9A-7947-470B-B87A-211CD971E185}" dt="2018-10-11T04:39:24.640" v="49" actId="2696"/>
        <pc:sldMkLst>
          <pc:docMk/>
          <pc:sldMk cId="0" sldId="315"/>
        </pc:sldMkLst>
      </pc:sldChg>
      <pc:sldChg chg="delSp add del delDesignElem">
        <pc:chgData name="YunsikSon" userId="8c7823a0-0065-4c13-9d46-f25e1c825151" providerId="ADAL" clId="{2CA78A9A-7947-470B-B87A-211CD971E185}" dt="2018-10-11T04:39:28.899" v="145" actId="2696"/>
        <pc:sldMkLst>
          <pc:docMk/>
          <pc:sldMk cId="921714736" sldId="316"/>
        </pc:sldMkLst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921714736" sldId="316"/>
            <ac:spMk id="36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921714736" sldId="316"/>
            <ac:spMk id="37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921714736" sldId="316"/>
            <ac:spMk id="38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921714736" sldId="316"/>
            <ac:spMk id="39" creationId="{00000000-0000-0000-0000-000000000000}"/>
          </ac:spMkLst>
        </pc:spChg>
      </pc:sldChg>
      <pc:sldChg chg="delSp modSp add del delDesignElem">
        <pc:chgData name="YunsikSon" userId="8c7823a0-0065-4c13-9d46-f25e1c825151" providerId="ADAL" clId="{2CA78A9A-7947-470B-B87A-211CD971E185}" dt="2018-10-11T04:39:28.945" v="149" actId="2696"/>
        <pc:sldMkLst>
          <pc:docMk/>
          <pc:sldMk cId="2577153445" sldId="317"/>
        </pc:sldMkLst>
        <pc:spChg chg="mod">
          <ac:chgData name="YunsikSon" userId="8c7823a0-0065-4c13-9d46-f25e1c825151" providerId="ADAL" clId="{2CA78A9A-7947-470B-B87A-211CD971E185}" dt="2018-10-11T04:39:25.923" v="110" actId="27636"/>
          <ac:spMkLst>
            <pc:docMk/>
            <pc:sldMk cId="2577153445" sldId="317"/>
            <ac:spMk id="3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2577153445" sldId="317"/>
            <ac:spMk id="54" creationId="{00000000-0000-0000-0000-000000000000}"/>
          </ac:spMkLst>
        </pc:spChg>
      </pc:sldChg>
      <pc:sldChg chg="delSp modSp add del delDesignElem">
        <pc:chgData name="YunsikSon" userId="8c7823a0-0065-4c13-9d46-f25e1c825151" providerId="ADAL" clId="{2CA78A9A-7947-470B-B87A-211CD971E185}" dt="2018-10-11T04:39:28.965" v="150" actId="2696"/>
        <pc:sldMkLst>
          <pc:docMk/>
          <pc:sldMk cId="297418051" sldId="318"/>
        </pc:sldMkLst>
        <pc:spChg chg="mod">
          <ac:chgData name="YunsikSon" userId="8c7823a0-0065-4c13-9d46-f25e1c825151" providerId="ADAL" clId="{2CA78A9A-7947-470B-B87A-211CD971E185}" dt="2018-10-11T04:39:26.007" v="111" actId="27636"/>
          <ac:spMkLst>
            <pc:docMk/>
            <pc:sldMk cId="297418051" sldId="318"/>
            <ac:spMk id="3" creationId="{AAAB3E2A-D6B9-4CE4-B118-B35E2110C5A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297418051" sldId="318"/>
            <ac:spMk id="8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297418051" sldId="318"/>
            <ac:spMk id="10" creationId="{00000000-0000-0000-0000-000000000000}"/>
          </ac:spMkLst>
        </pc:spChg>
      </pc:sldChg>
      <pc:sldChg chg="addSp delSp modSp add del">
        <pc:chgData name="YunsikSon" userId="8c7823a0-0065-4c13-9d46-f25e1c825151" providerId="ADAL" clId="{2CA78A9A-7947-470B-B87A-211CD971E185}" dt="2018-10-11T04:46:41.938" v="303" actId="478"/>
        <pc:sldMkLst>
          <pc:docMk/>
          <pc:sldMk cId="0" sldId="327"/>
        </pc:sldMkLst>
        <pc:spChg chg="add del mod">
          <ac:chgData name="YunsikSon" userId="8c7823a0-0065-4c13-9d46-f25e1c825151" providerId="ADAL" clId="{2CA78A9A-7947-470B-B87A-211CD971E185}" dt="2018-10-11T04:46:41.938" v="303" actId="478"/>
          <ac:spMkLst>
            <pc:docMk/>
            <pc:sldMk cId="0" sldId="327"/>
            <ac:spMk id="2" creationId="{884DA105-9114-4EA9-9FE8-A2C4E0CD4397}"/>
          </ac:spMkLst>
        </pc:spChg>
        <pc:spChg chg="mod">
          <ac:chgData name="YunsikSon" userId="8c7823a0-0065-4c13-9d46-f25e1c825151" providerId="ADAL" clId="{2CA78A9A-7947-470B-B87A-211CD971E185}" dt="2018-10-11T04:46:26.288" v="301" actId="20577"/>
          <ac:spMkLst>
            <pc:docMk/>
            <pc:sldMk cId="0" sldId="327"/>
            <ac:spMk id="151554" creationId="{85AF5112-B2A3-401A-AAF4-06527F8B6117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0" creationId="{853E7B4B-CE33-484A-B535-7285517C628D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2" creationId="{2B59B72F-1A24-4568-9598-ABAA13D2D2C8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3" creationId="{84510110-DB9C-4E3B-BD07-106DB279C13D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4" creationId="{5F659D8E-A9C7-40EF-BDDB-EF55626E0E13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5" creationId="{4A1D0A2E-DFE9-4E47-A3ED-32E885DDE1C9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6" creationId="{5873F8FE-671E-4A43-8973-DA14C8B97EED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8" creationId="{4459D3CC-14E9-4B60-B779-2ECC45DC403E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69" creationId="{2B9F1685-E82E-4CEB-84FE-46EF8A92167F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0" creationId="{C278B651-BEA1-4FCF-BA7B-6E7A1BFF01C8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2" creationId="{DE9C4AD2-D19C-43FB-A953-13AA2CC8389E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4" creationId="{9307C218-EF45-448A-B675-DDC4037EEF8F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5" creationId="{73549566-4961-44C4-9F8E-E9AA5860DB47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6" creationId="{1150CCAC-6B88-44C8-9EF9-EE57B8F30CC9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7" creationId="{5C44C6D7-4CD7-4E43-BAFF-C10011ABFB59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8" creationId="{B7D8004A-D0D3-4983-BFB1-0E45964BF90A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79" creationId="{707D2273-5A24-457B-BFB4-D674E74D6ED1}"/>
          </ac:spMkLst>
        </pc:spChg>
        <pc:spChg chg="mod">
          <ac:chgData name="YunsikSon" userId="8c7823a0-0065-4c13-9d46-f25e1c825151" providerId="ADAL" clId="{2CA78A9A-7947-470B-B87A-211CD971E185}" dt="2018-10-11T04:46:22.656" v="299" actId="1076"/>
          <ac:spMkLst>
            <pc:docMk/>
            <pc:sldMk cId="0" sldId="327"/>
            <ac:spMk id="151580" creationId="{7851F120-3C40-42B9-A078-0ACE4E784B40}"/>
          </ac:spMkLst>
        </pc:spChg>
      </pc:sldChg>
      <pc:sldChg chg="del">
        <pc:chgData name="YunsikSon" userId="8c7823a0-0065-4c13-9d46-f25e1c825151" providerId="ADAL" clId="{2CA78A9A-7947-470B-B87A-211CD971E185}" dt="2018-10-11T04:39:24.721" v="55" actId="2696"/>
        <pc:sldMkLst>
          <pc:docMk/>
          <pc:sldMk cId="0" sldId="329"/>
        </pc:sldMkLst>
      </pc:sldChg>
      <pc:sldChg chg="del">
        <pc:chgData name="YunsikSon" userId="8c7823a0-0065-4c13-9d46-f25e1c825151" providerId="ADAL" clId="{2CA78A9A-7947-470B-B87A-211CD971E185}" dt="2018-10-11T04:39:24.731" v="56" actId="2696"/>
        <pc:sldMkLst>
          <pc:docMk/>
          <pc:sldMk cId="0" sldId="330"/>
        </pc:sldMkLst>
      </pc:sldChg>
      <pc:sldChg chg="del">
        <pc:chgData name="YunsikSon" userId="8c7823a0-0065-4c13-9d46-f25e1c825151" providerId="ADAL" clId="{2CA78A9A-7947-470B-B87A-211CD971E185}" dt="2018-10-11T04:39:24.741" v="57" actId="2696"/>
        <pc:sldMkLst>
          <pc:docMk/>
          <pc:sldMk cId="0" sldId="331"/>
        </pc:sldMkLst>
      </pc:sldChg>
      <pc:sldChg chg="del">
        <pc:chgData name="YunsikSon" userId="8c7823a0-0065-4c13-9d46-f25e1c825151" providerId="ADAL" clId="{2CA78A9A-7947-470B-B87A-211CD971E185}" dt="2018-10-11T04:39:24.753" v="58" actId="2696"/>
        <pc:sldMkLst>
          <pc:docMk/>
          <pc:sldMk cId="0" sldId="332"/>
        </pc:sldMkLst>
      </pc:sldChg>
      <pc:sldChg chg="del">
        <pc:chgData name="YunsikSon" userId="8c7823a0-0065-4c13-9d46-f25e1c825151" providerId="ADAL" clId="{2CA78A9A-7947-470B-B87A-211CD971E185}" dt="2018-10-11T04:39:24.764" v="59" actId="2696"/>
        <pc:sldMkLst>
          <pc:docMk/>
          <pc:sldMk cId="0" sldId="333"/>
        </pc:sldMkLst>
      </pc:sldChg>
      <pc:sldChg chg="del">
        <pc:chgData name="YunsikSon" userId="8c7823a0-0065-4c13-9d46-f25e1c825151" providerId="ADAL" clId="{2CA78A9A-7947-470B-B87A-211CD971E185}" dt="2018-10-11T04:39:24.489" v="39" actId="2696"/>
        <pc:sldMkLst>
          <pc:docMk/>
          <pc:sldMk cId="0" sldId="334"/>
        </pc:sldMkLst>
      </pc:sldChg>
      <pc:sldChg chg="del">
        <pc:chgData name="YunsikSon" userId="8c7823a0-0065-4c13-9d46-f25e1c825151" providerId="ADAL" clId="{2CA78A9A-7947-470B-B87A-211CD971E185}" dt="2018-10-11T04:39:24.510" v="40" actId="2696"/>
        <pc:sldMkLst>
          <pc:docMk/>
          <pc:sldMk cId="0" sldId="335"/>
        </pc:sldMkLst>
      </pc:sldChg>
      <pc:sldChg chg="del">
        <pc:chgData name="YunsikSon" userId="8c7823a0-0065-4c13-9d46-f25e1c825151" providerId="ADAL" clId="{2CA78A9A-7947-470B-B87A-211CD971E185}" dt="2018-10-11T04:39:24.773" v="60" actId="2696"/>
        <pc:sldMkLst>
          <pc:docMk/>
          <pc:sldMk cId="0" sldId="336"/>
        </pc:sldMkLst>
      </pc:sldChg>
      <pc:sldChg chg="del">
        <pc:chgData name="YunsikSon" userId="8c7823a0-0065-4c13-9d46-f25e1c825151" providerId="ADAL" clId="{2CA78A9A-7947-470B-B87A-211CD971E185}" dt="2018-10-11T04:39:24.799" v="62" actId="2696"/>
        <pc:sldMkLst>
          <pc:docMk/>
          <pc:sldMk cId="0" sldId="338"/>
        </pc:sldMkLst>
      </pc:sldChg>
      <pc:sldChg chg="del">
        <pc:chgData name="YunsikSon" userId="8c7823a0-0065-4c13-9d46-f25e1c825151" providerId="ADAL" clId="{2CA78A9A-7947-470B-B87A-211CD971E185}" dt="2018-10-11T04:39:24.821" v="64" actId="2696"/>
        <pc:sldMkLst>
          <pc:docMk/>
          <pc:sldMk cId="0" sldId="339"/>
        </pc:sldMkLst>
      </pc:sldChg>
      <pc:sldChg chg="del">
        <pc:chgData name="YunsikSon" userId="8c7823a0-0065-4c13-9d46-f25e1c825151" providerId="ADAL" clId="{2CA78A9A-7947-470B-B87A-211CD971E185}" dt="2018-10-11T04:39:24.838" v="65" actId="2696"/>
        <pc:sldMkLst>
          <pc:docMk/>
          <pc:sldMk cId="0" sldId="340"/>
        </pc:sldMkLst>
      </pc:sldChg>
      <pc:sldChg chg="delSp add del delDesignElem">
        <pc:chgData name="YunsikSon" userId="8c7823a0-0065-4c13-9d46-f25e1c825151" providerId="ADAL" clId="{2CA78A9A-7947-470B-B87A-211CD971E185}" dt="2018-10-11T04:39:28.789" v="139" actId="2696"/>
        <pc:sldMkLst>
          <pc:docMk/>
          <pc:sldMk cId="3390309017" sldId="341"/>
        </pc:sldMkLst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3390309017" sldId="341"/>
            <ac:spMk id="10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3390309017" sldId="341"/>
            <ac:spMk id="12" creationId="{00000000-0000-0000-0000-000000000000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3390309017" sldId="341"/>
            <ac:spMk id="14" creationId="{00000000-0000-0000-0000-000000000000}"/>
          </ac:spMkLst>
        </pc:spChg>
      </pc:sldChg>
      <pc:sldChg chg="modSp add del">
        <pc:chgData name="YunsikSon" userId="8c7823a0-0065-4c13-9d46-f25e1c825151" providerId="ADAL" clId="{2CA78A9A-7947-470B-B87A-211CD971E185}" dt="2018-10-11T04:39:29.105" v="158" actId="2696"/>
        <pc:sldMkLst>
          <pc:docMk/>
          <pc:sldMk cId="3554088746" sldId="348"/>
        </pc:sldMkLst>
        <pc:spChg chg="mod">
          <ac:chgData name="YunsikSon" userId="8c7823a0-0065-4c13-9d46-f25e1c825151" providerId="ADAL" clId="{2CA78A9A-7947-470B-B87A-211CD971E185}" dt="2018-10-11T04:39:26.599" v="118" actId="27636"/>
          <ac:spMkLst>
            <pc:docMk/>
            <pc:sldMk cId="3554088746" sldId="348"/>
            <ac:spMk id="3" creationId="{00000000-0000-0000-0000-000000000000}"/>
          </ac:spMkLst>
        </pc:spChg>
      </pc:sldChg>
      <pc:sldChg chg="modSp add del">
        <pc:chgData name="YunsikSon" userId="8c7823a0-0065-4c13-9d46-f25e1c825151" providerId="ADAL" clId="{2CA78A9A-7947-470B-B87A-211CD971E185}" dt="2018-10-11T04:39:29.143" v="160" actId="2696"/>
        <pc:sldMkLst>
          <pc:docMk/>
          <pc:sldMk cId="4025172035" sldId="349"/>
        </pc:sldMkLst>
        <pc:spChg chg="mod">
          <ac:chgData name="YunsikSon" userId="8c7823a0-0065-4c13-9d46-f25e1c825151" providerId="ADAL" clId="{2CA78A9A-7947-470B-B87A-211CD971E185}" dt="2018-10-11T04:39:26.684" v="120" actId="27636"/>
          <ac:spMkLst>
            <pc:docMk/>
            <pc:sldMk cId="4025172035" sldId="349"/>
            <ac:spMk id="3" creationId="{00000000-0000-0000-0000-000000000000}"/>
          </ac:spMkLst>
        </pc:spChg>
      </pc:sldChg>
      <pc:sldChg chg="add del">
        <pc:chgData name="YunsikSon" userId="8c7823a0-0065-4c13-9d46-f25e1c825151" providerId="ADAL" clId="{2CA78A9A-7947-470B-B87A-211CD971E185}" dt="2018-10-11T04:39:29.160" v="161" actId="2696"/>
        <pc:sldMkLst>
          <pc:docMk/>
          <pc:sldMk cId="880590874" sldId="350"/>
        </pc:sldMkLst>
      </pc:sldChg>
      <pc:sldChg chg="modSp add del">
        <pc:chgData name="YunsikSon" userId="8c7823a0-0065-4c13-9d46-f25e1c825151" providerId="ADAL" clId="{2CA78A9A-7947-470B-B87A-211CD971E185}" dt="2018-10-11T04:42:37.215" v="278" actId="27636"/>
        <pc:sldMkLst>
          <pc:docMk/>
          <pc:sldMk cId="4168101627" sldId="355"/>
        </pc:sldMkLst>
        <pc:spChg chg="mod">
          <ac:chgData name="YunsikSon" userId="8c7823a0-0065-4c13-9d46-f25e1c825151" providerId="ADAL" clId="{2CA78A9A-7947-470B-B87A-211CD971E185}" dt="2018-10-11T04:42:37.215" v="278" actId="27636"/>
          <ac:spMkLst>
            <pc:docMk/>
            <pc:sldMk cId="4168101627" sldId="355"/>
            <ac:spMk id="3" creationId="{00000000-0000-0000-0000-000000000000}"/>
          </ac:spMkLst>
        </pc:spChg>
      </pc:sldChg>
      <pc:sldChg chg="modSp add del">
        <pc:chgData name="YunsikSon" userId="8c7823a0-0065-4c13-9d46-f25e1c825151" providerId="ADAL" clId="{2CA78A9A-7947-470B-B87A-211CD971E185}" dt="2018-10-11T04:39:29.211" v="164" actId="2696"/>
        <pc:sldMkLst>
          <pc:docMk/>
          <pc:sldMk cId="3048439715" sldId="356"/>
        </pc:sldMkLst>
        <pc:spChg chg="mod">
          <ac:chgData name="YunsikSon" userId="8c7823a0-0065-4c13-9d46-f25e1c825151" providerId="ADAL" clId="{2CA78A9A-7947-470B-B87A-211CD971E185}" dt="2018-10-11T04:39:26.725" v="121" actId="27636"/>
          <ac:spMkLst>
            <pc:docMk/>
            <pc:sldMk cId="3048439715" sldId="356"/>
            <ac:spMk id="3" creationId="{00000000-0000-0000-0000-000000000000}"/>
          </ac:spMkLst>
        </pc:spChg>
      </pc:sldChg>
      <pc:sldChg chg="modSp add del">
        <pc:chgData name="YunsikSon" userId="8c7823a0-0065-4c13-9d46-f25e1c825151" providerId="ADAL" clId="{2CA78A9A-7947-470B-B87A-211CD971E185}" dt="2018-10-11T04:39:29.122" v="159" actId="2696"/>
        <pc:sldMkLst>
          <pc:docMk/>
          <pc:sldMk cId="4057886264" sldId="358"/>
        </pc:sldMkLst>
        <pc:spChg chg="mod">
          <ac:chgData name="YunsikSon" userId="8c7823a0-0065-4c13-9d46-f25e1c825151" providerId="ADAL" clId="{2CA78A9A-7947-470B-B87A-211CD971E185}" dt="2018-10-11T04:39:26.627" v="119" actId="27636"/>
          <ac:spMkLst>
            <pc:docMk/>
            <pc:sldMk cId="4057886264" sldId="358"/>
            <ac:spMk id="3" creationId="{00000000-0000-0000-0000-000000000000}"/>
          </ac:spMkLst>
        </pc:spChg>
      </pc:sldChg>
      <pc:sldChg chg="modSp add del">
        <pc:chgData name="YunsikSon" userId="8c7823a0-0065-4c13-9d46-f25e1c825151" providerId="ADAL" clId="{2CA78A9A-7947-470B-B87A-211CD971E185}" dt="2018-10-11T04:39:29.086" v="157" actId="2696"/>
        <pc:sldMkLst>
          <pc:docMk/>
          <pc:sldMk cId="1910910372" sldId="361"/>
        </pc:sldMkLst>
        <pc:spChg chg="mod">
          <ac:chgData name="YunsikSon" userId="8c7823a0-0065-4c13-9d46-f25e1c825151" providerId="ADAL" clId="{2CA78A9A-7947-470B-B87A-211CD971E185}" dt="2018-10-11T04:39:26.564" v="117" actId="27636"/>
          <ac:spMkLst>
            <pc:docMk/>
            <pc:sldMk cId="1910910372" sldId="361"/>
            <ac:spMk id="6" creationId="{00000000-0000-0000-0000-000000000000}"/>
          </ac:spMkLst>
        </pc:spChg>
      </pc:sldChg>
      <pc:sldChg chg="add del">
        <pc:chgData name="YunsikSon" userId="8c7823a0-0065-4c13-9d46-f25e1c825151" providerId="ADAL" clId="{2CA78A9A-7947-470B-B87A-211CD971E185}" dt="2018-10-11T04:39:29.194" v="163" actId="2696"/>
        <pc:sldMkLst>
          <pc:docMk/>
          <pc:sldMk cId="2501534662" sldId="362"/>
        </pc:sldMkLst>
      </pc:sldChg>
      <pc:sldChg chg="delSp modSp add del setBg delDesignElem">
        <pc:chgData name="YunsikSon" userId="8c7823a0-0065-4c13-9d46-f25e1c825151" providerId="ADAL" clId="{2CA78A9A-7947-470B-B87A-211CD971E185}" dt="2018-10-11T04:39:28.816" v="141" actId="2696"/>
        <pc:sldMkLst>
          <pc:docMk/>
          <pc:sldMk cId="3402652484" sldId="364"/>
        </pc:sldMkLst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3402652484" sldId="364"/>
            <ac:spMk id="23" creationId="{35C44DBB-AD7C-4682-B258-6367305D207B}"/>
          </ac:spMkLst>
        </pc:spChg>
        <pc:spChg chg="mod">
          <ac:chgData name="YunsikSon" userId="8c7823a0-0065-4c13-9d46-f25e1c825151" providerId="ADAL" clId="{2CA78A9A-7947-470B-B87A-211CD971E185}" dt="2018-10-11T04:39:25.629" v="102" actId="27636"/>
          <ac:spMkLst>
            <pc:docMk/>
            <pc:sldMk cId="3402652484" sldId="364"/>
            <ac:spMk id="25" creationId="{AAAB3E2A-D6B9-4CE4-B118-B35E2110C5A0}"/>
          </ac:spMkLst>
        </pc:spChg>
        <pc:cxnChg chg="del">
          <ac:chgData name="YunsikSon" userId="8c7823a0-0065-4c13-9d46-f25e1c825151" providerId="ADAL" clId="{2CA78A9A-7947-470B-B87A-211CD971E185}" dt="2018-10-11T04:39:25.237" v="95"/>
          <ac:cxnSpMkLst>
            <pc:docMk/>
            <pc:sldMk cId="3402652484" sldId="364"/>
            <ac:cxnSpMk id="24" creationId="{A1CED323-FAF0-4E0B-8717-FC1F468A28FE}"/>
          </ac:cxnSpMkLst>
        </pc:cxnChg>
      </pc:sldChg>
      <pc:sldChg chg="delSp modSp add del setBg delDesignElem">
        <pc:chgData name="YunsikSon" userId="8c7823a0-0065-4c13-9d46-f25e1c825151" providerId="ADAL" clId="{2CA78A9A-7947-470B-B87A-211CD971E185}" dt="2018-10-11T04:39:28.830" v="142" actId="2696"/>
        <pc:sldMkLst>
          <pc:docMk/>
          <pc:sldMk cId="3275456294" sldId="365"/>
        </pc:sldMkLst>
        <pc:spChg chg="mod">
          <ac:chgData name="YunsikSon" userId="8c7823a0-0065-4c13-9d46-f25e1c825151" providerId="ADAL" clId="{2CA78A9A-7947-470B-B87A-211CD971E185}" dt="2018-10-11T04:39:25.667" v="103" actId="27636"/>
          <ac:spMkLst>
            <pc:docMk/>
            <pc:sldMk cId="3275456294" sldId="365"/>
            <ac:spMk id="3" creationId="{A366C5D3-C24F-4A58-A75D-987C0DCD6F47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3275456294" sldId="365"/>
            <ac:spMk id="8" creationId="{089A69AF-D57B-49B4-886C-D4A5DC194421}"/>
          </ac:spMkLst>
        </pc:spChg>
        <pc:spChg chg="del">
          <ac:chgData name="YunsikSon" userId="8c7823a0-0065-4c13-9d46-f25e1c825151" providerId="ADAL" clId="{2CA78A9A-7947-470B-B87A-211CD971E185}" dt="2018-10-11T04:39:25.237" v="95"/>
          <ac:spMkLst>
            <pc:docMk/>
            <pc:sldMk cId="3275456294" sldId="365"/>
            <ac:spMk id="10" creationId="{CABDC08D-6093-4397-92D4-54D00E2BB1C2}"/>
          </ac:spMkLst>
        </pc:spChg>
      </pc:sldChg>
    </pc:docChg>
  </pc:docChgLst>
  <pc:docChgLst>
    <pc:chgData name="YunsikSon" userId="8c7823a0-0065-4c13-9d46-f25e1c825151" providerId="ADAL" clId="{EAAE76EA-9798-42EA-92F4-2194595253DB}"/>
    <pc:docChg chg="undo custSel modSld">
      <pc:chgData name="YunsikSon" userId="8c7823a0-0065-4c13-9d46-f25e1c825151" providerId="ADAL" clId="{EAAE76EA-9798-42EA-92F4-2194595253DB}" dt="2018-09-20T05:07:33.426" v="3" actId="14100"/>
      <pc:docMkLst>
        <pc:docMk/>
      </pc:docMkLst>
    </pc:docChg>
  </pc:docChgLst>
  <pc:docChgLst>
    <pc:chgData name="YunsikSon" userId="8c7823a0-0065-4c13-9d46-f25e1c825151" providerId="ADAL" clId="{72E3A0DD-ADF2-43C0-BF60-B381253ABD76}"/>
    <pc:docChg chg="undo custSel addSld delSld modSld modMainMaster">
      <pc:chgData name="YunsikSon" userId="8c7823a0-0065-4c13-9d46-f25e1c825151" providerId="ADAL" clId="{72E3A0DD-ADF2-43C0-BF60-B381253ABD76}" dt="2018-10-15T17:12:59.068" v="223" actId="15"/>
      <pc:docMkLst>
        <pc:docMk/>
      </pc:docMkLst>
      <pc:sldChg chg="del">
        <pc:chgData name="YunsikSon" userId="8c7823a0-0065-4c13-9d46-f25e1c825151" providerId="ADAL" clId="{72E3A0DD-ADF2-43C0-BF60-B381253ABD76}" dt="2018-10-15T17:00:35.097" v="0" actId="2696"/>
        <pc:sldMkLst>
          <pc:docMk/>
          <pc:sldMk cId="3842981728" sldId="256"/>
        </pc:sldMkLst>
      </pc:sldChg>
      <pc:sldChg chg="del">
        <pc:chgData name="YunsikSon" userId="8c7823a0-0065-4c13-9d46-f25e1c825151" providerId="ADAL" clId="{72E3A0DD-ADF2-43C0-BF60-B381253ABD76}" dt="2018-10-15T17:00:35.129" v="2" actId="2696"/>
        <pc:sldMkLst>
          <pc:docMk/>
          <pc:sldMk cId="3539572889" sldId="259"/>
        </pc:sldMkLst>
      </pc:sldChg>
      <pc:sldChg chg="del">
        <pc:chgData name="YunsikSon" userId="8c7823a0-0065-4c13-9d46-f25e1c825151" providerId="ADAL" clId="{72E3A0DD-ADF2-43C0-BF60-B381253ABD76}" dt="2018-10-15T17:00:35.582" v="43" actId="2696"/>
        <pc:sldMkLst>
          <pc:docMk/>
          <pc:sldMk cId="412943685" sldId="260"/>
        </pc:sldMkLst>
      </pc:sldChg>
      <pc:sldChg chg="del">
        <pc:chgData name="YunsikSon" userId="8c7823a0-0065-4c13-9d46-f25e1c825151" providerId="ADAL" clId="{72E3A0DD-ADF2-43C0-BF60-B381253ABD76}" dt="2018-10-15T17:00:35.691" v="52" actId="2696"/>
        <pc:sldMkLst>
          <pc:docMk/>
          <pc:sldMk cId="427060852" sldId="299"/>
        </pc:sldMkLst>
      </pc:sldChg>
      <pc:sldChg chg="del">
        <pc:chgData name="YunsikSon" userId="8c7823a0-0065-4c13-9d46-f25e1c825151" providerId="ADAL" clId="{72E3A0DD-ADF2-43C0-BF60-B381253ABD76}" dt="2018-10-15T17:00:35.722" v="54" actId="2696"/>
        <pc:sldMkLst>
          <pc:docMk/>
          <pc:sldMk cId="4233561643" sldId="300"/>
        </pc:sldMkLst>
      </pc:sldChg>
      <pc:sldChg chg="del">
        <pc:chgData name="YunsikSon" userId="8c7823a0-0065-4c13-9d46-f25e1c825151" providerId="ADAL" clId="{72E3A0DD-ADF2-43C0-BF60-B381253ABD76}" dt="2018-10-15T17:00:35.613" v="44" actId="2696"/>
        <pc:sldMkLst>
          <pc:docMk/>
          <pc:sldMk cId="860913863" sldId="301"/>
        </pc:sldMkLst>
      </pc:sldChg>
      <pc:sldChg chg="add del">
        <pc:chgData name="YunsikSon" userId="8c7823a0-0065-4c13-9d46-f25e1c825151" providerId="ADAL" clId="{72E3A0DD-ADF2-43C0-BF60-B381253ABD76}" dt="2018-10-15T17:00:40.181" v="68" actId="2696"/>
        <pc:sldMkLst>
          <pc:docMk/>
          <pc:sldMk cId="0" sldId="302"/>
        </pc:sldMkLst>
      </pc:sldChg>
      <pc:sldChg chg="modSp add del">
        <pc:chgData name="YunsikSon" userId="8c7823a0-0065-4c13-9d46-f25e1c825151" providerId="ADAL" clId="{72E3A0DD-ADF2-43C0-BF60-B381253ABD76}" dt="2018-10-15T17:03:34.902" v="103" actId="207"/>
        <pc:sldMkLst>
          <pc:docMk/>
          <pc:sldMk cId="0" sldId="304"/>
        </pc:sldMkLst>
        <pc:spChg chg="mod">
          <ac:chgData name="YunsikSon" userId="8c7823a0-0065-4c13-9d46-f25e1c825151" providerId="ADAL" clId="{72E3A0DD-ADF2-43C0-BF60-B381253ABD76}" dt="2018-10-15T17:03:34.902" v="103" actId="207"/>
          <ac:spMkLst>
            <pc:docMk/>
            <pc:sldMk cId="0" sldId="304"/>
            <ac:spMk id="103427" creationId="{01D8D338-2EB6-47DE-B062-4CE8C1B16381}"/>
          </ac:spMkLst>
        </pc:spChg>
      </pc:sldChg>
      <pc:sldChg chg="add del">
        <pc:chgData name="YunsikSon" userId="8c7823a0-0065-4c13-9d46-f25e1c825151" providerId="ADAL" clId="{72E3A0DD-ADF2-43C0-BF60-B381253ABD76}" dt="2018-10-15T17:00:40.259" v="76" actId="2696"/>
        <pc:sldMkLst>
          <pc:docMk/>
          <pc:sldMk cId="0" sldId="305"/>
        </pc:sldMkLst>
      </pc:sldChg>
      <pc:sldChg chg="modSp add del">
        <pc:chgData name="YunsikSon" userId="8c7823a0-0065-4c13-9d46-f25e1c825151" providerId="ADAL" clId="{72E3A0DD-ADF2-43C0-BF60-B381253ABD76}" dt="2018-10-15T17:05:27.437" v="135" actId="27636"/>
        <pc:sldMkLst>
          <pc:docMk/>
          <pc:sldMk cId="0" sldId="306"/>
        </pc:sldMkLst>
        <pc:spChg chg="mod">
          <ac:chgData name="YunsikSon" userId="8c7823a0-0065-4c13-9d46-f25e1c825151" providerId="ADAL" clId="{72E3A0DD-ADF2-43C0-BF60-B381253ABD76}" dt="2018-10-15T17:05:27.437" v="135" actId="27636"/>
          <ac:spMkLst>
            <pc:docMk/>
            <pc:sldMk cId="0" sldId="306"/>
            <ac:spMk id="105475" creationId="{7979FC22-D571-4C77-9E0D-511E8A3A6AA4}"/>
          </ac:spMkLst>
        </pc:spChg>
      </pc:sldChg>
      <pc:sldChg chg="modSp add del">
        <pc:chgData name="YunsikSon" userId="8c7823a0-0065-4c13-9d46-f25e1c825151" providerId="ADAL" clId="{72E3A0DD-ADF2-43C0-BF60-B381253ABD76}" dt="2018-10-15T17:07:28.362" v="142" actId="15"/>
        <pc:sldMkLst>
          <pc:docMk/>
          <pc:sldMk cId="0" sldId="307"/>
        </pc:sldMkLst>
        <pc:spChg chg="mod">
          <ac:chgData name="YunsikSon" userId="8c7823a0-0065-4c13-9d46-f25e1c825151" providerId="ADAL" clId="{72E3A0DD-ADF2-43C0-BF60-B381253ABD76}" dt="2018-10-15T17:07:28.362" v="142" actId="15"/>
          <ac:spMkLst>
            <pc:docMk/>
            <pc:sldMk cId="0" sldId="307"/>
            <ac:spMk id="106499" creationId="{F294AB94-75E4-49C4-B7BB-637D3C3E6072}"/>
          </ac:spMkLst>
        </pc:spChg>
      </pc:sldChg>
      <pc:sldChg chg="del">
        <pc:chgData name="YunsikSon" userId="8c7823a0-0065-4c13-9d46-f25e1c825151" providerId="ADAL" clId="{72E3A0DD-ADF2-43C0-BF60-B381253ABD76}" dt="2018-10-15T17:00:35.644" v="48" actId="2696"/>
        <pc:sldMkLst>
          <pc:docMk/>
          <pc:sldMk cId="780819669" sldId="307"/>
        </pc:sldMkLst>
      </pc:sldChg>
      <pc:sldChg chg="add del">
        <pc:chgData name="YunsikSon" userId="8c7823a0-0065-4c13-9d46-f25e1c825151" providerId="ADAL" clId="{72E3A0DD-ADF2-43C0-BF60-B381253ABD76}" dt="2018-10-15T17:00:40.228" v="72" actId="2696"/>
        <pc:sldMkLst>
          <pc:docMk/>
          <pc:sldMk cId="0" sldId="308"/>
        </pc:sldMkLst>
      </pc:sldChg>
      <pc:sldChg chg="del">
        <pc:chgData name="YunsikSon" userId="8c7823a0-0065-4c13-9d46-f25e1c825151" providerId="ADAL" clId="{72E3A0DD-ADF2-43C0-BF60-B381253ABD76}" dt="2018-10-15T17:00:35.629" v="46" actId="2696"/>
        <pc:sldMkLst>
          <pc:docMk/>
          <pc:sldMk cId="134486147" sldId="308"/>
        </pc:sldMkLst>
      </pc:sldChg>
      <pc:sldChg chg="modSp add del">
        <pc:chgData name="YunsikSon" userId="8c7823a0-0065-4c13-9d46-f25e1c825151" providerId="ADAL" clId="{72E3A0DD-ADF2-43C0-BF60-B381253ABD76}" dt="2018-10-15T17:07:53.413" v="150" actId="20577"/>
        <pc:sldMkLst>
          <pc:docMk/>
          <pc:sldMk cId="0" sldId="309"/>
        </pc:sldMkLst>
        <pc:spChg chg="mod">
          <ac:chgData name="YunsikSon" userId="8c7823a0-0065-4c13-9d46-f25e1c825151" providerId="ADAL" clId="{72E3A0DD-ADF2-43C0-BF60-B381253ABD76}" dt="2018-10-15T17:07:53.413" v="150" actId="20577"/>
          <ac:spMkLst>
            <pc:docMk/>
            <pc:sldMk cId="0" sldId="309"/>
            <ac:spMk id="108547" creationId="{963681D5-BD0F-4BE1-B21E-E8A1C3509685}"/>
          </ac:spMkLst>
        </pc:spChg>
      </pc:sldChg>
      <pc:sldChg chg="modSp add del">
        <pc:chgData name="YunsikSon" userId="8c7823a0-0065-4c13-9d46-f25e1c825151" providerId="ADAL" clId="{72E3A0DD-ADF2-43C0-BF60-B381253ABD76}" dt="2018-10-15T17:08:13.672" v="154" actId="6549"/>
        <pc:sldMkLst>
          <pc:docMk/>
          <pc:sldMk cId="0" sldId="310"/>
        </pc:sldMkLst>
        <pc:spChg chg="mod">
          <ac:chgData name="YunsikSon" userId="8c7823a0-0065-4c13-9d46-f25e1c825151" providerId="ADAL" clId="{72E3A0DD-ADF2-43C0-BF60-B381253ABD76}" dt="2018-10-15T17:08:13.672" v="154" actId="6549"/>
          <ac:spMkLst>
            <pc:docMk/>
            <pc:sldMk cId="0" sldId="310"/>
            <ac:spMk id="109571" creationId="{55D856D1-A772-4CEC-8739-17765A2714AF}"/>
          </ac:spMkLst>
        </pc:spChg>
      </pc:sldChg>
      <pc:sldChg chg="modSp add del">
        <pc:chgData name="YunsikSon" userId="8c7823a0-0065-4c13-9d46-f25e1c825151" providerId="ADAL" clId="{72E3A0DD-ADF2-43C0-BF60-B381253ABD76}" dt="2018-10-15T17:08:19.474" v="155" actId="15"/>
        <pc:sldMkLst>
          <pc:docMk/>
          <pc:sldMk cId="0" sldId="311"/>
        </pc:sldMkLst>
        <pc:spChg chg="mod">
          <ac:chgData name="YunsikSon" userId="8c7823a0-0065-4c13-9d46-f25e1c825151" providerId="ADAL" clId="{72E3A0DD-ADF2-43C0-BF60-B381253ABD76}" dt="2018-10-15T17:08:19.474" v="155" actId="15"/>
          <ac:spMkLst>
            <pc:docMk/>
            <pc:sldMk cId="0" sldId="311"/>
            <ac:spMk id="110595" creationId="{91976006-C9CC-4F5A-8912-E24BC06B52E9}"/>
          </ac:spMkLst>
        </pc:spChg>
      </pc:sldChg>
      <pc:sldChg chg="add del">
        <pc:chgData name="YunsikSon" userId="8c7823a0-0065-4c13-9d46-f25e1c825151" providerId="ADAL" clId="{72E3A0DD-ADF2-43C0-BF60-B381253ABD76}" dt="2018-10-15T17:00:40.259" v="77" actId="2696"/>
        <pc:sldMkLst>
          <pc:docMk/>
          <pc:sldMk cId="0" sldId="312"/>
        </pc:sldMkLst>
      </pc:sldChg>
      <pc:sldChg chg="modSp add del">
        <pc:chgData name="YunsikSon" userId="8c7823a0-0065-4c13-9d46-f25e1c825151" providerId="ADAL" clId="{72E3A0DD-ADF2-43C0-BF60-B381253ABD76}" dt="2018-10-15T17:08:53.525" v="166" actId="14100"/>
        <pc:sldMkLst>
          <pc:docMk/>
          <pc:sldMk cId="0" sldId="313"/>
        </pc:sldMkLst>
        <pc:spChg chg="mod">
          <ac:chgData name="YunsikSon" userId="8c7823a0-0065-4c13-9d46-f25e1c825151" providerId="ADAL" clId="{72E3A0DD-ADF2-43C0-BF60-B381253ABD76}" dt="2018-10-15T17:08:53.525" v="166" actId="14100"/>
          <ac:spMkLst>
            <pc:docMk/>
            <pc:sldMk cId="0" sldId="313"/>
            <ac:spMk id="112643" creationId="{54D8555A-D56F-4426-ACD8-BBE9670F7D32}"/>
          </ac:spMkLst>
        </pc:spChg>
      </pc:sldChg>
      <pc:sldChg chg="add del">
        <pc:chgData name="YunsikSon" userId="8c7823a0-0065-4c13-9d46-f25e1c825151" providerId="ADAL" clId="{72E3A0DD-ADF2-43C0-BF60-B381253ABD76}" dt="2018-10-15T17:00:40.275" v="79" actId="2696"/>
        <pc:sldMkLst>
          <pc:docMk/>
          <pc:sldMk cId="0" sldId="314"/>
        </pc:sldMkLst>
      </pc:sldChg>
      <pc:sldChg chg="del">
        <pc:chgData name="YunsikSon" userId="8c7823a0-0065-4c13-9d46-f25e1c825151" providerId="ADAL" clId="{72E3A0DD-ADF2-43C0-BF60-B381253ABD76}" dt="2018-10-15T17:00:35.629" v="47" actId="2696"/>
        <pc:sldMkLst>
          <pc:docMk/>
          <pc:sldMk cId="844895928" sldId="314"/>
        </pc:sldMkLst>
      </pc:sldChg>
      <pc:sldChg chg="modSp add del">
        <pc:chgData name="YunsikSon" userId="8c7823a0-0065-4c13-9d46-f25e1c825151" providerId="ADAL" clId="{72E3A0DD-ADF2-43C0-BF60-B381253ABD76}" dt="2018-10-15T17:09:03.914" v="167" actId="12"/>
        <pc:sldMkLst>
          <pc:docMk/>
          <pc:sldMk cId="0" sldId="315"/>
        </pc:sldMkLst>
        <pc:spChg chg="mod">
          <ac:chgData name="YunsikSon" userId="8c7823a0-0065-4c13-9d46-f25e1c825151" providerId="ADAL" clId="{72E3A0DD-ADF2-43C0-BF60-B381253ABD76}" dt="2018-10-15T17:09:03.914" v="167" actId="12"/>
          <ac:spMkLst>
            <pc:docMk/>
            <pc:sldMk cId="0" sldId="315"/>
            <ac:spMk id="114691" creationId="{407B54E6-DE98-4941-8C71-A7942556222E}"/>
          </ac:spMkLst>
        </pc:spChg>
      </pc:sldChg>
      <pc:sldChg chg="modSp add del">
        <pc:chgData name="YunsikSon" userId="8c7823a0-0065-4c13-9d46-f25e1c825151" providerId="ADAL" clId="{72E3A0DD-ADF2-43C0-BF60-B381253ABD76}" dt="2018-10-15T17:09:08.944" v="168" actId="12"/>
        <pc:sldMkLst>
          <pc:docMk/>
          <pc:sldMk cId="0" sldId="316"/>
        </pc:sldMkLst>
        <pc:spChg chg="mod">
          <ac:chgData name="YunsikSon" userId="8c7823a0-0065-4c13-9d46-f25e1c825151" providerId="ADAL" clId="{72E3A0DD-ADF2-43C0-BF60-B381253ABD76}" dt="2018-10-15T17:09:08.944" v="168" actId="12"/>
          <ac:spMkLst>
            <pc:docMk/>
            <pc:sldMk cId="0" sldId="316"/>
            <ac:spMk id="115715" creationId="{0E43B741-4A55-4D79-BDEA-518C6C197BBD}"/>
          </ac:spMkLst>
        </pc:spChg>
      </pc:sldChg>
      <pc:sldChg chg="del">
        <pc:chgData name="YunsikSon" userId="8c7823a0-0065-4c13-9d46-f25e1c825151" providerId="ADAL" clId="{72E3A0DD-ADF2-43C0-BF60-B381253ABD76}" dt="2018-10-15T17:00:35.613" v="45" actId="2696"/>
        <pc:sldMkLst>
          <pc:docMk/>
          <pc:sldMk cId="921714736" sldId="316"/>
        </pc:sldMkLst>
      </pc:sldChg>
      <pc:sldChg chg="add del">
        <pc:chgData name="YunsikSon" userId="8c7823a0-0065-4c13-9d46-f25e1c825151" providerId="ADAL" clId="{72E3A0DD-ADF2-43C0-BF60-B381253ABD76}" dt="2018-10-15T17:00:40.306" v="82" actId="2696"/>
        <pc:sldMkLst>
          <pc:docMk/>
          <pc:sldMk cId="0" sldId="317"/>
        </pc:sldMkLst>
      </pc:sldChg>
      <pc:sldChg chg="del">
        <pc:chgData name="YunsikSon" userId="8c7823a0-0065-4c13-9d46-f25e1c825151" providerId="ADAL" clId="{72E3A0DD-ADF2-43C0-BF60-B381253ABD76}" dt="2018-10-15T17:00:35.660" v="49" actId="2696"/>
        <pc:sldMkLst>
          <pc:docMk/>
          <pc:sldMk cId="2577153445" sldId="317"/>
        </pc:sldMkLst>
      </pc:sldChg>
      <pc:sldChg chg="modSp add del">
        <pc:chgData name="YunsikSon" userId="8c7823a0-0065-4c13-9d46-f25e1c825151" providerId="ADAL" clId="{72E3A0DD-ADF2-43C0-BF60-B381253ABD76}" dt="2018-10-15T17:09:16.885" v="169" actId="14100"/>
        <pc:sldMkLst>
          <pc:docMk/>
          <pc:sldMk cId="0" sldId="318"/>
        </pc:sldMkLst>
        <pc:spChg chg="mod">
          <ac:chgData name="YunsikSon" userId="8c7823a0-0065-4c13-9d46-f25e1c825151" providerId="ADAL" clId="{72E3A0DD-ADF2-43C0-BF60-B381253ABD76}" dt="2018-10-15T17:09:16.885" v="169" actId="14100"/>
          <ac:spMkLst>
            <pc:docMk/>
            <pc:sldMk cId="0" sldId="318"/>
            <ac:spMk id="117763" creationId="{EC9065A9-0C2F-4ABB-B931-4B624F72A1A8}"/>
          </ac:spMkLst>
        </pc:spChg>
      </pc:sldChg>
      <pc:sldChg chg="del">
        <pc:chgData name="YunsikSon" userId="8c7823a0-0065-4c13-9d46-f25e1c825151" providerId="ADAL" clId="{72E3A0DD-ADF2-43C0-BF60-B381253ABD76}" dt="2018-10-15T17:00:35.676" v="50" actId="2696"/>
        <pc:sldMkLst>
          <pc:docMk/>
          <pc:sldMk cId="297418051" sldId="318"/>
        </pc:sldMkLst>
      </pc:sldChg>
      <pc:sldChg chg="modSp add del">
        <pc:chgData name="YunsikSon" userId="8c7823a0-0065-4c13-9d46-f25e1c825151" providerId="ADAL" clId="{72E3A0DD-ADF2-43C0-BF60-B381253ABD76}" dt="2018-10-15T17:09:32.169" v="174" actId="404"/>
        <pc:sldMkLst>
          <pc:docMk/>
          <pc:sldMk cId="0" sldId="319"/>
        </pc:sldMkLst>
        <pc:spChg chg="mod">
          <ac:chgData name="YunsikSon" userId="8c7823a0-0065-4c13-9d46-f25e1c825151" providerId="ADAL" clId="{72E3A0DD-ADF2-43C0-BF60-B381253ABD76}" dt="2018-10-15T17:09:32.169" v="174" actId="404"/>
          <ac:spMkLst>
            <pc:docMk/>
            <pc:sldMk cId="0" sldId="319"/>
            <ac:spMk id="118787" creationId="{9B564FA6-4EBA-4938-9BC2-4A2F66172C23}"/>
          </ac:spMkLst>
        </pc:spChg>
      </pc:sldChg>
      <pc:sldChg chg="del">
        <pc:chgData name="YunsikSon" userId="8c7823a0-0065-4c13-9d46-f25e1c825151" providerId="ADAL" clId="{72E3A0DD-ADF2-43C0-BF60-B381253ABD76}" dt="2018-10-15T17:00:35.676" v="51" actId="2696"/>
        <pc:sldMkLst>
          <pc:docMk/>
          <pc:sldMk cId="1032761074" sldId="319"/>
        </pc:sldMkLst>
      </pc:sldChg>
      <pc:sldChg chg="add del">
        <pc:chgData name="YunsikSon" userId="8c7823a0-0065-4c13-9d46-f25e1c825151" providerId="ADAL" clId="{72E3A0DD-ADF2-43C0-BF60-B381253ABD76}" dt="2018-10-15T17:00:40.322" v="85" actId="2696"/>
        <pc:sldMkLst>
          <pc:docMk/>
          <pc:sldMk cId="0" sldId="320"/>
        </pc:sldMkLst>
      </pc:sldChg>
      <pc:sldChg chg="del">
        <pc:chgData name="YunsikSon" userId="8c7823a0-0065-4c13-9d46-f25e1c825151" providerId="ADAL" clId="{72E3A0DD-ADF2-43C0-BF60-B381253ABD76}" dt="2018-10-15T17:00:35.707" v="53" actId="2696"/>
        <pc:sldMkLst>
          <pc:docMk/>
          <pc:sldMk cId="2632685544" sldId="320"/>
        </pc:sldMkLst>
      </pc:sldChg>
      <pc:sldChg chg="modSp add del">
        <pc:chgData name="YunsikSon" userId="8c7823a0-0065-4c13-9d46-f25e1c825151" providerId="ADAL" clId="{72E3A0DD-ADF2-43C0-BF60-B381253ABD76}" dt="2018-10-15T17:10:11.554" v="179" actId="404"/>
        <pc:sldMkLst>
          <pc:docMk/>
          <pc:sldMk cId="0" sldId="323"/>
        </pc:sldMkLst>
        <pc:spChg chg="mod">
          <ac:chgData name="YunsikSon" userId="8c7823a0-0065-4c13-9d46-f25e1c825151" providerId="ADAL" clId="{72E3A0DD-ADF2-43C0-BF60-B381253ABD76}" dt="2018-10-15T17:10:11.554" v="179" actId="404"/>
          <ac:spMkLst>
            <pc:docMk/>
            <pc:sldMk cId="0" sldId="323"/>
            <ac:spMk id="122883" creationId="{1535437A-95F9-4502-B85C-6AA80F923146}"/>
          </ac:spMkLst>
        </pc:spChg>
      </pc:sldChg>
      <pc:sldChg chg="del">
        <pc:chgData name="YunsikSon" userId="8c7823a0-0065-4c13-9d46-f25e1c825151" providerId="ADAL" clId="{72E3A0DD-ADF2-43C0-BF60-B381253ABD76}" dt="2018-10-15T17:00:35.738" v="55" actId="2696"/>
        <pc:sldMkLst>
          <pc:docMk/>
          <pc:sldMk cId="3978778808" sldId="323"/>
        </pc:sldMkLst>
      </pc:sldChg>
      <pc:sldChg chg="modSp add del">
        <pc:chgData name="YunsikSon" userId="8c7823a0-0065-4c13-9d46-f25e1c825151" providerId="ADAL" clId="{72E3A0DD-ADF2-43C0-BF60-B381253ABD76}" dt="2018-10-15T17:10:38.356" v="190" actId="20577"/>
        <pc:sldMkLst>
          <pc:docMk/>
          <pc:sldMk cId="0" sldId="324"/>
        </pc:sldMkLst>
        <pc:spChg chg="mod">
          <ac:chgData name="YunsikSon" userId="8c7823a0-0065-4c13-9d46-f25e1c825151" providerId="ADAL" clId="{72E3A0DD-ADF2-43C0-BF60-B381253ABD76}" dt="2018-10-15T17:10:38.356" v="190" actId="20577"/>
          <ac:spMkLst>
            <pc:docMk/>
            <pc:sldMk cId="0" sldId="324"/>
            <ac:spMk id="123907" creationId="{2CDEE12C-99A1-4FFD-9C2E-C5CCF9449961}"/>
          </ac:spMkLst>
        </pc:spChg>
      </pc:sldChg>
      <pc:sldChg chg="del">
        <pc:chgData name="YunsikSon" userId="8c7823a0-0065-4c13-9d46-f25e1c825151" providerId="ADAL" clId="{72E3A0DD-ADF2-43C0-BF60-B381253ABD76}" dt="2018-10-15T17:00:35.738" v="56" actId="2696"/>
        <pc:sldMkLst>
          <pc:docMk/>
          <pc:sldMk cId="3251742204" sldId="324"/>
        </pc:sldMkLst>
      </pc:sldChg>
      <pc:sldChg chg="modSp add del">
        <pc:chgData name="YunsikSon" userId="8c7823a0-0065-4c13-9d46-f25e1c825151" providerId="ADAL" clId="{72E3A0DD-ADF2-43C0-BF60-B381253ABD76}" dt="2018-10-15T17:10:47.289" v="191" actId="12"/>
        <pc:sldMkLst>
          <pc:docMk/>
          <pc:sldMk cId="0" sldId="325"/>
        </pc:sldMkLst>
        <pc:spChg chg="mod">
          <ac:chgData name="YunsikSon" userId="8c7823a0-0065-4c13-9d46-f25e1c825151" providerId="ADAL" clId="{72E3A0DD-ADF2-43C0-BF60-B381253ABD76}" dt="2018-10-15T17:10:47.289" v="191" actId="12"/>
          <ac:spMkLst>
            <pc:docMk/>
            <pc:sldMk cId="0" sldId="325"/>
            <ac:spMk id="124931" creationId="{D5BC6A56-14C0-42DC-93AE-B4137ED70F78}"/>
          </ac:spMkLst>
        </pc:spChg>
      </pc:sldChg>
      <pc:sldChg chg="add del">
        <pc:chgData name="YunsikSon" userId="8c7823a0-0065-4c13-9d46-f25e1c825151" providerId="ADAL" clId="{72E3A0DD-ADF2-43C0-BF60-B381253ABD76}" dt="2018-10-15T17:00:40.416" v="95" actId="2696"/>
        <pc:sldMkLst>
          <pc:docMk/>
          <pc:sldMk cId="0" sldId="326"/>
        </pc:sldMkLst>
      </pc:sldChg>
      <pc:sldChg chg="modSp add del">
        <pc:chgData name="YunsikSon" userId="8c7823a0-0065-4c13-9d46-f25e1c825151" providerId="ADAL" clId="{72E3A0DD-ADF2-43C0-BF60-B381253ABD76}" dt="2018-10-15T17:12:14.814" v="212" actId="12"/>
        <pc:sldMkLst>
          <pc:docMk/>
          <pc:sldMk cId="0" sldId="327"/>
        </pc:sldMkLst>
        <pc:spChg chg="mod">
          <ac:chgData name="YunsikSon" userId="8c7823a0-0065-4c13-9d46-f25e1c825151" providerId="ADAL" clId="{72E3A0DD-ADF2-43C0-BF60-B381253ABD76}" dt="2018-10-15T17:12:14.814" v="212" actId="12"/>
          <ac:spMkLst>
            <pc:docMk/>
            <pc:sldMk cId="0" sldId="327"/>
            <ac:spMk id="126979" creationId="{4E13FAEE-BC4D-4D53-80C1-5F60917D6492}"/>
          </ac:spMkLst>
        </pc:spChg>
      </pc:sldChg>
      <pc:sldChg chg="modSp add del">
        <pc:chgData name="YunsikSon" userId="8c7823a0-0065-4c13-9d46-f25e1c825151" providerId="ADAL" clId="{72E3A0DD-ADF2-43C0-BF60-B381253ABD76}" dt="2018-10-15T17:12:21.097" v="214" actId="12"/>
        <pc:sldMkLst>
          <pc:docMk/>
          <pc:sldMk cId="0" sldId="329"/>
        </pc:sldMkLst>
        <pc:spChg chg="mod">
          <ac:chgData name="YunsikSon" userId="8c7823a0-0065-4c13-9d46-f25e1c825151" providerId="ADAL" clId="{72E3A0DD-ADF2-43C0-BF60-B381253ABD76}" dt="2018-10-15T17:12:21.097" v="214" actId="12"/>
          <ac:spMkLst>
            <pc:docMk/>
            <pc:sldMk cId="0" sldId="329"/>
            <ac:spMk id="129027" creationId="{4595D175-3F9A-472F-947C-1AA77DA3F830}"/>
          </ac:spMkLst>
        </pc:spChg>
      </pc:sldChg>
      <pc:sldChg chg="modSp add del">
        <pc:chgData name="YunsikSon" userId="8c7823a0-0065-4c13-9d46-f25e1c825151" providerId="ADAL" clId="{72E3A0DD-ADF2-43C0-BF60-B381253ABD76}" dt="2018-10-15T17:12:38.966" v="218" actId="6549"/>
        <pc:sldMkLst>
          <pc:docMk/>
          <pc:sldMk cId="0" sldId="330"/>
        </pc:sldMkLst>
        <pc:spChg chg="mod">
          <ac:chgData name="YunsikSon" userId="8c7823a0-0065-4c13-9d46-f25e1c825151" providerId="ADAL" clId="{72E3A0DD-ADF2-43C0-BF60-B381253ABD76}" dt="2018-10-15T17:12:38.966" v="218" actId="6549"/>
          <ac:spMkLst>
            <pc:docMk/>
            <pc:sldMk cId="0" sldId="330"/>
            <ac:spMk id="130051" creationId="{3DEF9001-16C4-49DE-BC50-C06FAE01940E}"/>
          </ac:spMkLst>
        </pc:spChg>
      </pc:sldChg>
      <pc:sldChg chg="modSp add del">
        <pc:chgData name="YunsikSon" userId="8c7823a0-0065-4c13-9d46-f25e1c825151" providerId="ADAL" clId="{72E3A0DD-ADF2-43C0-BF60-B381253ABD76}" dt="2018-10-15T17:12:45.383" v="219" actId="15"/>
        <pc:sldMkLst>
          <pc:docMk/>
          <pc:sldMk cId="0" sldId="331"/>
        </pc:sldMkLst>
        <pc:spChg chg="mod">
          <ac:chgData name="YunsikSon" userId="8c7823a0-0065-4c13-9d46-f25e1c825151" providerId="ADAL" clId="{72E3A0DD-ADF2-43C0-BF60-B381253ABD76}" dt="2018-10-15T17:12:45.383" v="219" actId="15"/>
          <ac:spMkLst>
            <pc:docMk/>
            <pc:sldMk cId="0" sldId="331"/>
            <ac:spMk id="131075" creationId="{3856D7DB-8907-4948-90ED-8EE667DE40D2}"/>
          </ac:spMkLst>
        </pc:spChg>
      </pc:sldChg>
      <pc:sldChg chg="modSp add del">
        <pc:chgData name="YunsikSon" userId="8c7823a0-0065-4c13-9d46-f25e1c825151" providerId="ADAL" clId="{72E3A0DD-ADF2-43C0-BF60-B381253ABD76}" dt="2018-10-15T17:12:54.137" v="222" actId="404"/>
        <pc:sldMkLst>
          <pc:docMk/>
          <pc:sldMk cId="0" sldId="332"/>
        </pc:sldMkLst>
        <pc:spChg chg="mod">
          <ac:chgData name="YunsikSon" userId="8c7823a0-0065-4c13-9d46-f25e1c825151" providerId="ADAL" clId="{72E3A0DD-ADF2-43C0-BF60-B381253ABD76}" dt="2018-10-15T17:12:54.137" v="222" actId="404"/>
          <ac:spMkLst>
            <pc:docMk/>
            <pc:sldMk cId="0" sldId="332"/>
            <ac:spMk id="132099" creationId="{C497EEBE-99A2-4957-9C91-49D7F48C2230}"/>
          </ac:spMkLst>
        </pc:spChg>
      </pc:sldChg>
      <pc:sldChg chg="add del">
        <pc:chgData name="YunsikSon" userId="8c7823a0-0065-4c13-9d46-f25e1c825151" providerId="ADAL" clId="{72E3A0DD-ADF2-43C0-BF60-B381253ABD76}" dt="2018-10-15T17:00:40.462" v="101" actId="2696"/>
        <pc:sldMkLst>
          <pc:docMk/>
          <pc:sldMk cId="0" sldId="333"/>
        </pc:sldMkLst>
      </pc:sldChg>
      <pc:sldChg chg="modSp add del">
        <pc:chgData name="YunsikSon" userId="8c7823a0-0065-4c13-9d46-f25e1c825151" providerId="ADAL" clId="{72E3A0DD-ADF2-43C0-BF60-B381253ABD76}" dt="2018-10-15T17:12:59.068" v="223" actId="15"/>
        <pc:sldMkLst>
          <pc:docMk/>
          <pc:sldMk cId="0" sldId="334"/>
        </pc:sldMkLst>
        <pc:spChg chg="mod">
          <ac:chgData name="YunsikSon" userId="8c7823a0-0065-4c13-9d46-f25e1c825151" providerId="ADAL" clId="{72E3A0DD-ADF2-43C0-BF60-B381253ABD76}" dt="2018-10-15T17:12:59.068" v="223" actId="15"/>
          <ac:spMkLst>
            <pc:docMk/>
            <pc:sldMk cId="0" sldId="334"/>
            <ac:spMk id="134147" creationId="{5C275DD5-85E7-4715-8C7D-A9831CF1B834}"/>
          </ac:spMkLst>
        </pc:spChg>
      </pc:sldChg>
      <pc:sldChg chg="add del">
        <pc:chgData name="YunsikSon" userId="8c7823a0-0065-4c13-9d46-f25e1c825151" providerId="ADAL" clId="{72E3A0DD-ADF2-43C0-BF60-B381253ABD76}" dt="2018-10-15T17:00:40.369" v="90" actId="2696"/>
        <pc:sldMkLst>
          <pc:docMk/>
          <pc:sldMk cId="0" sldId="335"/>
        </pc:sldMkLst>
      </pc:sldChg>
      <pc:sldChg chg="modSp add del">
        <pc:chgData name="YunsikSon" userId="8c7823a0-0065-4c13-9d46-f25e1c825151" providerId="ADAL" clId="{72E3A0DD-ADF2-43C0-BF60-B381253ABD76}" dt="2018-10-15T17:11:28.430" v="200" actId="20577"/>
        <pc:sldMkLst>
          <pc:docMk/>
          <pc:sldMk cId="0" sldId="336"/>
        </pc:sldMkLst>
        <pc:spChg chg="mod">
          <ac:chgData name="YunsikSon" userId="8c7823a0-0065-4c13-9d46-f25e1c825151" providerId="ADAL" clId="{72E3A0DD-ADF2-43C0-BF60-B381253ABD76}" dt="2018-10-15T17:11:28.430" v="200" actId="20577"/>
          <ac:spMkLst>
            <pc:docMk/>
            <pc:sldMk cId="0" sldId="336"/>
            <ac:spMk id="136195" creationId="{E9BDBCAD-040D-4376-883C-AE18A75182B5}"/>
          </ac:spMkLst>
        </pc:spChg>
      </pc:sldChg>
      <pc:sldChg chg="modSp add del">
        <pc:chgData name="YunsikSon" userId="8c7823a0-0065-4c13-9d46-f25e1c825151" providerId="ADAL" clId="{72E3A0DD-ADF2-43C0-BF60-B381253ABD76}" dt="2018-10-15T17:12:09.006" v="211" actId="404"/>
        <pc:sldMkLst>
          <pc:docMk/>
          <pc:sldMk cId="0" sldId="337"/>
        </pc:sldMkLst>
        <pc:spChg chg="mod">
          <ac:chgData name="YunsikSon" userId="8c7823a0-0065-4c13-9d46-f25e1c825151" providerId="ADAL" clId="{72E3A0DD-ADF2-43C0-BF60-B381253ABD76}" dt="2018-10-15T17:12:09.006" v="211" actId="404"/>
          <ac:spMkLst>
            <pc:docMk/>
            <pc:sldMk cId="0" sldId="337"/>
            <ac:spMk id="137219" creationId="{7D4A7FBA-445A-4CDA-853E-C89711E1966A}"/>
          </ac:spMkLst>
        </pc:spChg>
      </pc:sldChg>
      <pc:sldChg chg="modSp add del">
        <pc:chgData name="YunsikSon" userId="8c7823a0-0065-4c13-9d46-f25e1c825151" providerId="ADAL" clId="{72E3A0DD-ADF2-43C0-BF60-B381253ABD76}" dt="2018-10-15T17:10:04.663" v="178" actId="14100"/>
        <pc:sldMkLst>
          <pc:docMk/>
          <pc:sldMk cId="0" sldId="338"/>
        </pc:sldMkLst>
        <pc:spChg chg="mod">
          <ac:chgData name="YunsikSon" userId="8c7823a0-0065-4c13-9d46-f25e1c825151" providerId="ADAL" clId="{72E3A0DD-ADF2-43C0-BF60-B381253ABD76}" dt="2018-10-15T17:09:44.613" v="177" actId="12"/>
          <ac:spMkLst>
            <pc:docMk/>
            <pc:sldMk cId="0" sldId="338"/>
            <ac:spMk id="138243" creationId="{F97CB935-3DE4-4C5B-9FA5-1642B7ABCC38}"/>
          </ac:spMkLst>
        </pc:spChg>
        <pc:spChg chg="mod">
          <ac:chgData name="YunsikSon" userId="8c7823a0-0065-4c13-9d46-f25e1c825151" providerId="ADAL" clId="{72E3A0DD-ADF2-43C0-BF60-B381253ABD76}" dt="2018-10-15T17:10:04.663" v="178" actId="14100"/>
          <ac:spMkLst>
            <pc:docMk/>
            <pc:sldMk cId="0" sldId="338"/>
            <ac:spMk id="138244" creationId="{F0DDB545-7499-4C35-883C-8369658303FB}"/>
          </ac:spMkLst>
        </pc:spChg>
      </pc:sldChg>
      <pc:sldChg chg="modSp add del">
        <pc:chgData name="YunsikSon" userId="8c7823a0-0065-4c13-9d46-f25e1c825151" providerId="ADAL" clId="{72E3A0DD-ADF2-43C0-BF60-B381253ABD76}" dt="2018-10-15T17:11:00.450" v="194" actId="14100"/>
        <pc:sldMkLst>
          <pc:docMk/>
          <pc:sldMk cId="0" sldId="339"/>
        </pc:sldMkLst>
        <pc:spChg chg="mod">
          <ac:chgData name="YunsikSon" userId="8c7823a0-0065-4c13-9d46-f25e1c825151" providerId="ADAL" clId="{72E3A0DD-ADF2-43C0-BF60-B381253ABD76}" dt="2018-10-15T17:10:55.496" v="193" actId="12"/>
          <ac:spMkLst>
            <pc:docMk/>
            <pc:sldMk cId="0" sldId="339"/>
            <ac:spMk id="141315" creationId="{2A581F3E-BD21-450C-88FC-617A70F0556E}"/>
          </ac:spMkLst>
        </pc:spChg>
        <pc:spChg chg="mod">
          <ac:chgData name="YunsikSon" userId="8c7823a0-0065-4c13-9d46-f25e1c825151" providerId="ADAL" clId="{72E3A0DD-ADF2-43C0-BF60-B381253ABD76}" dt="2018-10-15T17:11:00.450" v="194" actId="14100"/>
          <ac:spMkLst>
            <pc:docMk/>
            <pc:sldMk cId="0" sldId="339"/>
            <ac:spMk id="141316" creationId="{AF1D15E7-8E8B-434C-93B6-E91F80EF2D58}"/>
          </ac:spMkLst>
        </pc:spChg>
      </pc:sldChg>
      <pc:sldChg chg="modSp add del">
        <pc:chgData name="YunsikSon" userId="8c7823a0-0065-4c13-9d46-f25e1c825151" providerId="ADAL" clId="{72E3A0DD-ADF2-43C0-BF60-B381253ABD76}" dt="2018-10-15T17:11:47.211" v="203" actId="14100"/>
        <pc:sldMkLst>
          <pc:docMk/>
          <pc:sldMk cId="0" sldId="340"/>
        </pc:sldMkLst>
        <pc:spChg chg="mod">
          <ac:chgData name="YunsikSon" userId="8c7823a0-0065-4c13-9d46-f25e1c825151" providerId="ADAL" clId="{72E3A0DD-ADF2-43C0-BF60-B381253ABD76}" dt="2018-10-15T17:11:38.249" v="202" actId="12"/>
          <ac:spMkLst>
            <pc:docMk/>
            <pc:sldMk cId="0" sldId="340"/>
            <ac:spMk id="142339" creationId="{64DA0CB9-16BA-4FC7-B2E6-09CBB628197D}"/>
          </ac:spMkLst>
        </pc:spChg>
        <pc:spChg chg="mod">
          <ac:chgData name="YunsikSon" userId="8c7823a0-0065-4c13-9d46-f25e1c825151" providerId="ADAL" clId="{72E3A0DD-ADF2-43C0-BF60-B381253ABD76}" dt="2018-10-15T17:11:47.211" v="203" actId="14100"/>
          <ac:spMkLst>
            <pc:docMk/>
            <pc:sldMk cId="0" sldId="340"/>
            <ac:spMk id="142340" creationId="{96D16C2D-08CB-4CA3-8058-7D0CBCC261CE}"/>
          </ac:spMkLst>
        </pc:spChg>
      </pc:sldChg>
      <pc:sldChg chg="del">
        <pc:chgData name="YunsikSon" userId="8c7823a0-0065-4c13-9d46-f25e1c825151" providerId="ADAL" clId="{72E3A0DD-ADF2-43C0-BF60-B381253ABD76}" dt="2018-10-15T17:00:35.535" v="39" actId="2696"/>
        <pc:sldMkLst>
          <pc:docMk/>
          <pc:sldMk cId="3390309017" sldId="341"/>
        </pc:sldMkLst>
      </pc:sldChg>
      <pc:sldChg chg="del">
        <pc:chgData name="YunsikSon" userId="8c7823a0-0065-4c13-9d46-f25e1c825151" providerId="ADAL" clId="{72E3A0DD-ADF2-43C0-BF60-B381253ABD76}" dt="2018-10-15T17:00:35.863" v="66" actId="2696"/>
        <pc:sldMkLst>
          <pc:docMk/>
          <pc:sldMk cId="3288323919" sldId="347"/>
        </pc:sldMkLst>
      </pc:sldChg>
      <pc:sldChg chg="del">
        <pc:chgData name="YunsikSon" userId="8c7823a0-0065-4c13-9d46-f25e1c825151" providerId="ADAL" clId="{72E3A0DD-ADF2-43C0-BF60-B381253ABD76}" dt="2018-10-15T17:00:35.769" v="58" actId="2696"/>
        <pc:sldMkLst>
          <pc:docMk/>
          <pc:sldMk cId="3554088746" sldId="348"/>
        </pc:sldMkLst>
      </pc:sldChg>
      <pc:sldChg chg="del">
        <pc:chgData name="YunsikSon" userId="8c7823a0-0065-4c13-9d46-f25e1c825151" providerId="ADAL" clId="{72E3A0DD-ADF2-43C0-BF60-B381253ABD76}" dt="2018-10-15T17:00:35.801" v="60" actId="2696"/>
        <pc:sldMkLst>
          <pc:docMk/>
          <pc:sldMk cId="4025172035" sldId="349"/>
        </pc:sldMkLst>
      </pc:sldChg>
      <pc:sldChg chg="del">
        <pc:chgData name="YunsikSon" userId="8c7823a0-0065-4c13-9d46-f25e1c825151" providerId="ADAL" clId="{72E3A0DD-ADF2-43C0-BF60-B381253ABD76}" dt="2018-10-15T17:00:35.816" v="61" actId="2696"/>
        <pc:sldMkLst>
          <pc:docMk/>
          <pc:sldMk cId="880590874" sldId="350"/>
        </pc:sldMkLst>
      </pc:sldChg>
      <pc:sldChg chg="del">
        <pc:chgData name="YunsikSon" userId="8c7823a0-0065-4c13-9d46-f25e1c825151" providerId="ADAL" clId="{72E3A0DD-ADF2-43C0-BF60-B381253ABD76}" dt="2018-10-15T17:00:35.832" v="62" actId="2696"/>
        <pc:sldMkLst>
          <pc:docMk/>
          <pc:sldMk cId="2105387633" sldId="351"/>
        </pc:sldMkLst>
      </pc:sldChg>
      <pc:sldChg chg="del">
        <pc:chgData name="YunsikSon" userId="8c7823a0-0065-4c13-9d46-f25e1c825151" providerId="ADAL" clId="{72E3A0DD-ADF2-43C0-BF60-B381253ABD76}" dt="2018-10-15T17:00:35.863" v="65" actId="2696"/>
        <pc:sldMkLst>
          <pc:docMk/>
          <pc:sldMk cId="4168101627" sldId="355"/>
        </pc:sldMkLst>
      </pc:sldChg>
      <pc:sldChg chg="del">
        <pc:chgData name="YunsikSon" userId="8c7823a0-0065-4c13-9d46-f25e1c825151" providerId="ADAL" clId="{72E3A0DD-ADF2-43C0-BF60-B381253ABD76}" dt="2018-10-15T17:00:35.847" v="64" actId="2696"/>
        <pc:sldMkLst>
          <pc:docMk/>
          <pc:sldMk cId="3048439715" sldId="356"/>
        </pc:sldMkLst>
      </pc:sldChg>
      <pc:sldChg chg="del">
        <pc:chgData name="YunsikSon" userId="8c7823a0-0065-4c13-9d46-f25e1c825151" providerId="ADAL" clId="{72E3A0DD-ADF2-43C0-BF60-B381253ABD76}" dt="2018-10-15T17:00:35.785" v="59" actId="2696"/>
        <pc:sldMkLst>
          <pc:docMk/>
          <pc:sldMk cId="4057886264" sldId="358"/>
        </pc:sldMkLst>
      </pc:sldChg>
      <pc:sldChg chg="del">
        <pc:chgData name="YunsikSon" userId="8c7823a0-0065-4c13-9d46-f25e1c825151" providerId="ADAL" clId="{72E3A0DD-ADF2-43C0-BF60-B381253ABD76}" dt="2018-10-15T17:00:35.754" v="57" actId="2696"/>
        <pc:sldMkLst>
          <pc:docMk/>
          <pc:sldMk cId="1910910372" sldId="361"/>
        </pc:sldMkLst>
      </pc:sldChg>
      <pc:sldChg chg="del">
        <pc:chgData name="YunsikSon" userId="8c7823a0-0065-4c13-9d46-f25e1c825151" providerId="ADAL" clId="{72E3A0DD-ADF2-43C0-BF60-B381253ABD76}" dt="2018-10-15T17:00:35.832" v="63" actId="2696"/>
        <pc:sldMkLst>
          <pc:docMk/>
          <pc:sldMk cId="2501534662" sldId="362"/>
        </pc:sldMkLst>
      </pc:sldChg>
      <pc:sldChg chg="del">
        <pc:chgData name="YunsikSon" userId="8c7823a0-0065-4c13-9d46-f25e1c825151" providerId="ADAL" clId="{72E3A0DD-ADF2-43C0-BF60-B381253ABD76}" dt="2018-10-15T17:00:35.566" v="41" actId="2696"/>
        <pc:sldMkLst>
          <pc:docMk/>
          <pc:sldMk cId="3402652484" sldId="364"/>
        </pc:sldMkLst>
      </pc:sldChg>
      <pc:sldChg chg="del">
        <pc:chgData name="YunsikSon" userId="8c7823a0-0065-4c13-9d46-f25e1c825151" providerId="ADAL" clId="{72E3A0DD-ADF2-43C0-BF60-B381253ABD76}" dt="2018-10-15T17:00:35.566" v="42" actId="2696"/>
        <pc:sldMkLst>
          <pc:docMk/>
          <pc:sldMk cId="3275456294" sldId="365"/>
        </pc:sldMkLst>
      </pc:sldChg>
      <pc:sldChg chg="del">
        <pc:chgData name="YunsikSon" userId="8c7823a0-0065-4c13-9d46-f25e1c825151" providerId="ADAL" clId="{72E3A0DD-ADF2-43C0-BF60-B381253ABD76}" dt="2018-10-15T17:00:35.347" v="29" actId="2696"/>
        <pc:sldMkLst>
          <pc:docMk/>
          <pc:sldMk cId="1024331984" sldId="735"/>
        </pc:sldMkLst>
      </pc:sldChg>
      <pc:sldChg chg="del">
        <pc:chgData name="YunsikSon" userId="8c7823a0-0065-4c13-9d46-f25e1c825151" providerId="ADAL" clId="{72E3A0DD-ADF2-43C0-BF60-B381253ABD76}" dt="2018-10-15T17:00:35.347" v="30" actId="2696"/>
        <pc:sldMkLst>
          <pc:docMk/>
          <pc:sldMk cId="351305806" sldId="736"/>
        </pc:sldMkLst>
      </pc:sldChg>
      <pc:sldChg chg="del">
        <pc:chgData name="YunsikSon" userId="8c7823a0-0065-4c13-9d46-f25e1c825151" providerId="ADAL" clId="{72E3A0DD-ADF2-43C0-BF60-B381253ABD76}" dt="2018-10-15T17:00:35.363" v="31" actId="2696"/>
        <pc:sldMkLst>
          <pc:docMk/>
          <pc:sldMk cId="2833194854" sldId="737"/>
        </pc:sldMkLst>
      </pc:sldChg>
      <pc:sldChg chg="del">
        <pc:chgData name="YunsikSon" userId="8c7823a0-0065-4c13-9d46-f25e1c825151" providerId="ADAL" clId="{72E3A0DD-ADF2-43C0-BF60-B381253ABD76}" dt="2018-10-15T17:00:35.488" v="32" actId="2696"/>
        <pc:sldMkLst>
          <pc:docMk/>
          <pc:sldMk cId="548720704" sldId="738"/>
        </pc:sldMkLst>
      </pc:sldChg>
      <pc:sldChg chg="del">
        <pc:chgData name="YunsikSon" userId="8c7823a0-0065-4c13-9d46-f25e1c825151" providerId="ADAL" clId="{72E3A0DD-ADF2-43C0-BF60-B381253ABD76}" dt="2018-10-15T17:00:35.504" v="34" actId="2696"/>
        <pc:sldMkLst>
          <pc:docMk/>
          <pc:sldMk cId="2308872733" sldId="739"/>
        </pc:sldMkLst>
      </pc:sldChg>
      <pc:sldChg chg="del">
        <pc:chgData name="YunsikSon" userId="8c7823a0-0065-4c13-9d46-f25e1c825151" providerId="ADAL" clId="{72E3A0DD-ADF2-43C0-BF60-B381253ABD76}" dt="2018-10-15T17:00:35.504" v="35" actId="2696"/>
        <pc:sldMkLst>
          <pc:docMk/>
          <pc:sldMk cId="478550496" sldId="740"/>
        </pc:sldMkLst>
      </pc:sldChg>
      <pc:sldChg chg="del">
        <pc:chgData name="YunsikSon" userId="8c7823a0-0065-4c13-9d46-f25e1c825151" providerId="ADAL" clId="{72E3A0DD-ADF2-43C0-BF60-B381253ABD76}" dt="2018-10-15T17:00:35.535" v="38" actId="2696"/>
        <pc:sldMkLst>
          <pc:docMk/>
          <pc:sldMk cId="3045892728" sldId="742"/>
        </pc:sldMkLst>
      </pc:sldChg>
      <pc:sldChg chg="del">
        <pc:chgData name="YunsikSon" userId="8c7823a0-0065-4c13-9d46-f25e1c825151" providerId="ADAL" clId="{72E3A0DD-ADF2-43C0-BF60-B381253ABD76}" dt="2018-10-15T17:00:35.519" v="36" actId="2696"/>
        <pc:sldMkLst>
          <pc:docMk/>
          <pc:sldMk cId="2801386119" sldId="743"/>
        </pc:sldMkLst>
      </pc:sldChg>
      <pc:sldChg chg="del">
        <pc:chgData name="YunsikSon" userId="8c7823a0-0065-4c13-9d46-f25e1c825151" providerId="ADAL" clId="{72E3A0DD-ADF2-43C0-BF60-B381253ABD76}" dt="2018-10-15T17:00:35.519" v="37" actId="2696"/>
        <pc:sldMkLst>
          <pc:docMk/>
          <pc:sldMk cId="62482390" sldId="744"/>
        </pc:sldMkLst>
      </pc:sldChg>
      <pc:sldChg chg="del">
        <pc:chgData name="YunsikSon" userId="8c7823a0-0065-4c13-9d46-f25e1c825151" providerId="ADAL" clId="{72E3A0DD-ADF2-43C0-BF60-B381253ABD76}" dt="2018-10-15T17:00:35.488" v="33" actId="2696"/>
        <pc:sldMkLst>
          <pc:docMk/>
          <pc:sldMk cId="3381113871" sldId="745"/>
        </pc:sldMkLst>
      </pc:sldChg>
      <pc:sldChg chg="del">
        <pc:chgData name="YunsikSon" userId="8c7823a0-0065-4c13-9d46-f25e1c825151" providerId="ADAL" clId="{72E3A0DD-ADF2-43C0-BF60-B381253ABD76}" dt="2018-10-15T17:00:35.551" v="40" actId="2696"/>
        <pc:sldMkLst>
          <pc:docMk/>
          <pc:sldMk cId="2616874689" sldId="746"/>
        </pc:sldMkLst>
      </pc:sldChg>
      <pc:sldChg chg="del">
        <pc:chgData name="YunsikSon" userId="8c7823a0-0065-4c13-9d46-f25e1c825151" providerId="ADAL" clId="{72E3A0DD-ADF2-43C0-BF60-B381253ABD76}" dt="2018-10-15T17:00:35.144" v="3" actId="2696"/>
        <pc:sldMkLst>
          <pc:docMk/>
          <pc:sldMk cId="4058622442" sldId="747"/>
        </pc:sldMkLst>
      </pc:sldChg>
      <pc:sldChg chg="del">
        <pc:chgData name="YunsikSon" userId="8c7823a0-0065-4c13-9d46-f25e1c825151" providerId="ADAL" clId="{72E3A0DD-ADF2-43C0-BF60-B381253ABD76}" dt="2018-10-15T17:00:35.160" v="5" actId="2696"/>
        <pc:sldMkLst>
          <pc:docMk/>
          <pc:sldMk cId="3300854404" sldId="748"/>
        </pc:sldMkLst>
      </pc:sldChg>
      <pc:sldChg chg="del">
        <pc:chgData name="YunsikSon" userId="8c7823a0-0065-4c13-9d46-f25e1c825151" providerId="ADAL" clId="{72E3A0DD-ADF2-43C0-BF60-B381253ABD76}" dt="2018-10-15T17:00:35.269" v="20" actId="2696"/>
        <pc:sldMkLst>
          <pc:docMk/>
          <pc:sldMk cId="880218469" sldId="749"/>
        </pc:sldMkLst>
      </pc:sldChg>
      <pc:sldChg chg="del">
        <pc:chgData name="YunsikSon" userId="8c7823a0-0065-4c13-9d46-f25e1c825151" providerId="ADAL" clId="{72E3A0DD-ADF2-43C0-BF60-B381253ABD76}" dt="2018-10-15T17:00:35.269" v="21" actId="2696"/>
        <pc:sldMkLst>
          <pc:docMk/>
          <pc:sldMk cId="4186307680" sldId="750"/>
        </pc:sldMkLst>
      </pc:sldChg>
      <pc:sldChg chg="del">
        <pc:chgData name="YunsikSon" userId="8c7823a0-0065-4c13-9d46-f25e1c825151" providerId="ADAL" clId="{72E3A0DD-ADF2-43C0-BF60-B381253ABD76}" dt="2018-10-15T17:00:35.285" v="22" actId="2696"/>
        <pc:sldMkLst>
          <pc:docMk/>
          <pc:sldMk cId="3490917754" sldId="751"/>
        </pc:sldMkLst>
      </pc:sldChg>
      <pc:sldChg chg="del">
        <pc:chgData name="YunsikSon" userId="8c7823a0-0065-4c13-9d46-f25e1c825151" providerId="ADAL" clId="{72E3A0DD-ADF2-43C0-BF60-B381253ABD76}" dt="2018-10-15T17:00:35.285" v="23" actId="2696"/>
        <pc:sldMkLst>
          <pc:docMk/>
          <pc:sldMk cId="2289805476" sldId="752"/>
        </pc:sldMkLst>
      </pc:sldChg>
      <pc:sldChg chg="del">
        <pc:chgData name="YunsikSon" userId="8c7823a0-0065-4c13-9d46-f25e1c825151" providerId="ADAL" clId="{72E3A0DD-ADF2-43C0-BF60-B381253ABD76}" dt="2018-10-15T17:00:35.301" v="24" actId="2696"/>
        <pc:sldMkLst>
          <pc:docMk/>
          <pc:sldMk cId="1994625649" sldId="753"/>
        </pc:sldMkLst>
      </pc:sldChg>
      <pc:sldChg chg="del">
        <pc:chgData name="YunsikSon" userId="8c7823a0-0065-4c13-9d46-f25e1c825151" providerId="ADAL" clId="{72E3A0DD-ADF2-43C0-BF60-B381253ABD76}" dt="2018-10-15T17:00:35.301" v="25" actId="2696"/>
        <pc:sldMkLst>
          <pc:docMk/>
          <pc:sldMk cId="1737560333" sldId="754"/>
        </pc:sldMkLst>
      </pc:sldChg>
      <pc:sldChg chg="del">
        <pc:chgData name="YunsikSon" userId="8c7823a0-0065-4c13-9d46-f25e1c825151" providerId="ADAL" clId="{72E3A0DD-ADF2-43C0-BF60-B381253ABD76}" dt="2018-10-15T17:00:35.316" v="26" actId="2696"/>
        <pc:sldMkLst>
          <pc:docMk/>
          <pc:sldMk cId="1817016498" sldId="755"/>
        </pc:sldMkLst>
      </pc:sldChg>
      <pc:sldChg chg="del">
        <pc:chgData name="YunsikSon" userId="8c7823a0-0065-4c13-9d46-f25e1c825151" providerId="ADAL" clId="{72E3A0DD-ADF2-43C0-BF60-B381253ABD76}" dt="2018-10-15T17:00:35.316" v="27" actId="2696"/>
        <pc:sldMkLst>
          <pc:docMk/>
          <pc:sldMk cId="1233264966" sldId="756"/>
        </pc:sldMkLst>
      </pc:sldChg>
      <pc:sldChg chg="del">
        <pc:chgData name="YunsikSon" userId="8c7823a0-0065-4c13-9d46-f25e1c825151" providerId="ADAL" clId="{72E3A0DD-ADF2-43C0-BF60-B381253ABD76}" dt="2018-10-15T17:00:35.332" v="28" actId="2696"/>
        <pc:sldMkLst>
          <pc:docMk/>
          <pc:sldMk cId="2462501616" sldId="757"/>
        </pc:sldMkLst>
      </pc:sldChg>
      <pc:sldChg chg="del">
        <pc:chgData name="YunsikSon" userId="8c7823a0-0065-4c13-9d46-f25e1c825151" providerId="ADAL" clId="{72E3A0DD-ADF2-43C0-BF60-B381253ABD76}" dt="2018-10-15T17:00:35.144" v="4" actId="2696"/>
        <pc:sldMkLst>
          <pc:docMk/>
          <pc:sldMk cId="2154740959" sldId="758"/>
        </pc:sldMkLst>
      </pc:sldChg>
      <pc:sldChg chg="del">
        <pc:chgData name="YunsikSon" userId="8c7823a0-0065-4c13-9d46-f25e1c825151" providerId="ADAL" clId="{72E3A0DD-ADF2-43C0-BF60-B381253ABD76}" dt="2018-10-15T17:00:35.160" v="6" actId="2696"/>
        <pc:sldMkLst>
          <pc:docMk/>
          <pc:sldMk cId="3476195895" sldId="759"/>
        </pc:sldMkLst>
      </pc:sldChg>
      <pc:sldChg chg="del">
        <pc:chgData name="YunsikSon" userId="8c7823a0-0065-4c13-9d46-f25e1c825151" providerId="ADAL" clId="{72E3A0DD-ADF2-43C0-BF60-B381253ABD76}" dt="2018-10-15T17:00:35.176" v="7" actId="2696"/>
        <pc:sldMkLst>
          <pc:docMk/>
          <pc:sldMk cId="1166746995" sldId="760"/>
        </pc:sldMkLst>
      </pc:sldChg>
      <pc:sldChg chg="del">
        <pc:chgData name="YunsikSon" userId="8c7823a0-0065-4c13-9d46-f25e1c825151" providerId="ADAL" clId="{72E3A0DD-ADF2-43C0-BF60-B381253ABD76}" dt="2018-10-15T17:00:35.176" v="8" actId="2696"/>
        <pc:sldMkLst>
          <pc:docMk/>
          <pc:sldMk cId="3659792896" sldId="761"/>
        </pc:sldMkLst>
      </pc:sldChg>
      <pc:sldChg chg="del">
        <pc:chgData name="YunsikSon" userId="8c7823a0-0065-4c13-9d46-f25e1c825151" providerId="ADAL" clId="{72E3A0DD-ADF2-43C0-BF60-B381253ABD76}" dt="2018-10-15T17:00:35.191" v="9" actId="2696"/>
        <pc:sldMkLst>
          <pc:docMk/>
          <pc:sldMk cId="1182335111" sldId="762"/>
        </pc:sldMkLst>
      </pc:sldChg>
      <pc:sldChg chg="del">
        <pc:chgData name="YunsikSon" userId="8c7823a0-0065-4c13-9d46-f25e1c825151" providerId="ADAL" clId="{72E3A0DD-ADF2-43C0-BF60-B381253ABD76}" dt="2018-10-15T17:00:35.191" v="10" actId="2696"/>
        <pc:sldMkLst>
          <pc:docMk/>
          <pc:sldMk cId="3153265754" sldId="763"/>
        </pc:sldMkLst>
      </pc:sldChg>
      <pc:sldChg chg="del">
        <pc:chgData name="YunsikSon" userId="8c7823a0-0065-4c13-9d46-f25e1c825151" providerId="ADAL" clId="{72E3A0DD-ADF2-43C0-BF60-B381253ABD76}" dt="2018-10-15T17:00:35.207" v="11" actId="2696"/>
        <pc:sldMkLst>
          <pc:docMk/>
          <pc:sldMk cId="2804179414" sldId="764"/>
        </pc:sldMkLst>
      </pc:sldChg>
      <pc:sldChg chg="del">
        <pc:chgData name="YunsikSon" userId="8c7823a0-0065-4c13-9d46-f25e1c825151" providerId="ADAL" clId="{72E3A0DD-ADF2-43C0-BF60-B381253ABD76}" dt="2018-10-15T17:00:35.207" v="12" actId="2696"/>
        <pc:sldMkLst>
          <pc:docMk/>
          <pc:sldMk cId="313667214" sldId="765"/>
        </pc:sldMkLst>
      </pc:sldChg>
      <pc:sldChg chg="del">
        <pc:chgData name="YunsikSon" userId="8c7823a0-0065-4c13-9d46-f25e1c825151" providerId="ADAL" clId="{72E3A0DD-ADF2-43C0-BF60-B381253ABD76}" dt="2018-10-15T17:00:35.222" v="13" actId="2696"/>
        <pc:sldMkLst>
          <pc:docMk/>
          <pc:sldMk cId="256970294" sldId="766"/>
        </pc:sldMkLst>
      </pc:sldChg>
      <pc:sldChg chg="del">
        <pc:chgData name="YunsikSon" userId="8c7823a0-0065-4c13-9d46-f25e1c825151" providerId="ADAL" clId="{72E3A0DD-ADF2-43C0-BF60-B381253ABD76}" dt="2018-10-15T17:00:35.222" v="14" actId="2696"/>
        <pc:sldMkLst>
          <pc:docMk/>
          <pc:sldMk cId="2559721191" sldId="767"/>
        </pc:sldMkLst>
      </pc:sldChg>
      <pc:sldChg chg="del">
        <pc:chgData name="YunsikSon" userId="8c7823a0-0065-4c13-9d46-f25e1c825151" providerId="ADAL" clId="{72E3A0DD-ADF2-43C0-BF60-B381253ABD76}" dt="2018-10-15T17:00:35.238" v="15" actId="2696"/>
        <pc:sldMkLst>
          <pc:docMk/>
          <pc:sldMk cId="328625414" sldId="768"/>
        </pc:sldMkLst>
      </pc:sldChg>
      <pc:sldChg chg="del">
        <pc:chgData name="YunsikSon" userId="8c7823a0-0065-4c13-9d46-f25e1c825151" providerId="ADAL" clId="{72E3A0DD-ADF2-43C0-BF60-B381253ABD76}" dt="2018-10-15T17:00:35.238" v="16" actId="2696"/>
        <pc:sldMkLst>
          <pc:docMk/>
          <pc:sldMk cId="687601672" sldId="769"/>
        </pc:sldMkLst>
      </pc:sldChg>
      <pc:sldChg chg="del">
        <pc:chgData name="YunsikSon" userId="8c7823a0-0065-4c13-9d46-f25e1c825151" providerId="ADAL" clId="{72E3A0DD-ADF2-43C0-BF60-B381253ABD76}" dt="2018-10-15T17:00:35.238" v="17" actId="2696"/>
        <pc:sldMkLst>
          <pc:docMk/>
          <pc:sldMk cId="408116931" sldId="770"/>
        </pc:sldMkLst>
      </pc:sldChg>
      <pc:sldChg chg="del">
        <pc:chgData name="YunsikSon" userId="8c7823a0-0065-4c13-9d46-f25e1c825151" providerId="ADAL" clId="{72E3A0DD-ADF2-43C0-BF60-B381253ABD76}" dt="2018-10-15T17:00:35.254" v="18" actId="2696"/>
        <pc:sldMkLst>
          <pc:docMk/>
          <pc:sldMk cId="864259703" sldId="771"/>
        </pc:sldMkLst>
      </pc:sldChg>
      <pc:sldChg chg="del">
        <pc:chgData name="YunsikSon" userId="8c7823a0-0065-4c13-9d46-f25e1c825151" providerId="ADAL" clId="{72E3A0DD-ADF2-43C0-BF60-B381253ABD76}" dt="2018-10-15T17:00:35.254" v="19" actId="2696"/>
        <pc:sldMkLst>
          <pc:docMk/>
          <pc:sldMk cId="3409154585" sldId="772"/>
        </pc:sldMkLst>
      </pc:sldChg>
      <pc:sldMasterChg chg="modSldLayout">
        <pc:chgData name="YunsikSon" userId="8c7823a0-0065-4c13-9d46-f25e1c825151" providerId="ADAL" clId="{72E3A0DD-ADF2-43C0-BF60-B381253ABD76}" dt="2018-10-15T17:07:16.744" v="141" actId="12"/>
        <pc:sldMasterMkLst>
          <pc:docMk/>
          <pc:sldMasterMk cId="3789502499" sldId="2147483676"/>
        </pc:sldMasterMkLst>
        <pc:sldLayoutChg chg="modSp">
          <pc:chgData name="YunsikSon" userId="8c7823a0-0065-4c13-9d46-f25e1c825151" providerId="ADAL" clId="{72E3A0DD-ADF2-43C0-BF60-B381253ABD76}" dt="2018-10-15T17:07:16.744" v="141" actId="12"/>
          <pc:sldLayoutMkLst>
            <pc:docMk/>
            <pc:sldMasterMk cId="3789502499" sldId="2147483676"/>
            <pc:sldLayoutMk cId="251643346" sldId="2147483678"/>
          </pc:sldLayoutMkLst>
          <pc:spChg chg="mod">
            <ac:chgData name="YunsikSon" userId="8c7823a0-0065-4c13-9d46-f25e1c825151" providerId="ADAL" clId="{72E3A0DD-ADF2-43C0-BF60-B381253ABD76}" dt="2018-10-15T17:06:00.543" v="137" actId="14100"/>
            <ac:spMkLst>
              <pc:docMk/>
              <pc:sldMasterMk cId="3789502499" sldId="2147483676"/>
              <pc:sldLayoutMk cId="251643346" sldId="2147483678"/>
              <ac:spMk id="2" creationId="{0C00E0CF-DF49-4DD7-B53D-542470CC09CB}"/>
            </ac:spMkLst>
          </pc:spChg>
          <pc:spChg chg="mod">
            <ac:chgData name="YunsikSon" userId="8c7823a0-0065-4c13-9d46-f25e1c825151" providerId="ADAL" clId="{72E3A0DD-ADF2-43C0-BF60-B381253ABD76}" dt="2018-10-15T17:07:16.744" v="141" actId="12"/>
            <ac:spMkLst>
              <pc:docMk/>
              <pc:sldMasterMk cId="3789502499" sldId="2147483676"/>
              <pc:sldLayoutMk cId="251643346" sldId="2147483678"/>
              <ac:spMk id="3" creationId="{8D305703-C149-4E6C-A307-D455F3F102BC}"/>
            </ac:spMkLst>
          </pc:spChg>
        </pc:sldLayoutChg>
      </pc:sldMasterChg>
    </pc:docChg>
  </pc:docChgLst>
  <pc:docChgLst>
    <pc:chgData name="YunsikSon" userId="8c7823a0-0065-4c13-9d46-f25e1c825151" providerId="ADAL" clId="{F32E28F1-5446-4A64-ACBE-D96E8C29A8F9}"/>
    <pc:docChg chg="undo custSel addSld delSld modSld delMainMaster">
      <pc:chgData name="YunsikSon" userId="8c7823a0-0065-4c13-9d46-f25e1c825151" providerId="ADAL" clId="{F32E28F1-5446-4A64-ACBE-D96E8C29A8F9}" dt="2018-09-27T02:14:26.569" v="227" actId="20577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4A5C4B-51EE-424D-BAB3-9513404B05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E922CE-E6AC-45A0-9C59-474EC0235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975A9-5621-4E9E-9602-DB2B2E18C23A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AA100C-1CA6-44ED-BFC3-00AF2372BE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FBAE9-D0CB-4973-A85E-9FD10AAF3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8E8E1-D98C-4C8A-96AC-0EE4F4BC0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10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8C6AF5E6-4805-4D35-BE6D-C185E2E3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9075" tIns="49538" rIns="99075" bIns="49538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BA826BCA-1F67-489C-8DD3-C873DD78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9075" tIns="49538" rIns="99075" bIns="49538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Gothic" charset="0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0DAB1DB3-8357-42C3-ADEA-AB433E54B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1591925" y="339725"/>
            <a:ext cx="23185438" cy="17389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19400BB-2D61-4DEB-A8D5-FC48A316D0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20700" y="4830763"/>
            <a:ext cx="60674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708A-23BC-47BD-AB78-EA2C8EFE5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A74DB-6C7D-4327-8000-82288C94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57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A940-6D8B-4E96-9774-58926C31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BD501-AFEB-4AD4-B83C-23816675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0107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FB9056-E475-4606-891F-D9E9BC435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1925" y="609600"/>
            <a:ext cx="1992313" cy="78057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E7D53-94F2-4A6C-8544-1EE8008E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826125" cy="78057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2036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0E0CF-DF49-4DD7-B53D-542470CC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09600"/>
            <a:ext cx="7947025" cy="731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05703-C149-4E6C-A307-D455F3F1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84784"/>
            <a:ext cx="7970838" cy="4968552"/>
          </a:xfrm>
        </p:spPr>
        <p:txBody>
          <a:bodyPr/>
          <a:lstStyle>
            <a:lvl1pPr marL="479425" indent="-4572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6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3E23-2A5A-4307-9BA4-F41A3ADA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48713-1C7F-4321-94B5-1F199BE4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9946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664C2-543C-4269-9A1B-9FE28B4A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08073-FB2C-41EA-8806-7B9053D12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908425" cy="6510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6F4EF-7E31-45FA-AC1F-BB9E23AC1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225" y="1905000"/>
            <a:ext cx="3910013" cy="6510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4824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E384E-877E-42F6-8EA3-F0148F3A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AD475-7C07-4225-9AD9-654A6D1C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DFF2D-7F5B-4ADD-BB21-F7A05493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3ADE54-6ACF-46AA-A906-109BB79B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4F24C-645E-4BE3-B0E1-FEA9DEAF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2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B476D-CC37-498F-B60A-FCB2760C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8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07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0B3CC-CAC5-4B1C-AC3E-FF88FA0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B9989-F8C6-4C84-B73B-72C9658A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8620EF-8330-4CD8-8E8F-0A647B7C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21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F56C-B3B1-4BB9-B1C2-D5EF897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D71471-D737-4993-86BA-4AA70BD15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D765D-89FF-493F-9A81-32F85C3D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2920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3D3C169A-E980-40E0-8DCB-04DD59AC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6292850"/>
            <a:ext cx="282733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1663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ko-KR" sz="140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80640CD0-2F7C-4AE7-B04F-0F5DE8AD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723063"/>
            <a:ext cx="90678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1063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ko-KR" sz="9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Copyright © 2006 The McGraw-Hill Companies, Inc.</a:t>
            </a:r>
          </a:p>
        </p:txBody>
      </p:sp>
      <p:pic>
        <p:nvPicPr>
          <p:cNvPr id="99334" name="Picture 6" descr="Picture 1">
            <a:extLst>
              <a:ext uri="{FF2B5EF4-FFF2-40B4-BE49-F238E27FC236}">
                <a16:creationId xmlns:a16="http://schemas.microsoft.com/office/drawing/2014/main" id="{955DA699-8815-43DD-8B8C-221C48D9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bg1">
              <a:alpha val="60001"/>
            </a:schemeClr>
          </a:solidFill>
        </p:spPr>
      </p:pic>
      <p:pic>
        <p:nvPicPr>
          <p:cNvPr id="99335" name="Picture 7" descr="Picture 1">
            <a:extLst>
              <a:ext uri="{FF2B5EF4-FFF2-40B4-BE49-F238E27FC236}">
                <a16:creationId xmlns:a16="http://schemas.microsoft.com/office/drawing/2014/main" id="{3FB621C6-E492-4AF8-97A7-B8D5C4C30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solidFill>
            <a:schemeClr val="bg1">
              <a:alpha val="50999"/>
            </a:schemeClr>
          </a:solidFill>
        </p:spPr>
      </p:pic>
      <p:sp>
        <p:nvSpPr>
          <p:cNvPr id="99338" name="Rectangle 10">
            <a:extLst>
              <a:ext uri="{FF2B5EF4-FFF2-40B4-BE49-F238E27FC236}">
                <a16:creationId xmlns:a16="http://schemas.microsoft.com/office/drawing/2014/main" id="{0AAAFE89-2C77-4AC6-86F7-DE570169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9470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B9D0118C-F49F-4E5D-98FE-A31F7ED7D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7970838" cy="651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0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marL="206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marL="206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2pPr>
      <a:lvl3pPr marL="206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3pPr>
      <a:lvl4pPr marL="206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4pPr>
      <a:lvl5pPr marL="206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5pPr>
      <a:lvl6pPr marL="4778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6pPr>
      <a:lvl7pPr marL="9350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7pPr>
      <a:lvl8pPr marL="13922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8pPr>
      <a:lvl9pPr marL="1849438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Geneva" pitchFamily="1" charset="0"/>
        </a:defRPr>
      </a:lvl9pPr>
    </p:titleStyle>
    <p:bodyStyle>
      <a:lvl1pPr marL="436563" indent="-414338" algn="l" defTabSz="457200" rtl="0" fontAlgn="base">
        <a:lnSpc>
          <a:spcPts val="3763"/>
        </a:lnSpc>
        <a:spcBef>
          <a:spcPct val="0"/>
        </a:spcBef>
        <a:spcAft>
          <a:spcPts val="8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804863" indent="-339725" algn="l" defTabSz="457200" rtl="0" fontAlgn="base">
        <a:lnSpc>
          <a:spcPts val="3363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 i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52538" indent="-338138" algn="l" defTabSz="457200" rtl="0" fontAlgn="base">
        <a:lnSpc>
          <a:spcPts val="2863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709738" indent="-338138" algn="l" defTabSz="457200" rtl="0" fontAlgn="base">
        <a:lnSpc>
          <a:spcPts val="2363"/>
        </a:lnSpc>
        <a:spcBef>
          <a:spcPct val="0"/>
        </a:spcBef>
        <a:spcAft>
          <a:spcPts val="50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166938" indent="-338138" algn="l" defTabSz="457200" rtl="0" fontAlgn="base">
        <a:lnSpc>
          <a:spcPts val="2363"/>
        </a:lnSpc>
        <a:spcBef>
          <a:spcPct val="0"/>
        </a:spcBef>
        <a:spcAft>
          <a:spcPts val="10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9713757-3D3A-4D07-8B14-2079BE866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8534400" cy="1066800"/>
          </a:xfrm>
        </p:spPr>
        <p:txBody>
          <a:bodyPr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Programming Languages</a:t>
            </a:r>
            <a:br>
              <a:rPr lang="en-US" altLang="ko-KR" b="1">
                <a:solidFill>
                  <a:schemeClr val="tx1"/>
                </a:solidFill>
              </a:rPr>
            </a:br>
            <a:r>
              <a:rPr lang="en-US" altLang="ko-KR" sz="2400" i="1">
                <a:solidFill>
                  <a:schemeClr val="tx1"/>
                </a:solidFill>
              </a:rPr>
              <a:t>2nd edition</a:t>
            </a:r>
            <a:br>
              <a:rPr lang="en-US" altLang="ko-KR" sz="2400" i="1">
                <a:solidFill>
                  <a:schemeClr val="tx1"/>
                </a:solidFill>
              </a:rPr>
            </a:br>
            <a:r>
              <a:rPr lang="en-US" altLang="ko-KR" sz="2400" i="1">
                <a:solidFill>
                  <a:schemeClr val="tx1"/>
                </a:solidFill>
              </a:rPr>
              <a:t>Tucker and Noonan</a:t>
            </a:r>
            <a:endParaRPr lang="en-US" altLang="ko-KR" sz="2000" i="1">
              <a:solidFill>
                <a:schemeClr val="tx1"/>
              </a:solidFill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7A67302-2DF6-4BA1-BCD4-737362049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743200"/>
            <a:ext cx="7924800" cy="3200400"/>
          </a:xfrm>
        </p:spPr>
        <p:txBody>
          <a:bodyPr/>
          <a:lstStyle/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ko-KR">
              <a:solidFill>
                <a:schemeClr val="tx1"/>
              </a:solidFill>
            </a:endParaRP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tx1"/>
                </a:solidFill>
              </a:rPr>
              <a:t>Chapter 4</a:t>
            </a:r>
            <a:endParaRPr lang="en-US" altLang="ko-KR" b="1">
              <a:solidFill>
                <a:schemeClr val="tx1"/>
              </a:solidFill>
            </a:endParaRPr>
          </a:p>
          <a:p>
            <a:pPr marL="555625" indent="-533400" eaLnBrk="0" hangingPunct="0">
              <a:buClrTx/>
              <a:buSzTx/>
              <a:buFontTx/>
              <a:buNone/>
            </a:pPr>
            <a:r>
              <a:rPr lang="en-US" altLang="ko-KR">
                <a:solidFill>
                  <a:schemeClr val="tx1"/>
                </a:solidFill>
              </a:rPr>
              <a:t>Names</a:t>
            </a:r>
            <a:endParaRPr lang="en-US" altLang="ko-KR" b="1">
              <a:solidFill>
                <a:schemeClr val="tx1"/>
              </a:solidFill>
            </a:endParaRPr>
          </a:p>
          <a:p>
            <a:pPr marL="555625" indent="-533400" eaLnBrk="0" hangingPunct="0">
              <a:buClrTx/>
              <a:buSzTx/>
              <a:buFontTx/>
              <a:buNone/>
            </a:pPr>
            <a:endParaRPr lang="en-US" altLang="ko-KR" b="1">
              <a:solidFill>
                <a:schemeClr val="tx1"/>
              </a:solidFill>
            </a:endParaRP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GB" altLang="ko-KR" sz="2000" b="1" i="1">
                <a:solidFill>
                  <a:schemeClr val="tx1"/>
                </a:solidFill>
                <a:latin typeface="Geneva" pitchFamily="1" charset="0"/>
                <a:ea typeface="굴림" panose="020B0600000101010101" pitchFamily="50" charset="-127"/>
              </a:rPr>
              <a:t>The first step toward wisdom is calling things by their right names.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GB" altLang="ko-KR" sz="2000" b="1" i="1">
                <a:solidFill>
                  <a:schemeClr val="tx1"/>
                </a:solidFill>
                <a:latin typeface="Geneva" pitchFamily="1" charset="0"/>
                <a:ea typeface="굴림" panose="020B0600000101010101" pitchFamily="50" charset="-127"/>
              </a:rPr>
              <a:t>							Anon. Chinese Proverb</a:t>
            </a:r>
            <a:endParaRPr lang="en-US" altLang="ko-KR" i="1">
              <a:solidFill>
                <a:schemeClr val="tx1"/>
              </a:solidFill>
              <a:latin typeface="Geneva" pitchFamily="1" charset="0"/>
            </a:endParaRP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ko-KR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D412A5D-0B40-42F3-8778-527A8B4E1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D7929A5E-1BF8-48DF-9F6B-0FCB15A05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Two different scopes are either </a:t>
            </a:r>
            <a:r>
              <a:rPr lang="en-US" altLang="ko-KR" i="1"/>
              <a:t>nested</a:t>
            </a:r>
            <a:r>
              <a:rPr lang="en-US" altLang="ko-KR"/>
              <a:t> or </a:t>
            </a:r>
            <a:r>
              <a:rPr lang="en-US" altLang="ko-KR" i="1"/>
              <a:t>disjoint</a:t>
            </a:r>
            <a:r>
              <a:rPr lang="en-US" altLang="ko-KR"/>
              <a:t>.</a:t>
            </a:r>
          </a:p>
          <a:p>
            <a:r>
              <a:rPr lang="en-US" altLang="ko-KR"/>
              <a:t>In disjoint scopes, same name can be bound to different entities without interference.</a:t>
            </a:r>
          </a:p>
          <a:p>
            <a:r>
              <a:rPr lang="en-US" altLang="ko-KR"/>
              <a:t>What constitutes a scope?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F728C01-7525-4A90-BA1F-B8B4A47DF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4D8555A-D56F-4426-ACD8-BBE9670F7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84784"/>
            <a:ext cx="8431088" cy="4968552"/>
          </a:xfrm>
        </p:spPr>
        <p:txBody>
          <a:bodyPr/>
          <a:lstStyle/>
          <a:p>
            <a:pPr marL="22225" indent="0">
              <a:buNone/>
            </a:pPr>
            <a:r>
              <a:rPr lang="en-US" altLang="ko-KR" dirty="0"/>
              <a:t>					Algol		C			Java		Ada</a:t>
            </a:r>
          </a:p>
          <a:p>
            <a:pPr marL="22225" indent="0">
              <a:buNone/>
            </a:pPr>
            <a:r>
              <a:rPr lang="en-US" altLang="ko-KR" dirty="0"/>
              <a:t>Package			n/a			 n/a		 yes		yes</a:t>
            </a:r>
          </a:p>
          <a:p>
            <a:pPr marL="22225" indent="0">
              <a:buNone/>
            </a:pPr>
            <a:r>
              <a:rPr lang="en-US" altLang="ko-KR" dirty="0"/>
              <a:t>Class				 n/a		 n/a		nested		yes</a:t>
            </a:r>
          </a:p>
          <a:p>
            <a:pPr marL="22225" indent="0">
              <a:buNone/>
            </a:pPr>
            <a:r>
              <a:rPr lang="en-US" altLang="ko-KR" dirty="0"/>
              <a:t>Function			nested		yes		yes		nested</a:t>
            </a:r>
          </a:p>
          <a:p>
            <a:pPr marL="22225" indent="0">
              <a:buNone/>
            </a:pPr>
            <a:r>
              <a:rPr lang="en-US" altLang="ko-KR" dirty="0"/>
              <a:t>Block				 nested	 nested	 nested	 nested</a:t>
            </a:r>
          </a:p>
          <a:p>
            <a:pPr marL="22225" indent="0">
              <a:buNone/>
            </a:pPr>
            <a:r>
              <a:rPr lang="en-US" altLang="ko-KR" dirty="0"/>
              <a:t>For Loop			no			no			 yes		automatic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D437853-4D54-481A-9AAA-437A03519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23D3A8D7-93C0-4C39-874F-7765B22AD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scope in which a name is defined or delared is called its </a:t>
            </a:r>
            <a:r>
              <a:rPr lang="en-US" altLang="ko-KR" i="1"/>
              <a:t>defining</a:t>
            </a:r>
            <a:r>
              <a:rPr lang="en-US" altLang="ko-KR"/>
              <a:t> </a:t>
            </a:r>
            <a:r>
              <a:rPr lang="en-US" altLang="ko-KR" i="1"/>
              <a:t>scope</a:t>
            </a:r>
            <a:r>
              <a:rPr lang="en-US" altLang="ko-KR"/>
              <a:t>.</a:t>
            </a:r>
          </a:p>
          <a:p>
            <a:r>
              <a:rPr lang="en-US" altLang="ko-KR"/>
              <a:t>A reference to a name is </a:t>
            </a:r>
            <a:r>
              <a:rPr lang="en-US" altLang="ko-KR" i="1"/>
              <a:t>nonlocal</a:t>
            </a:r>
            <a:r>
              <a:rPr lang="en-US" altLang="ko-KR"/>
              <a:t> if it occurs in a nested scope of the defining scope; otherwise, it is </a:t>
            </a:r>
            <a:r>
              <a:rPr lang="en-US" altLang="ko-KR" i="1"/>
              <a:t>local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C0C89E8-2FE4-4F12-9980-3CF7685D4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407B54E6-DE98-4941-8C71-A79425562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1 void sort (float a[ ], int size) {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2   int 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, j;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3   for (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 = 0; 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 &lt; size; 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++)  // 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, size local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4     for (j = 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 + 1; j &lt; size; </a:t>
            </a:r>
            <a:r>
              <a:rPr lang="en-US" altLang="ko-KR" sz="2000" dirty="0" err="1">
                <a:latin typeface="Geneva" pitchFamily="1" charset="0"/>
              </a:rPr>
              <a:t>j++</a:t>
            </a:r>
            <a:r>
              <a:rPr lang="en-US" altLang="ko-KR" sz="2000" dirty="0">
                <a:latin typeface="Geneva" pitchFamily="1" charset="0"/>
              </a:rPr>
              <a:t>)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5        if (a[j] &lt; a[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]) {  // a, 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, j local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6            float t;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7            t = a[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];		// t local; a, 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 nonlocal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8            a[</a:t>
            </a:r>
            <a:r>
              <a:rPr lang="en-US" altLang="ko-KR" sz="2000" dirty="0" err="1">
                <a:latin typeface="Geneva" pitchFamily="1" charset="0"/>
              </a:rPr>
              <a:t>i</a:t>
            </a:r>
            <a:r>
              <a:rPr lang="en-US" altLang="ko-KR" sz="2000" dirty="0">
                <a:latin typeface="Geneva" pitchFamily="1" charset="0"/>
              </a:rPr>
              <a:t>] = a[j];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9            a[j] = t;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10      }</a:t>
            </a:r>
          </a:p>
          <a:p>
            <a:pPr marL="22225" indent="0">
              <a:lnSpc>
                <a:spcPts val="2800"/>
              </a:lnSpc>
              <a:buNone/>
            </a:pPr>
            <a:r>
              <a:rPr lang="en-US" altLang="ko-KR" sz="2000" dirty="0">
                <a:latin typeface="Geneva" pitchFamily="1" charset="0"/>
              </a:rPr>
              <a:t>11 }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A6AEA71-1A97-48B8-AA2A-60D275455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E43B741-4A55-4D79-BDEA-518C6C197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225" indent="0">
              <a:buNone/>
            </a:pPr>
            <a:r>
              <a:rPr lang="en-US" altLang="ko-KR" dirty="0">
                <a:latin typeface="Geneva" pitchFamily="1" charset="0"/>
              </a:rPr>
              <a:t>for (int </a:t>
            </a:r>
            <a:r>
              <a:rPr lang="en-US" altLang="ko-KR" dirty="0" err="1">
                <a:latin typeface="Geneva" pitchFamily="1" charset="0"/>
              </a:rPr>
              <a:t>i</a:t>
            </a:r>
            <a:r>
              <a:rPr lang="en-US" altLang="ko-KR" dirty="0">
                <a:latin typeface="Geneva" pitchFamily="1" charset="0"/>
              </a:rPr>
              <a:t> = 0; </a:t>
            </a:r>
            <a:r>
              <a:rPr lang="en-US" altLang="ko-KR" dirty="0" err="1">
                <a:latin typeface="Geneva" pitchFamily="1" charset="0"/>
              </a:rPr>
              <a:t>i</a:t>
            </a:r>
            <a:r>
              <a:rPr lang="en-US" altLang="ko-KR" dirty="0">
                <a:latin typeface="Geneva" pitchFamily="1" charset="0"/>
              </a:rPr>
              <a:t> &lt; 10; </a:t>
            </a:r>
            <a:r>
              <a:rPr lang="en-US" altLang="ko-KR" dirty="0" err="1">
                <a:latin typeface="Geneva" pitchFamily="1" charset="0"/>
              </a:rPr>
              <a:t>i</a:t>
            </a:r>
            <a:r>
              <a:rPr lang="en-US" altLang="ko-KR" dirty="0">
                <a:latin typeface="Geneva" pitchFamily="1" charset="0"/>
              </a:rPr>
              <a:t>++) {</a:t>
            </a:r>
          </a:p>
          <a:p>
            <a:pPr marL="22225" indent="0">
              <a:buNone/>
            </a:pPr>
            <a:r>
              <a:rPr lang="en-US" altLang="ko-KR" dirty="0">
                <a:latin typeface="Geneva" pitchFamily="1" charset="0"/>
              </a:rPr>
              <a:t>    </a:t>
            </a:r>
            <a:r>
              <a:rPr lang="en-US" altLang="ko-KR" dirty="0" err="1">
                <a:latin typeface="Geneva" pitchFamily="1" charset="0"/>
              </a:rPr>
              <a:t>System.out.println</a:t>
            </a:r>
            <a:r>
              <a:rPr lang="en-US" altLang="ko-KR" dirty="0">
                <a:latin typeface="Geneva" pitchFamily="1" charset="0"/>
              </a:rPr>
              <a:t>(</a:t>
            </a:r>
            <a:r>
              <a:rPr lang="en-US" altLang="ko-KR" dirty="0" err="1">
                <a:latin typeface="Geneva" pitchFamily="1" charset="0"/>
              </a:rPr>
              <a:t>i</a:t>
            </a:r>
            <a:r>
              <a:rPr lang="en-US" altLang="ko-KR" dirty="0">
                <a:latin typeface="Geneva" pitchFamily="1" charset="0"/>
              </a:rPr>
              <a:t>);</a:t>
            </a:r>
          </a:p>
          <a:p>
            <a:pPr marL="22225" indent="0">
              <a:buNone/>
            </a:pPr>
            <a:r>
              <a:rPr lang="en-US" altLang="ko-KR" dirty="0">
                <a:latin typeface="Geneva" pitchFamily="1" charset="0"/>
              </a:rPr>
              <a:t>    ...</a:t>
            </a:r>
          </a:p>
          <a:p>
            <a:pPr marL="22225" indent="0">
              <a:buNone/>
            </a:pPr>
            <a:r>
              <a:rPr lang="en-US" altLang="ko-KR" dirty="0">
                <a:latin typeface="Geneva" pitchFamily="1" charset="0"/>
              </a:rPr>
              <a:t>}</a:t>
            </a:r>
          </a:p>
          <a:p>
            <a:pPr marL="22225" indent="0">
              <a:buNone/>
            </a:pPr>
            <a:r>
              <a:rPr lang="en-US" altLang="ko-KR" dirty="0">
                <a:latin typeface="Geneva" pitchFamily="1" charset="0"/>
              </a:rPr>
              <a:t>... </a:t>
            </a:r>
            <a:r>
              <a:rPr lang="en-US" altLang="ko-KR" dirty="0" err="1">
                <a:latin typeface="Geneva" pitchFamily="1" charset="0"/>
              </a:rPr>
              <a:t>i</a:t>
            </a:r>
            <a:r>
              <a:rPr lang="en-US" altLang="ko-KR" dirty="0">
                <a:latin typeface="Geneva" pitchFamily="1" charset="0"/>
              </a:rPr>
              <a:t> ... // invalid reference to </a:t>
            </a:r>
            <a:r>
              <a:rPr lang="en-US" altLang="ko-KR" dirty="0" err="1">
                <a:latin typeface="Geneva" pitchFamily="1" charset="0"/>
              </a:rPr>
              <a:t>i</a:t>
            </a:r>
            <a:endParaRPr lang="en-US" altLang="ko-KR" dirty="0"/>
          </a:p>
          <a:p>
            <a:pPr marL="22225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9A4B2471-CD1A-4F46-8F3B-1B653B17F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Symbol Table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D85E294-006D-4435-98F8-5CF073B59E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</a:t>
            </a:r>
            <a:r>
              <a:rPr lang="en-US" altLang="ko-KR" i="1"/>
              <a:t>symbol</a:t>
            </a:r>
            <a:r>
              <a:rPr lang="en-US" altLang="ko-KR"/>
              <a:t> </a:t>
            </a:r>
            <a:r>
              <a:rPr lang="en-US" altLang="ko-KR" i="1"/>
              <a:t>table</a:t>
            </a:r>
            <a:r>
              <a:rPr lang="en-US" altLang="ko-KR"/>
              <a:t> is a data structure kept by a translator that allows it to keep track of each declared name and its binding.</a:t>
            </a:r>
          </a:p>
          <a:p>
            <a:r>
              <a:rPr lang="en-US" altLang="ko-KR"/>
              <a:t>Assume for now that each name is unique within its local scope.</a:t>
            </a:r>
          </a:p>
          <a:p>
            <a:r>
              <a:rPr lang="en-US" altLang="ko-KR"/>
              <a:t>The data structure can be any implementation of a dictionary, where the name is the key.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07C8CB1A-04B0-4CE7-9555-6811E4616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C9065A9-0C2F-4ABB-B931-4B624F72A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92696"/>
            <a:ext cx="7970838" cy="5760640"/>
          </a:xfrm>
        </p:spPr>
        <p:txBody>
          <a:bodyPr/>
          <a:lstStyle/>
          <a:p>
            <a:pPr marL="555625" indent="-533400">
              <a:lnSpc>
                <a:spcPts val="28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/>
              <a:t>Each time a scope is entered, push a new dictionary onto the stack.</a:t>
            </a:r>
          </a:p>
          <a:p>
            <a:pPr marL="555625" indent="-533400">
              <a:lnSpc>
                <a:spcPts val="28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/>
              <a:t>Each time a scope is exited, pop a dictionary off the top of the stack.</a:t>
            </a:r>
          </a:p>
          <a:p>
            <a:pPr marL="555625" indent="-533400">
              <a:lnSpc>
                <a:spcPts val="28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/>
              <a:t>For each name declared, generate an appropriate binding and enter the name-binding pair into the dictionary on the top of the stack.</a:t>
            </a:r>
          </a:p>
          <a:p>
            <a:pPr marL="555625" indent="-533400">
              <a:lnSpc>
                <a:spcPts val="28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/>
              <a:t>Given a name reference, search the dictionary on top of the stack:</a:t>
            </a:r>
          </a:p>
          <a:p>
            <a:pPr marL="922338" lvl="1" indent="-457200">
              <a:lnSpc>
                <a:spcPts val="2800"/>
              </a:lnSpc>
              <a:buFont typeface="Arial" panose="020B0604020202020204" pitchFamily="34" charset="0"/>
              <a:buAutoNum type="alphaLcParenR"/>
            </a:pPr>
            <a:r>
              <a:rPr lang="en-US" altLang="ko-KR" dirty="0"/>
              <a:t>If found, return the binding.</a:t>
            </a:r>
          </a:p>
          <a:p>
            <a:pPr marL="922338" lvl="1" indent="-457200">
              <a:lnSpc>
                <a:spcPts val="2800"/>
              </a:lnSpc>
              <a:buFont typeface="Arial" panose="020B0604020202020204" pitchFamily="34" charset="0"/>
              <a:buAutoNum type="alphaLcParenR"/>
            </a:pPr>
            <a:r>
              <a:rPr lang="en-US" altLang="ko-KR" dirty="0"/>
              <a:t>Otherwise, repeat the process on the next dictionary down in the stack.</a:t>
            </a:r>
          </a:p>
          <a:p>
            <a:pPr marL="922338" lvl="1" indent="-457200">
              <a:lnSpc>
                <a:spcPts val="2800"/>
              </a:lnSpc>
              <a:buFont typeface="Arial" panose="020B0604020202020204" pitchFamily="34" charset="0"/>
              <a:buAutoNum type="alphaLcParenR"/>
            </a:pPr>
            <a:r>
              <a:rPr lang="en-US" altLang="ko-KR" dirty="0"/>
              <a:t>If the name is not found in any dictionary, report an error.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529562D-9EC1-4B28-8650-E3BB05773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B564FA6-4EBA-4938-9BC2-4A2F66172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92696"/>
            <a:ext cx="7970838" cy="5760640"/>
          </a:xfrm>
        </p:spPr>
        <p:txBody>
          <a:bodyPr/>
          <a:lstStyle/>
          <a:p>
            <a:r>
              <a:rPr lang="en-US" altLang="ko-KR" sz="2400" dirty="0"/>
              <a:t>C program in Fig. 4.1, stack of dictionaries at line 7:</a:t>
            </a:r>
          </a:p>
          <a:p>
            <a:pPr lvl="1"/>
            <a:r>
              <a:rPr lang="en-US" altLang="ko-KR" sz="2000" dirty="0"/>
              <a:t>&lt;t, 6&gt;</a:t>
            </a:r>
          </a:p>
          <a:p>
            <a:pPr lvl="1"/>
            <a:r>
              <a:rPr lang="en-US" altLang="ko-KR" sz="2000" dirty="0"/>
              <a:t>&lt;j, 4&gt; &lt;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3&gt; &lt;size,1&gt; &lt;a, 1&gt;</a:t>
            </a:r>
          </a:p>
          <a:p>
            <a:pPr lvl="1"/>
            <a:r>
              <a:rPr lang="en-US" altLang="ko-KR" sz="2000" dirty="0"/>
              <a:t>&lt;sort, 1&gt;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400" dirty="0"/>
              <a:t>At line 4 and 11:</a:t>
            </a:r>
          </a:p>
          <a:p>
            <a:pPr lvl="1"/>
            <a:r>
              <a:rPr lang="en-US" altLang="ko-KR" sz="2000" dirty="0"/>
              <a:t>&lt;j, 4&gt; &lt;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3&gt; &lt;size,1&gt; &lt;a, 1&gt;</a:t>
            </a:r>
          </a:p>
          <a:p>
            <a:pPr lvl="1"/>
            <a:r>
              <a:rPr lang="en-US" altLang="ko-KR" sz="2000" dirty="0"/>
              <a:t>&lt;sort, 1&gt;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3D114F7-10A4-4707-A7E7-5094F49A1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Resolving References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14CE7BE-3A7A-40C6-BD7E-9A7AE10E3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 static scoping, the </a:t>
            </a:r>
            <a:r>
              <a:rPr lang="en-US" altLang="ko-KR" i="1"/>
              <a:t>referencing</a:t>
            </a:r>
            <a:r>
              <a:rPr lang="en-US" altLang="ko-KR"/>
              <a:t> </a:t>
            </a:r>
            <a:r>
              <a:rPr lang="en-US" altLang="ko-KR" i="1"/>
              <a:t>environment</a:t>
            </a:r>
            <a:r>
              <a:rPr lang="en-US" altLang="ko-KR"/>
              <a:t> for a name is its defining scope and all nested subscopes.</a:t>
            </a:r>
          </a:p>
          <a:p>
            <a:r>
              <a:rPr lang="en-US" altLang="ko-KR"/>
              <a:t>The referencing environment defines the set of statements which can validly reference a name.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3E789294-F5B2-402D-A0D7-4C9109F0A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F97CB935-3DE4-4C5B-9FA5-1642B7ABC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762" y="838200"/>
            <a:ext cx="7970838" cy="4968552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 int h,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2 void B(int w) {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3     int j, k;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4    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 = 2*w;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5     w = w+1;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6     ...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7 }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8 void A (int x, int y) {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9     float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, j;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10   B(h);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11  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 = 3;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12   ...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13 }</a:t>
            </a: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F0DDB545-7499-4C35-883C-8369658303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3988" y="838200"/>
            <a:ext cx="3910012" cy="4751040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14 void main() {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15    int a, b;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16    h = 5; a = 3; b = 2;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17    A(a, b);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18    B(h);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19    ...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20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3628726-8EC4-407F-BF62-023976439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8534400" cy="1066800"/>
          </a:xfrm>
        </p:spPr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1D8D338-2EB6-47DE-B062-4CE8C1B16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924800" cy="4800600"/>
          </a:xfrm>
        </p:spPr>
        <p:txBody>
          <a:bodyPr/>
          <a:lstStyle/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4.1  Syntactic Issues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4.2  Variables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4.3  Scope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4.4  Symbol Table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4.5  Resolving References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4.6  Dynamic Scoping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4.7  Visibility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4.8  Overloading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/>
                </a:solidFill>
                <a:latin typeface="Geneva" pitchFamily="1" charset="0"/>
              </a:rPr>
              <a:t>4.9  Lifetime</a:t>
            </a:r>
          </a:p>
          <a:p>
            <a:pPr marL="555625" indent="-533400" ea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2D9DBA2-CBC3-443A-B2BD-EB1845B6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535437A-95F9-4502-B85C-6AA80F923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55625" indent="-533400">
              <a:buFont typeface="Arial" panose="020B0604020202020204" pitchFamily="34" charset="0"/>
              <a:buAutoNum type="arabicPeriod"/>
            </a:pPr>
            <a:r>
              <a:rPr lang="en-US" altLang="ko-KR" sz="2400" dirty="0"/>
              <a:t>Outer scope: &lt;h, 1&gt; &lt;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1&gt; &lt;B, 2&gt; &lt;A, 8&gt; 	&lt;main, 14&gt;</a:t>
            </a:r>
          </a:p>
          <a:p>
            <a:pPr marL="555625" indent="-533400">
              <a:buFont typeface="Arial" panose="020B0604020202020204" pitchFamily="34" charset="0"/>
              <a:buAutoNum type="arabicPeriod"/>
            </a:pPr>
            <a:r>
              <a:rPr lang="en-US" altLang="ko-KR" sz="2400" dirty="0"/>
              <a:t>Function B: &lt;w, 2&gt; &lt;j, 3&gt; &lt;k, 4&gt;</a:t>
            </a:r>
          </a:p>
          <a:p>
            <a:pPr marL="555625" indent="-533400">
              <a:buFont typeface="Arial" panose="020B0604020202020204" pitchFamily="34" charset="0"/>
              <a:buAutoNum type="arabicPeriod"/>
            </a:pPr>
            <a:r>
              <a:rPr lang="en-US" altLang="ko-KR" sz="2400" dirty="0"/>
              <a:t>Function A: &lt;x, 8&gt; &lt;y, 8&gt; &lt;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9&gt; &lt;j, 9&gt;</a:t>
            </a:r>
          </a:p>
          <a:p>
            <a:pPr marL="555625" indent="-533400">
              <a:buFont typeface="Arial" panose="020B0604020202020204" pitchFamily="34" charset="0"/>
              <a:buAutoNum type="arabicPeriod"/>
            </a:pPr>
            <a:r>
              <a:rPr lang="en-US" altLang="ko-KR" sz="2400" dirty="0"/>
              <a:t>Function main: &lt;a, 15&gt; &lt;b, 15&gt;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6548788-FA2E-46AA-9CB9-CA4B5FAFC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2CDEE12C-99A1-4FFD-9C2E-C5CCF9449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48680"/>
            <a:ext cx="7970838" cy="5904656"/>
          </a:xfrm>
        </p:spPr>
        <p:txBody>
          <a:bodyPr/>
          <a:lstStyle/>
          <a:p>
            <a:pPr marL="555625" indent="-533400"/>
            <a:r>
              <a:rPr lang="en-US" altLang="ko-KR" dirty="0"/>
              <a:t>Symbol Table Stack for Function B:</a:t>
            </a:r>
          </a:p>
          <a:p>
            <a:pPr marL="881063" lvl="1" indent="-533400"/>
            <a:r>
              <a:rPr lang="en-US" altLang="ko-KR" dirty="0"/>
              <a:t>	&lt;w, 2&gt; &lt;j, 3&gt; &lt;k, 4&gt;</a:t>
            </a:r>
          </a:p>
          <a:p>
            <a:pPr marL="881063" lvl="1" indent="-533400"/>
            <a:r>
              <a:rPr lang="en-US" altLang="ko-KR" dirty="0"/>
              <a:t>	&lt;h, 1&gt; &lt;</a:t>
            </a:r>
            <a:r>
              <a:rPr lang="en-US" altLang="ko-KR" dirty="0" err="1"/>
              <a:t>i</a:t>
            </a:r>
            <a:r>
              <a:rPr lang="en-US" altLang="ko-KR" dirty="0"/>
              <a:t>, 1&gt; &lt;B, 2&gt; &lt;A, 8&gt; &lt;main, 14&gt;</a:t>
            </a:r>
            <a:br>
              <a:rPr lang="en-US" altLang="ko-KR" dirty="0"/>
            </a:br>
            <a:endParaRPr lang="en-US" altLang="ko-KR" dirty="0"/>
          </a:p>
          <a:p>
            <a:pPr marL="555625" indent="-533400"/>
            <a:r>
              <a:rPr lang="en-US" altLang="ko-KR" dirty="0"/>
              <a:t>Symbol Table Stack for Function A:</a:t>
            </a:r>
          </a:p>
          <a:p>
            <a:pPr marL="881063" lvl="1" indent="-533400"/>
            <a:r>
              <a:rPr lang="en-US" altLang="ko-KR" dirty="0"/>
              <a:t>	&lt;x, 8&gt; &lt;y, 8&gt; &lt;</a:t>
            </a:r>
            <a:r>
              <a:rPr lang="en-US" altLang="ko-KR" dirty="0" err="1"/>
              <a:t>i</a:t>
            </a:r>
            <a:r>
              <a:rPr lang="en-US" altLang="ko-KR" dirty="0"/>
              <a:t>, 9&gt; &lt;j, 9&gt;</a:t>
            </a:r>
          </a:p>
          <a:p>
            <a:pPr marL="881063" lvl="1" indent="-533400"/>
            <a:r>
              <a:rPr lang="en-US" altLang="ko-KR" dirty="0"/>
              <a:t>	&lt;h, 1&gt; &lt;</a:t>
            </a:r>
            <a:r>
              <a:rPr lang="en-US" altLang="ko-KR" dirty="0" err="1"/>
              <a:t>i</a:t>
            </a:r>
            <a:r>
              <a:rPr lang="en-US" altLang="ko-KR" dirty="0"/>
              <a:t>, 1&gt; &lt;B, 2&gt; &lt;A, 8&gt; &lt;main, 14&gt;</a:t>
            </a:r>
            <a:br>
              <a:rPr lang="en-US" altLang="ko-KR" dirty="0"/>
            </a:br>
            <a:endParaRPr lang="en-US" altLang="ko-KR" dirty="0"/>
          </a:p>
          <a:p>
            <a:pPr marL="555625" indent="-533400"/>
            <a:r>
              <a:rPr lang="en-US" altLang="ko-KR" dirty="0"/>
              <a:t>Symbol Table Stack for Function main:</a:t>
            </a:r>
          </a:p>
          <a:p>
            <a:pPr marL="881063" lvl="1" indent="-533400"/>
            <a:r>
              <a:rPr lang="en-US" altLang="ko-KR" dirty="0"/>
              <a:t>	&lt;a, 15&gt; &lt;b, 15&gt;</a:t>
            </a:r>
          </a:p>
          <a:p>
            <a:pPr marL="881063" lvl="1" indent="-533400"/>
            <a:r>
              <a:rPr lang="en-US" altLang="ko-KR" dirty="0"/>
              <a:t>	&lt;h, 1&gt; &lt;</a:t>
            </a:r>
            <a:r>
              <a:rPr lang="en-US" altLang="ko-KR" dirty="0" err="1"/>
              <a:t>i</a:t>
            </a:r>
            <a:r>
              <a:rPr lang="en-US" altLang="ko-KR" dirty="0"/>
              <a:t>, 1&gt; &lt;B, 2&gt; &lt;A, 8&gt; &lt;main, 14&gt;</a:t>
            </a:r>
          </a:p>
          <a:p>
            <a:pPr marL="555625" indent="-533400"/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25915C1-6446-4D2F-9D54-D8819BEBC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5BC6A56-14C0-42DC-93AE-B4137ED70F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225" indent="0">
              <a:buNone/>
            </a:pPr>
            <a:r>
              <a:rPr lang="en-US" altLang="ko-KR" b="1" dirty="0"/>
              <a:t>Line</a:t>
            </a:r>
            <a:r>
              <a:rPr lang="en-US" altLang="ko-KR" dirty="0"/>
              <a:t>		</a:t>
            </a:r>
            <a:r>
              <a:rPr lang="en-US" altLang="ko-KR" b="1" dirty="0"/>
              <a:t>Reference</a:t>
            </a:r>
            <a:r>
              <a:rPr lang="en-US" altLang="ko-KR" dirty="0"/>
              <a:t>	</a:t>
            </a:r>
            <a:r>
              <a:rPr lang="en-US" altLang="ko-KR" b="1" dirty="0"/>
              <a:t>Declaration</a:t>
            </a:r>
          </a:p>
          <a:p>
            <a:pPr marL="22225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4			</a:t>
            </a:r>
            <a:r>
              <a:rPr lang="en-US" altLang="ko-KR" dirty="0" err="1"/>
              <a:t>i</a:t>
            </a:r>
            <a:r>
              <a:rPr lang="en-US" altLang="ko-KR" dirty="0"/>
              <a:t>				1</a:t>
            </a:r>
          </a:p>
          <a:p>
            <a:pPr marL="22225" indent="0">
              <a:buNone/>
            </a:pPr>
            <a:r>
              <a:rPr lang="en-US" altLang="ko-KR" dirty="0"/>
              <a:t>	10			h				1</a:t>
            </a:r>
          </a:p>
          <a:p>
            <a:pPr marL="22225" indent="0">
              <a:buNone/>
            </a:pPr>
            <a:r>
              <a:rPr lang="en-US" altLang="ko-KR" dirty="0"/>
              <a:t>	11			</a:t>
            </a:r>
            <a:r>
              <a:rPr lang="en-US" altLang="ko-KR" dirty="0" err="1"/>
              <a:t>i</a:t>
            </a:r>
            <a:r>
              <a:rPr lang="en-US" altLang="ko-KR" dirty="0"/>
              <a:t>				9</a:t>
            </a:r>
          </a:p>
          <a:p>
            <a:pPr marL="22225" indent="0">
              <a:buNone/>
            </a:pPr>
            <a:r>
              <a:rPr lang="en-US" altLang="ko-KR" dirty="0"/>
              <a:t>	16			h				1</a:t>
            </a:r>
          </a:p>
          <a:p>
            <a:pPr marL="22225" indent="0">
              <a:buNone/>
            </a:pPr>
            <a:r>
              <a:rPr lang="en-US" altLang="ko-KR" dirty="0"/>
              <a:t>	18			h				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08B2F71-F930-4A89-B7C8-A4B3C6E27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Dynamic Scoping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0F4B721-81C9-4F64-919C-790463948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 dynamic scoping, a name is bound to its most recent declaration based on the program’s call history.</a:t>
            </a:r>
          </a:p>
          <a:p>
            <a:r>
              <a:rPr lang="en-US" altLang="ko-KR"/>
              <a:t>Used be early Lisp, APL, Snobol, Perl.</a:t>
            </a:r>
          </a:p>
          <a:p>
            <a:r>
              <a:rPr lang="en-US" altLang="ko-KR"/>
              <a:t>Symbol table for each scope built at compile time, but managed at run time.</a:t>
            </a:r>
          </a:p>
          <a:p>
            <a:r>
              <a:rPr lang="en-US" altLang="ko-KR"/>
              <a:t>Scope pushed/popped on stack when entered/exited.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EBA3F925-3405-4D1E-A51F-295A90F04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2A581F3E-BD21-450C-88FC-617A70F05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251" y="839966"/>
            <a:ext cx="7970838" cy="4968552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 int h,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2 void B(int w) {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3    int j, k;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4   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 = 2*w;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5    w = w+1;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6    ...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7 }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8 void A (int x, int y) {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9    float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, j;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10  B(h);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11 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 = 3;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12  ...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13 }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AF1D15E7-8E8B-434C-93B6-E91F80EF2D5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3988" y="838200"/>
            <a:ext cx="3910012" cy="5410200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14 void main() {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15    int a, b;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16    h = 5; a = 3; b = 2;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17    A(a, b);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18    B(h);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19    ...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20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F898F192-13DA-4C97-9871-5E4250187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E9BDBCAD-040D-4376-883C-AE18A7518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7970838" cy="5843736"/>
          </a:xfrm>
        </p:spPr>
        <p:txBody>
          <a:bodyPr/>
          <a:lstStyle/>
          <a:p>
            <a:r>
              <a:rPr lang="en-US" altLang="ko-KR" sz="2400" dirty="0"/>
              <a:t>Using Figure 4.2 as an example: call history </a:t>
            </a:r>
          </a:p>
          <a:p>
            <a:pPr lvl="1"/>
            <a:r>
              <a:rPr lang="en-US" altLang="ko-KR" sz="2000" dirty="0"/>
              <a:t>	main (17) </a:t>
            </a:r>
            <a:r>
              <a:rPr lang="en-US" altLang="ko-KR" sz="2000" dirty="0">
                <a:sym typeface="Symbol" panose="05050102010706020507" pitchFamily="18" charset="2"/>
              </a:rPr>
              <a:t> A (10)  B </a:t>
            </a:r>
          </a:p>
          <a:p>
            <a:pPr lvl="1"/>
            <a:endParaRPr lang="en-US" altLang="ko-KR" sz="2000" dirty="0">
              <a:sym typeface="Symbol" panose="05050102010706020507" pitchFamily="18" charset="2"/>
            </a:endParaRPr>
          </a:p>
          <a:p>
            <a:r>
              <a:rPr lang="en-US" altLang="ko-KR" sz="2400" b="1" dirty="0">
                <a:sym typeface="Symbol" panose="05050102010706020507" pitchFamily="18" charset="2"/>
              </a:rPr>
              <a:t>Function</a:t>
            </a:r>
            <a:r>
              <a:rPr lang="en-US" altLang="ko-KR" sz="2400" dirty="0">
                <a:sym typeface="Symbol" panose="05050102010706020507" pitchFamily="18" charset="2"/>
              </a:rPr>
              <a:t>	</a:t>
            </a:r>
            <a:r>
              <a:rPr lang="en-US" altLang="ko-KR" sz="2400" b="1" dirty="0"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	B			&lt;w, 2&gt; &lt;j, 3&gt; &lt;k, 3&gt;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	A			&lt;x, 8&gt; &lt;y, 8&gt; &lt;</a:t>
            </a:r>
            <a:r>
              <a:rPr lang="en-US" altLang="ko-KR" sz="2000" dirty="0" err="1">
                <a:sym typeface="Symbol" panose="05050102010706020507" pitchFamily="18" charset="2"/>
              </a:rPr>
              <a:t>i</a:t>
            </a:r>
            <a:r>
              <a:rPr lang="en-US" altLang="ko-KR" sz="2000" dirty="0">
                <a:sym typeface="Symbol" panose="05050102010706020507" pitchFamily="18" charset="2"/>
              </a:rPr>
              <a:t>, 9&gt; &lt;j, 9&gt;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	main		&lt;a, 15&gt; &lt;b, 15&gt;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				&lt;h, 1&gt; &lt;</a:t>
            </a:r>
            <a:r>
              <a:rPr lang="en-US" altLang="ko-KR" sz="2000" dirty="0" err="1">
                <a:sym typeface="Symbol" panose="05050102010706020507" pitchFamily="18" charset="2"/>
              </a:rPr>
              <a:t>i</a:t>
            </a:r>
            <a:r>
              <a:rPr lang="en-US" altLang="ko-KR" sz="2000" dirty="0">
                <a:sym typeface="Symbol" panose="05050102010706020507" pitchFamily="18" charset="2"/>
              </a:rPr>
              <a:t>, 1&gt; &lt;B, 2&gt; &lt;A, 8&gt; &lt;main, 14&gt;</a:t>
            </a:r>
          </a:p>
          <a:p>
            <a:endParaRPr lang="en-US" altLang="ko-KR" sz="2400" dirty="0">
              <a:sym typeface="Symbol" panose="05050102010706020507" pitchFamily="18" charset="2"/>
            </a:endParaRPr>
          </a:p>
          <a:p>
            <a:r>
              <a:rPr lang="en-US" altLang="ko-KR" sz="2400" dirty="0">
                <a:sym typeface="Symbol" panose="05050102010706020507" pitchFamily="18" charset="2"/>
              </a:rPr>
              <a:t>Reference to </a:t>
            </a:r>
            <a:r>
              <a:rPr lang="en-US" altLang="ko-KR" sz="2400" dirty="0" err="1"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sym typeface="Symbol" panose="05050102010706020507" pitchFamily="18" charset="2"/>
              </a:rPr>
              <a:t> (4) resolves to &lt;</a:t>
            </a:r>
            <a:r>
              <a:rPr lang="en-US" altLang="ko-KR" sz="2400" dirty="0" err="1"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sym typeface="Symbol" panose="05050102010706020507" pitchFamily="18" charset="2"/>
              </a:rPr>
              <a:t>, 9&gt; in 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DB0C273C-2B12-4B94-93D4-5ABDE02F3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64DA0CB9-16BA-4FC7-B2E6-09CBB6281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838200"/>
            <a:ext cx="7970838" cy="4968552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 int h,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2 void B(int w) {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3    int j, k;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4   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 = 2*w;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5    w = w+1;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6        ...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7 }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8 void A (int x, int y) {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9     float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, j;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10   B(h);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11  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 = 3;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12   ... 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2400" dirty="0">
                <a:latin typeface="Geneva" pitchFamily="1" charset="0"/>
              </a:rPr>
              <a:t>13 }</a:t>
            </a: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96D16C2D-08CB-4CA3-8058-7D0CBCC261C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3988" y="838200"/>
            <a:ext cx="3910012" cy="5410200"/>
          </a:xfrm>
        </p:spPr>
        <p:txBody>
          <a:bodyPr/>
          <a:lstStyle/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14 void main() {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15    int a, b;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16    h = 5; a = 3; b = 2;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17    A(a, b);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18    B(h);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19    ...</a:t>
            </a:r>
          </a:p>
          <a:p>
            <a:pPr marL="0" inden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400" dirty="0">
                <a:latin typeface="Geneva" pitchFamily="1" charset="0"/>
              </a:rPr>
              <a:t>20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8ECED4B-FB5B-4FC7-93E9-FB3216857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D4A7FBA-445A-4CDA-853E-C89711E196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3575" y="764704"/>
            <a:ext cx="7970838" cy="4968552"/>
          </a:xfrm>
        </p:spPr>
        <p:txBody>
          <a:bodyPr/>
          <a:lstStyle/>
          <a:p>
            <a:pPr marL="22225" indent="0">
              <a:buNone/>
            </a:pPr>
            <a:r>
              <a:rPr lang="en-US" altLang="ko-KR" dirty="0"/>
              <a:t>Using Figure 4.2 as an example: call history </a:t>
            </a:r>
          </a:p>
          <a:p>
            <a:pPr marL="347663" lvl="1" indent="0">
              <a:buNone/>
            </a:pPr>
            <a:r>
              <a:rPr lang="en-US" altLang="ko-KR" dirty="0"/>
              <a:t>	main (17) </a:t>
            </a:r>
            <a:r>
              <a:rPr lang="en-US" altLang="ko-KR" dirty="0">
                <a:sym typeface="Symbol" panose="05050102010706020507" pitchFamily="18" charset="2"/>
              </a:rPr>
              <a:t>  B </a:t>
            </a:r>
            <a:br>
              <a:rPr lang="en-US" altLang="ko-KR" dirty="0">
                <a:sym typeface="Symbol" panose="05050102010706020507" pitchFamily="18" charset="2"/>
              </a:rPr>
            </a:br>
            <a:endParaRPr lang="en-US" altLang="ko-KR" dirty="0">
              <a:sym typeface="Symbol" panose="05050102010706020507" pitchFamily="18" charset="2"/>
            </a:endParaRPr>
          </a:p>
          <a:p>
            <a:pPr marL="22225" indent="0">
              <a:buNone/>
            </a:pPr>
            <a:r>
              <a:rPr lang="en-US" altLang="ko-KR" b="1" dirty="0">
                <a:sym typeface="Symbol" panose="05050102010706020507" pitchFamily="18" charset="2"/>
              </a:rPr>
              <a:t>Function</a:t>
            </a:r>
            <a:r>
              <a:rPr lang="en-US" altLang="ko-KR" dirty="0">
                <a:sym typeface="Symbol" panose="05050102010706020507" pitchFamily="18" charset="2"/>
              </a:rPr>
              <a:t>	</a:t>
            </a:r>
            <a:r>
              <a:rPr lang="en-US" altLang="ko-KR" b="1" dirty="0">
                <a:sym typeface="Symbol" panose="05050102010706020507" pitchFamily="18" charset="2"/>
              </a:rPr>
              <a:t>Dictionary</a:t>
            </a:r>
          </a:p>
          <a:p>
            <a:pPr marL="347663" lvl="1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	B			&lt;w, 2&gt; &lt;j, 3&gt; &lt;k, 3&gt;</a:t>
            </a:r>
          </a:p>
          <a:p>
            <a:pPr marL="347663" lvl="1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	main		&lt;a, 15&gt; &lt;b, 15&gt;</a:t>
            </a:r>
          </a:p>
          <a:p>
            <a:pPr marL="347663" lvl="1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				&lt;h, 1&gt; &lt;</a:t>
            </a:r>
            <a:r>
              <a:rPr lang="en-US" altLang="ko-KR" dirty="0" err="1">
                <a:sym typeface="Symbol" panose="05050102010706020507" pitchFamily="18" charset="2"/>
              </a:rPr>
              <a:t>i</a:t>
            </a:r>
            <a:r>
              <a:rPr lang="en-US" altLang="ko-KR" dirty="0">
                <a:sym typeface="Symbol" panose="05050102010706020507" pitchFamily="18" charset="2"/>
              </a:rPr>
              <a:t>, 1&gt; &lt;B, 2&gt; &lt;A, 8&gt; &lt;main, 14&gt;</a:t>
            </a:r>
          </a:p>
          <a:p>
            <a:pPr marL="22225" indent="0">
              <a:buNone/>
            </a:pPr>
            <a:endParaRPr lang="en-US" altLang="ko-KR" dirty="0">
              <a:sym typeface="Symbol" panose="05050102010706020507" pitchFamily="18" charset="2"/>
            </a:endParaRPr>
          </a:p>
          <a:p>
            <a:pPr marL="22225" indent="0">
              <a:buNone/>
            </a:pPr>
            <a:r>
              <a:rPr lang="en-US" altLang="ko-KR" dirty="0">
                <a:sym typeface="Symbol" panose="05050102010706020507" pitchFamily="18" charset="2"/>
              </a:rPr>
              <a:t>Reference to </a:t>
            </a:r>
            <a:r>
              <a:rPr lang="en-US" altLang="ko-KR" dirty="0" err="1">
                <a:sym typeface="Symbol" panose="05050102010706020507" pitchFamily="18" charset="2"/>
              </a:rPr>
              <a:t>i</a:t>
            </a:r>
            <a:r>
              <a:rPr lang="en-US" altLang="ko-KR" dirty="0">
                <a:sym typeface="Symbol" panose="05050102010706020507" pitchFamily="18" charset="2"/>
              </a:rPr>
              <a:t> (4) resolves to &lt;</a:t>
            </a:r>
            <a:r>
              <a:rPr lang="en-US" altLang="ko-KR" dirty="0" err="1">
                <a:sym typeface="Symbol" panose="05050102010706020507" pitchFamily="18" charset="2"/>
              </a:rPr>
              <a:t>i</a:t>
            </a:r>
            <a:r>
              <a:rPr lang="en-US" altLang="ko-KR" dirty="0">
                <a:sym typeface="Symbol" panose="05050102010706020507" pitchFamily="18" charset="2"/>
              </a:rPr>
              <a:t>, 1&gt; in global scope.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CD924EF-9DE1-43EE-9F92-5048340ED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Visibility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E509901-52DC-45A0-858E-D0E48D58C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name is </a:t>
            </a:r>
            <a:r>
              <a:rPr lang="en-US" altLang="ko-KR" i="1"/>
              <a:t>visible</a:t>
            </a:r>
            <a:r>
              <a:rPr lang="en-US" altLang="ko-KR"/>
              <a:t> if its referencing environment includes the reference and the name is not reclared in an inner scope.</a:t>
            </a:r>
          </a:p>
          <a:p>
            <a:r>
              <a:rPr lang="en-US" altLang="ko-KR"/>
              <a:t>A name redeclared in an inner scope effectively </a:t>
            </a:r>
            <a:r>
              <a:rPr lang="en-US" altLang="ko-KR" i="1"/>
              <a:t>hides</a:t>
            </a:r>
            <a:r>
              <a:rPr lang="en-US" altLang="ko-KR"/>
              <a:t> the outer declaration.</a:t>
            </a:r>
          </a:p>
          <a:p>
            <a:r>
              <a:rPr lang="en-US" altLang="ko-KR"/>
              <a:t>Some languages provide a mechanism for referencing a hidden name; e.g.: </a:t>
            </a:r>
            <a:r>
              <a:rPr lang="en-US" altLang="ko-KR">
                <a:latin typeface="Geneva" pitchFamily="1" charset="0"/>
              </a:rPr>
              <a:t>this.x</a:t>
            </a:r>
            <a:r>
              <a:rPr lang="en-US" altLang="ko-KR"/>
              <a:t> in C++/Java.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3B9ACF31-9EED-4E14-92E8-AD60BA524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E13FAEE-BC4D-4D53-80C1-5F60917D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225" indent="0">
              <a:buNone/>
            </a:pPr>
            <a:r>
              <a:rPr lang="en-US" altLang="ko-KR" dirty="0"/>
              <a:t>1 public class Student {</a:t>
            </a:r>
          </a:p>
          <a:p>
            <a:pPr marL="22225" indent="0">
              <a:buNone/>
            </a:pPr>
            <a:r>
              <a:rPr lang="en-US" altLang="ko-KR" dirty="0"/>
              <a:t>2    private String name;</a:t>
            </a:r>
          </a:p>
          <a:p>
            <a:pPr marL="22225" indent="0">
              <a:buNone/>
            </a:pPr>
            <a:r>
              <a:rPr lang="en-US" altLang="ko-KR" dirty="0"/>
              <a:t>3    public Student (String name, ...) {</a:t>
            </a:r>
          </a:p>
          <a:p>
            <a:pPr marL="22225" indent="0">
              <a:buNone/>
            </a:pPr>
            <a:r>
              <a:rPr lang="en-US" altLang="ko-KR" dirty="0"/>
              <a:t>4       this.name = name;</a:t>
            </a:r>
          </a:p>
          <a:p>
            <a:pPr marL="22225" indent="0">
              <a:buNone/>
            </a:pPr>
            <a:r>
              <a:rPr lang="en-US" altLang="ko-KR" dirty="0"/>
              <a:t>5       ...</a:t>
            </a:r>
          </a:p>
          <a:p>
            <a:pPr marL="22225" indent="0">
              <a:buNone/>
            </a:pPr>
            <a:r>
              <a:rPr lang="en-US" altLang="ko-KR" dirty="0"/>
              <a:t>6    }</a:t>
            </a:r>
          </a:p>
          <a:p>
            <a:pPr marL="22225" indent="0">
              <a:buNone/>
            </a:pPr>
            <a:r>
              <a:rPr lang="en-US" altLang="ko-KR" dirty="0"/>
              <a:t>7 }</a:t>
            </a:r>
          </a:p>
          <a:p>
            <a:pPr marL="22225" indent="0">
              <a:buNone/>
            </a:pPr>
            <a:endParaRPr lang="en-US" altLang="ko-KR" dirty="0">
              <a:latin typeface="Geneva" pitchFamily="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865BFA92-3EAA-4FC6-87EC-8261CA5B2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979FC22-D571-4C77-9E0D-511E8A3A6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762000"/>
            <a:ext cx="7970838" cy="5763344"/>
          </a:xfrm>
        </p:spPr>
        <p:txBody>
          <a:bodyPr>
            <a:normAutofit fontScale="92500" lnSpcReduction="20000"/>
          </a:bodyPr>
          <a:lstStyle/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Recall that the term </a:t>
            </a:r>
            <a:r>
              <a:rPr lang="en-US" altLang="ko-KR" i="1" dirty="0"/>
              <a:t>binding</a:t>
            </a:r>
            <a:r>
              <a:rPr lang="en-US" altLang="ko-KR" dirty="0"/>
              <a:t> is an association between an entity (such as a variable) and a property (such as its value).</a:t>
            </a:r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 binding is </a:t>
            </a:r>
            <a:r>
              <a:rPr lang="en-US" altLang="ko-KR" i="1" dirty="0"/>
              <a:t>static</a:t>
            </a:r>
            <a:r>
              <a:rPr lang="en-US" altLang="ko-KR" dirty="0"/>
              <a:t> if the association occurs before run-time.</a:t>
            </a:r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A binding is </a:t>
            </a:r>
            <a:r>
              <a:rPr lang="en-US" altLang="ko-KR" i="1" dirty="0"/>
              <a:t>dynamic</a:t>
            </a:r>
            <a:r>
              <a:rPr lang="en-US" altLang="ko-KR" dirty="0"/>
              <a:t> if the association occurs at run-time.</a:t>
            </a:r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Name bindings play a fundamental role.</a:t>
            </a:r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79425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The lifetime of a variable name refers to the time interval during which memory is allocated.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4116BA4-0F2F-4055-AC94-86222D402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595D175-3F9A-472F-947C-1AA77DA3F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200" y="609600"/>
            <a:ext cx="7970838" cy="496855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procedure Main is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x : Integer;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procedure p1 is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    x : Float;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    procedure p2 is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    begin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        ... x ...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    end p2;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begin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    ... x ...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end p1;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dirty="0"/>
              <a:t>    </a:t>
            </a:r>
            <a:endParaRPr lang="en-US" altLang="ko-KR" sz="2400" dirty="0">
              <a:latin typeface="Geneva" pitchFamily="1" charset="0"/>
            </a:endParaRP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91B232DC-1D58-40A3-9394-CBA5E309BFA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3988" y="533400"/>
            <a:ext cx="3910012" cy="60198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    procedure p3 is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    begin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        ... x ...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    end p3;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begin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    ... x ...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end Main; -- Ada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-- x in p2?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-- x in p1?  </a:t>
            </a:r>
            <a:r>
              <a:rPr lang="en-US" altLang="ko-KR" dirty="0" err="1"/>
              <a:t>Main.x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-- x in p3?  p1.x?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dirty="0"/>
              <a:t>-- x in Main?</a:t>
            </a:r>
          </a:p>
          <a:p>
            <a:pPr marL="0" indent="0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2400" dirty="0">
              <a:latin typeface="Geneva" pitchFamily="1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2400" dirty="0">
              <a:latin typeface="Geneva" pitchFamily="1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70C53DA9-1A7A-49B4-BB21-327A3186E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Overloading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3DEF9001-16C4-49DE-BC50-C06FAE019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Overloading</a:t>
            </a:r>
            <a:r>
              <a:rPr lang="en-US" altLang="ko-KR" dirty="0"/>
              <a:t> uses the number or type of parameters to distinguish among identical function names or operators.</a:t>
            </a:r>
          </a:p>
          <a:p>
            <a:r>
              <a:rPr lang="en-US" altLang="ko-KR" dirty="0"/>
              <a:t>Examples: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	+, -, *, /  can be float or int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	+ can be float or int addition or string concatenation in Java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 err="1">
                <a:latin typeface="Geneva" pitchFamily="1" charset="0"/>
              </a:rPr>
              <a:t>System.out.print</a:t>
            </a:r>
            <a:r>
              <a:rPr lang="en-US" altLang="ko-KR" dirty="0">
                <a:latin typeface="Geneva" pitchFamily="1" charset="0"/>
              </a:rPr>
              <a:t>(x)</a:t>
            </a:r>
            <a:r>
              <a:rPr lang="en-US" altLang="ko-KR" dirty="0"/>
              <a:t> in Java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B8ABF66-B39E-42EB-A48E-02EB79856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856D7DB-8907-4948-90ED-8EE667DE4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Modula: library functions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Read( ) for characters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 err="1"/>
              <a:t>ReadReal</a:t>
            </a:r>
            <a:r>
              <a:rPr lang="en-US" altLang="ko-KR" dirty="0"/>
              <a:t>( ) for floating point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 err="1"/>
              <a:t>ReadInt</a:t>
            </a:r>
            <a:r>
              <a:rPr lang="en-US" altLang="ko-KR" dirty="0"/>
              <a:t>( ) for integers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 err="1"/>
              <a:t>ReadString</a:t>
            </a:r>
            <a:r>
              <a:rPr lang="en-US" altLang="ko-KR" dirty="0"/>
              <a:t>( ) for strings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E095A4D-2F1D-483B-BDD1-76359A47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497EEBE-99A2-4957-9C91-49D7F48C2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174" y="908720"/>
            <a:ext cx="7970838" cy="4968552"/>
          </a:xfrm>
        </p:spPr>
        <p:txBody>
          <a:bodyPr/>
          <a:lstStyle/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public class </a:t>
            </a:r>
            <a:r>
              <a:rPr lang="en-US" altLang="ko-KR" sz="2400" dirty="0" err="1">
                <a:latin typeface="Geneva" pitchFamily="1" charset="0"/>
              </a:rPr>
              <a:t>PrintStream</a:t>
            </a:r>
            <a:r>
              <a:rPr lang="en-US" altLang="ko-KR" sz="2400" dirty="0">
                <a:latin typeface="Geneva" pitchFamily="1" charset="0"/>
              </a:rPr>
              <a:t> extends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</a:t>
            </a:r>
            <a:r>
              <a:rPr lang="en-US" altLang="ko-KR" sz="2400" dirty="0" err="1">
                <a:latin typeface="Geneva" pitchFamily="1" charset="0"/>
              </a:rPr>
              <a:t>FilterOutputStream</a:t>
            </a:r>
            <a:r>
              <a:rPr lang="en-US" altLang="ko-KR" sz="2400" dirty="0">
                <a:latin typeface="Geneva" pitchFamily="1" charset="0"/>
              </a:rPr>
              <a:t> {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...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</a:t>
            </a:r>
            <a:r>
              <a:rPr lang="en-US" altLang="ko-KR" sz="2400" dirty="0" err="1">
                <a:latin typeface="Geneva" pitchFamily="1" charset="0"/>
              </a:rPr>
              <a:t>boolean</a:t>
            </a:r>
            <a:r>
              <a:rPr lang="en-US" altLang="ko-KR" sz="2400" dirty="0">
                <a:latin typeface="Geneva" pitchFamily="1" charset="0"/>
              </a:rPr>
              <a:t> b);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print(char c);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print(int </a:t>
            </a:r>
            <a:r>
              <a:rPr lang="en-US" altLang="ko-KR" sz="2400" dirty="0" err="1">
                <a:latin typeface="Geneva" pitchFamily="1" charset="0"/>
              </a:rPr>
              <a:t>i</a:t>
            </a:r>
            <a:r>
              <a:rPr lang="en-US" altLang="ko-KR" sz="2400" dirty="0">
                <a:latin typeface="Geneva" pitchFamily="1" charset="0"/>
              </a:rPr>
              <a:t>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print(long l);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print(float f);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print(double d);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print(char[ ] s);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print(String s);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    public void print(Object obj);</a:t>
            </a:r>
          </a:p>
          <a:p>
            <a:pPr marL="22225" indent="0">
              <a:lnSpc>
                <a:spcPts val="2400"/>
              </a:lnSpc>
              <a:buNone/>
            </a:pPr>
            <a:r>
              <a:rPr lang="en-US" altLang="ko-KR" sz="2400" dirty="0">
                <a:latin typeface="Geneva" pitchFamily="1" charset="0"/>
              </a:rPr>
              <a:t>}</a:t>
            </a:r>
            <a:endParaRPr lang="en-US" altLang="ko-KR" sz="2000" dirty="0">
              <a:latin typeface="Geneva" pitchFamily="1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120318D-A33D-4671-9AA4-A149B5FF7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Lifetime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899DCC8C-2E43-4B71-8DE4-CA8CA50AD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i="1"/>
              <a:t>lifetime</a:t>
            </a:r>
            <a:r>
              <a:rPr lang="en-US" altLang="ko-KR"/>
              <a:t> of a variable is the time interval during which the variable has been allocated a block of memory.</a:t>
            </a:r>
          </a:p>
          <a:p>
            <a:r>
              <a:rPr lang="en-US" altLang="ko-KR"/>
              <a:t>Earliest languages used static allocation.</a:t>
            </a:r>
          </a:p>
          <a:p>
            <a:r>
              <a:rPr lang="en-US" altLang="ko-KR"/>
              <a:t>Algol introduced the notion that memory should be allocated/deallocated at scope entry/exit.</a:t>
            </a:r>
          </a:p>
          <a:p>
            <a:r>
              <a:rPr lang="en-US" altLang="ko-KR"/>
              <a:t>Remainder of section considers mechanisms which break </a:t>
            </a:r>
            <a:r>
              <a:rPr lang="en-US" altLang="ko-KR" i="1"/>
              <a:t>scope</a:t>
            </a:r>
            <a:r>
              <a:rPr lang="en-US" altLang="ko-KR"/>
              <a:t> </a:t>
            </a:r>
            <a:r>
              <a:rPr lang="en-US" altLang="ko-KR" i="1"/>
              <a:t>equals</a:t>
            </a:r>
            <a:r>
              <a:rPr lang="en-US" altLang="ko-KR"/>
              <a:t> </a:t>
            </a:r>
            <a:r>
              <a:rPr lang="en-US" altLang="ko-KR" i="1"/>
              <a:t>lifetime</a:t>
            </a:r>
            <a:r>
              <a:rPr lang="en-US" altLang="ko-KR"/>
              <a:t> rule.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AA1F064-2504-4B49-8145-CB2CB0F45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C275DD5-85E7-4715-8C7D-A9831CF1B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Global compilation scope: static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Explicitly declaring a variable </a:t>
            </a:r>
            <a:r>
              <a:rPr lang="en-US" altLang="ko-KR" dirty="0">
                <a:latin typeface="Geneva" pitchFamily="1" charset="0"/>
              </a:rPr>
              <a:t>static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Remark: Java also allows a variable to be declared </a:t>
            </a:r>
            <a:r>
              <a:rPr lang="en-US" altLang="ko-KR" dirty="0">
                <a:latin typeface="Geneva" pitchFamily="1" charset="0"/>
              </a:rPr>
              <a:t>static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3CA1E97-7702-410A-AACE-33BC53F29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Syntactic Issues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294AB94-75E4-49C4-B7BB-637D3C3E6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Lexical rules for names.</a:t>
            </a:r>
          </a:p>
          <a:p>
            <a:r>
              <a:rPr lang="en-US" altLang="ko-KR" dirty="0"/>
              <a:t>Collection of reserved words or keywords.</a:t>
            </a:r>
          </a:p>
          <a:p>
            <a:r>
              <a:rPr lang="en-US" altLang="ko-KR" dirty="0"/>
              <a:t>Case sensitivity</a:t>
            </a:r>
          </a:p>
          <a:p>
            <a:pPr lvl="1"/>
            <a:r>
              <a:rPr lang="en-US" altLang="ko-KR" dirty="0"/>
              <a:t>	C-like: yes</a:t>
            </a:r>
          </a:p>
          <a:p>
            <a:pPr lvl="1"/>
            <a:r>
              <a:rPr lang="en-US" altLang="ko-KR" dirty="0"/>
              <a:t>	Early languages: no</a:t>
            </a:r>
          </a:p>
          <a:p>
            <a:pPr lvl="1"/>
            <a:r>
              <a:rPr lang="en-US" altLang="ko-KR" dirty="0"/>
              <a:t>	PHP: partly yes, partly 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427E985-A59C-49AD-B1ED-F76A1BFC1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Reserved Words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B99C9AC-F167-4671-B20A-B882BEF66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Cannot be used as </a:t>
            </a:r>
            <a:r>
              <a:rPr lang="en-US" altLang="ko-KR" i="1" dirty="0"/>
              <a:t>Identifiers </a:t>
            </a:r>
            <a:endParaRPr lang="en-US" altLang="ko-KR" dirty="0"/>
          </a:p>
          <a:p>
            <a:r>
              <a:rPr lang="en-US" altLang="ko-KR" dirty="0"/>
              <a:t>Usually identify major constructs: </a:t>
            </a:r>
            <a:r>
              <a:rPr lang="en-US" altLang="ko-KR" i="1" dirty="0"/>
              <a:t>if</a:t>
            </a:r>
            <a:r>
              <a:rPr lang="en-US" altLang="ko-KR" dirty="0"/>
              <a:t> </a:t>
            </a:r>
            <a:r>
              <a:rPr lang="en-US" altLang="ko-KR" i="1" dirty="0"/>
              <a:t>while</a:t>
            </a:r>
            <a:r>
              <a:rPr lang="en-US" altLang="ko-KR" dirty="0"/>
              <a:t> </a:t>
            </a:r>
            <a:r>
              <a:rPr lang="en-US" altLang="ko-KR" i="1" dirty="0"/>
              <a:t>switch </a:t>
            </a:r>
            <a:endParaRPr lang="en-US" altLang="ko-KR" dirty="0"/>
          </a:p>
          <a:p>
            <a:r>
              <a:rPr lang="en-US" altLang="ko-KR" dirty="0"/>
              <a:t>Predefined identifiers: e.g., library routines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E2A3566-3D2C-4D5C-892D-2240DA2C9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63681D5-BD0F-4BE1-B21E-E8A1C3509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bindings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Name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Address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Type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Value</a:t>
            </a:r>
          </a:p>
          <a:p>
            <a:pPr lvl="1">
              <a:buFont typeface="Times New Roman" panose="02020603050405020304" pitchFamily="18" charset="0"/>
              <a:buChar char="•"/>
            </a:pPr>
            <a:r>
              <a:rPr lang="en-US" altLang="ko-KR" dirty="0"/>
              <a:t>Lifetime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2AE21F0-C5F4-4351-9B4F-865F79A4C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5D856D1-A772-4CEC-8739-17765A271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L-value - use of a variable name to denote its address.</a:t>
            </a:r>
          </a:p>
          <a:p>
            <a:pPr lvl="1"/>
            <a:r>
              <a:rPr lang="en-US" altLang="ko-KR" dirty="0"/>
              <a:t>	Ex:  x = …</a:t>
            </a:r>
          </a:p>
          <a:p>
            <a:r>
              <a:rPr lang="en-US" altLang="ko-KR" dirty="0"/>
              <a:t>R-value - use of a variable name to denote its value.</a:t>
            </a:r>
          </a:p>
          <a:p>
            <a:pPr lvl="1"/>
            <a:r>
              <a:rPr lang="en-US" altLang="ko-KR" dirty="0"/>
              <a:t>	Ex:  … = … x …</a:t>
            </a:r>
          </a:p>
          <a:p>
            <a:r>
              <a:rPr lang="en-US" altLang="ko-KR" dirty="0"/>
              <a:t>Some languages support/require explicit dereferencing.</a:t>
            </a:r>
          </a:p>
          <a:p>
            <a:pPr lvl="1"/>
            <a:r>
              <a:rPr lang="en-US" altLang="ko-KR" dirty="0"/>
              <a:t>	Ex:  x := !y + 1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73203FD-F774-4E51-B7B5-6CB6F3AE8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1976006-C9CC-4F5A-8912-E24BC06B5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Pointer example:</a:t>
            </a:r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x,y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int *p;</a:t>
            </a:r>
          </a:p>
          <a:p>
            <a:pPr lvl="1"/>
            <a:r>
              <a:rPr lang="en-US" altLang="ko-KR" dirty="0"/>
              <a:t>x = *p;</a:t>
            </a:r>
          </a:p>
          <a:p>
            <a:pPr lvl="1"/>
            <a:r>
              <a:rPr lang="en-US" altLang="ko-KR" dirty="0"/>
              <a:t>*p = y;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30CF11C-39BB-4692-99FB-0F291826D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Scope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780FC52-15EF-4C54-8123-98AA20135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scope of a name is the collection of statements which can access the name binding.</a:t>
            </a:r>
          </a:p>
          <a:p>
            <a:r>
              <a:rPr lang="en-US" altLang="ko-KR"/>
              <a:t>In static scoping, a name is bound to a collection of statements according to its position in the source program.</a:t>
            </a:r>
          </a:p>
          <a:p>
            <a:r>
              <a:rPr lang="en-US" altLang="ko-KR"/>
              <a:t>Most modern languages use static (or </a:t>
            </a:r>
            <a:r>
              <a:rPr lang="en-US" altLang="ko-KR" i="1"/>
              <a:t>lexical</a:t>
            </a:r>
            <a:r>
              <a:rPr lang="en-US" altLang="ko-KR"/>
              <a:t>) scoping.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01">
  <a:themeElements>
    <a:clrScheme name="ch01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ch01">
      <a:majorFont>
        <a:latin typeface="Geneva"/>
        <a:ea typeface=""/>
        <a:cs typeface=""/>
      </a:majorFont>
      <a:minorFont>
        <a:latin typeface="Times New Roman"/>
        <a:ea typeface=""/>
        <a:cs typeface="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ko-K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ko-K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1529</Words>
  <Application>Microsoft Office PowerPoint</Application>
  <PresentationFormat>화면 슬라이드 쇼(4:3)</PresentationFormat>
  <Paragraphs>299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굴림</vt:lpstr>
      <vt:lpstr>맑은 고딕</vt:lpstr>
      <vt:lpstr>Arial</vt:lpstr>
      <vt:lpstr>Geneva</vt:lpstr>
      <vt:lpstr>Gothic</vt:lpstr>
      <vt:lpstr>Symbol</vt:lpstr>
      <vt:lpstr>Times New Roman</vt:lpstr>
      <vt:lpstr>Wingdings</vt:lpstr>
      <vt:lpstr>ch01</vt:lpstr>
      <vt:lpstr>Programming Languages 2nd edition Tucker and Noonan</vt:lpstr>
      <vt:lpstr> </vt:lpstr>
      <vt:lpstr> </vt:lpstr>
      <vt:lpstr>Syntactic Issues</vt:lpstr>
      <vt:lpstr>Reserved Words</vt:lpstr>
      <vt:lpstr>Variables</vt:lpstr>
      <vt:lpstr> </vt:lpstr>
      <vt:lpstr> </vt:lpstr>
      <vt:lpstr>Scope</vt:lpstr>
      <vt:lpstr> </vt:lpstr>
      <vt:lpstr> </vt:lpstr>
      <vt:lpstr> </vt:lpstr>
      <vt:lpstr> </vt:lpstr>
      <vt:lpstr> </vt:lpstr>
      <vt:lpstr>Symbol Table</vt:lpstr>
      <vt:lpstr> </vt:lpstr>
      <vt:lpstr> </vt:lpstr>
      <vt:lpstr>Resolving References</vt:lpstr>
      <vt:lpstr> </vt:lpstr>
      <vt:lpstr> </vt:lpstr>
      <vt:lpstr> </vt:lpstr>
      <vt:lpstr> </vt:lpstr>
      <vt:lpstr>Dynamic Scoping</vt:lpstr>
      <vt:lpstr> </vt:lpstr>
      <vt:lpstr> </vt:lpstr>
      <vt:lpstr> </vt:lpstr>
      <vt:lpstr> </vt:lpstr>
      <vt:lpstr>Visibility</vt:lpstr>
      <vt:lpstr> </vt:lpstr>
      <vt:lpstr> </vt:lpstr>
      <vt:lpstr>Overloading</vt:lpstr>
      <vt:lpstr> </vt:lpstr>
      <vt:lpstr> </vt:lpstr>
      <vt:lpstr>Lifetime</vt:lpstr>
      <vt:lpstr> </vt:lpstr>
    </vt:vector>
  </TitlesOfParts>
  <Company>Bowdoin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Materials For Instructor’s Online Learning Center</dc:title>
  <cp:lastModifiedBy>Yunsik Son</cp:lastModifiedBy>
  <cp:revision>131</cp:revision>
  <cp:lastPrinted>2018-09-17T14:37:57Z</cp:lastPrinted>
  <dcterms:modified xsi:type="dcterms:W3CDTF">2018-10-15T17:13:01Z</dcterms:modified>
</cp:coreProperties>
</file>