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304" r:id="rId2"/>
    <p:sldId id="278" r:id="rId3"/>
    <p:sldId id="279" r:id="rId4"/>
    <p:sldId id="288" r:id="rId5"/>
    <p:sldId id="305" r:id="rId6"/>
    <p:sldId id="314" r:id="rId7"/>
    <p:sldId id="315" r:id="rId8"/>
    <p:sldId id="316" r:id="rId9"/>
    <p:sldId id="317" r:id="rId10"/>
    <p:sldId id="318" r:id="rId11"/>
    <p:sldId id="281" r:id="rId12"/>
    <p:sldId id="306" r:id="rId13"/>
    <p:sldId id="308" r:id="rId14"/>
    <p:sldId id="309" r:id="rId15"/>
    <p:sldId id="311" r:id="rId16"/>
    <p:sldId id="312" r:id="rId17"/>
    <p:sldId id="313" r:id="rId18"/>
    <p:sldId id="282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  <p:sldId id="328" r:id="rId28"/>
    <p:sldId id="302" r:id="rId29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E8A81-5185-402B-9924-C12B7F242893}" v="14" dt="2018-06-18T03:42:17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8113" autoAdjust="0"/>
  </p:normalViewPr>
  <p:slideViewPr>
    <p:cSldViewPr snapToObjects="1">
      <p:cViewPr varScale="1">
        <p:scale>
          <a:sx n="72" d="100"/>
          <a:sy n="72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우진" userId="dfa46067-5cbe-477c-a318-6f2ec6a3a9c1" providerId="ADAL" clId="{BFD53A39-E82E-47A3-9EDC-EF64EB642E3A}"/>
    <pc:docChg chg="undo custSel addSld modSld">
      <pc:chgData name="장우진" userId="dfa46067-5cbe-477c-a318-6f2ec6a3a9c1" providerId="ADAL" clId="{BFD53A39-E82E-47A3-9EDC-EF64EB642E3A}" dt="2018-06-17T20:59:25.086" v="798"/>
      <pc:docMkLst>
        <pc:docMk/>
      </pc:docMkLst>
      <pc:sldChg chg="delSp modSp">
        <pc:chgData name="장우진" userId="dfa46067-5cbe-477c-a318-6f2ec6a3a9c1" providerId="ADAL" clId="{BFD53A39-E82E-47A3-9EDC-EF64EB642E3A}" dt="2018-06-17T20:22:26.919" v="484"/>
        <pc:sldMkLst>
          <pc:docMk/>
          <pc:sldMk cId="855986350" sldId="278"/>
        </pc:sldMkLst>
        <pc:spChg chg="mod">
          <ac:chgData name="장우진" userId="dfa46067-5cbe-477c-a318-6f2ec6a3a9c1" providerId="ADAL" clId="{BFD53A39-E82E-47A3-9EDC-EF64EB642E3A}" dt="2018-06-17T20:19:46.575" v="467"/>
          <ac:spMkLst>
            <pc:docMk/>
            <pc:sldMk cId="855986350" sldId="278"/>
            <ac:spMk id="4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20:19:42.761" v="461" actId="20577"/>
          <ac:spMkLst>
            <pc:docMk/>
            <pc:sldMk cId="855986350" sldId="278"/>
            <ac:spMk id="9" creationId="{00000000-0000-0000-0000-000000000000}"/>
          </ac:spMkLst>
        </pc:spChg>
        <pc:spChg chg="del">
          <ac:chgData name="장우진" userId="dfa46067-5cbe-477c-a318-6f2ec6a3a9c1" providerId="ADAL" clId="{BFD53A39-E82E-47A3-9EDC-EF64EB642E3A}" dt="2018-06-17T20:22:26.919" v="484"/>
          <ac:spMkLst>
            <pc:docMk/>
            <pc:sldMk cId="855986350" sldId="278"/>
            <ac:spMk id="16" creationId="{00000000-0000-0000-0000-000000000000}"/>
          </ac:spMkLst>
        </pc:spChg>
      </pc:sldChg>
      <pc:sldChg chg="addSp modSp modAnim">
        <pc:chgData name="장우진" userId="dfa46067-5cbe-477c-a318-6f2ec6a3a9c1" providerId="ADAL" clId="{BFD53A39-E82E-47A3-9EDC-EF64EB642E3A}" dt="2018-06-17T20:26:38.603" v="506" actId="20577"/>
        <pc:sldMkLst>
          <pc:docMk/>
          <pc:sldMk cId="852585107" sldId="288"/>
        </pc:sldMkLst>
        <pc:spChg chg="add mod">
          <ac:chgData name="장우진" userId="dfa46067-5cbe-477c-a318-6f2ec6a3a9c1" providerId="ADAL" clId="{BFD53A39-E82E-47A3-9EDC-EF64EB642E3A}" dt="2018-06-17T20:20:27.682" v="473" actId="1076"/>
          <ac:spMkLst>
            <pc:docMk/>
            <pc:sldMk cId="852585107" sldId="288"/>
            <ac:spMk id="22" creationId="{8FCBDCC5-8839-4605-AD60-0FD203F6CE88}"/>
          </ac:spMkLst>
        </pc:spChg>
        <pc:spChg chg="add mod">
          <ac:chgData name="장우진" userId="dfa46067-5cbe-477c-a318-6f2ec6a3a9c1" providerId="ADAL" clId="{BFD53A39-E82E-47A3-9EDC-EF64EB642E3A}" dt="2018-06-17T20:26:38.603" v="506" actId="20577"/>
          <ac:spMkLst>
            <pc:docMk/>
            <pc:sldMk cId="852585107" sldId="288"/>
            <ac:spMk id="24" creationId="{FBFAFBF3-789F-466E-8508-8EDC94543C9D}"/>
          </ac:spMkLst>
        </pc:spChg>
        <pc:spChg chg="mod">
          <ac:chgData name="장우진" userId="dfa46067-5cbe-477c-a318-6f2ec6a3a9c1" providerId="ADAL" clId="{BFD53A39-E82E-47A3-9EDC-EF64EB642E3A}" dt="2018-06-17T20:20:36.266" v="474" actId="14100"/>
          <ac:spMkLst>
            <pc:docMk/>
            <pc:sldMk cId="852585107" sldId="288"/>
            <ac:spMk id="30" creationId="{00000000-0000-0000-0000-000000000000}"/>
          </ac:spMkLst>
        </pc:spChg>
      </pc:sldChg>
      <pc:sldChg chg="delSp modSp">
        <pc:chgData name="장우진" userId="dfa46067-5cbe-477c-a318-6f2ec6a3a9c1" providerId="ADAL" clId="{BFD53A39-E82E-47A3-9EDC-EF64EB642E3A}" dt="2018-06-17T20:49:20.969" v="773"/>
        <pc:sldMkLst>
          <pc:docMk/>
          <pc:sldMk cId="863398130" sldId="302"/>
        </pc:sldMkLst>
        <pc:spChg chg="mod">
          <ac:chgData name="장우진" userId="dfa46067-5cbe-477c-a318-6f2ec6a3a9c1" providerId="ADAL" clId="{BFD53A39-E82E-47A3-9EDC-EF64EB642E3A}" dt="2018-06-17T20:44:36.160" v="714"/>
          <ac:spMkLst>
            <pc:docMk/>
            <pc:sldMk cId="863398130" sldId="302"/>
            <ac:spMk id="5" creationId="{00000000-0000-0000-0000-000000000000}"/>
          </ac:spMkLst>
        </pc:spChg>
        <pc:spChg chg="del mod">
          <ac:chgData name="장우진" userId="dfa46067-5cbe-477c-a318-6f2ec6a3a9c1" providerId="ADAL" clId="{BFD53A39-E82E-47A3-9EDC-EF64EB642E3A}" dt="2018-06-17T20:49:20.969" v="773"/>
          <ac:spMkLst>
            <pc:docMk/>
            <pc:sldMk cId="863398130" sldId="302"/>
            <ac:spMk id="7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20:44:43.788" v="768" actId="20577"/>
          <ac:spMkLst>
            <pc:docMk/>
            <pc:sldMk cId="863398130" sldId="302"/>
            <ac:spMk id="8" creationId="{00000000-0000-0000-0000-000000000000}"/>
          </ac:spMkLst>
        </pc:spChg>
      </pc:sldChg>
      <pc:sldChg chg="modSp">
        <pc:chgData name="장우진" userId="dfa46067-5cbe-477c-a318-6f2ec6a3a9c1" providerId="ADAL" clId="{BFD53A39-E82E-47A3-9EDC-EF64EB642E3A}" dt="2018-06-17T20:19:21.219" v="431" actId="14100"/>
        <pc:sldMkLst>
          <pc:docMk/>
          <pc:sldMk cId="2467690561" sldId="304"/>
        </pc:sldMkLst>
        <pc:spChg chg="mod">
          <ac:chgData name="장우진" userId="dfa46067-5cbe-477c-a318-6f2ec6a3a9c1" providerId="ADAL" clId="{BFD53A39-E82E-47A3-9EDC-EF64EB642E3A}" dt="2018-06-17T20:19:21.219" v="431" actId="14100"/>
          <ac:spMkLst>
            <pc:docMk/>
            <pc:sldMk cId="2467690561" sldId="304"/>
            <ac:spMk id="4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20:19:00.583" v="421"/>
          <ac:spMkLst>
            <pc:docMk/>
            <pc:sldMk cId="2467690561" sldId="304"/>
            <ac:spMk id="5" creationId="{00000000-0000-0000-0000-000000000000}"/>
          </ac:spMkLst>
        </pc:spChg>
      </pc:sldChg>
      <pc:sldChg chg="addSp delSp modSp modAnim">
        <pc:chgData name="장우진" userId="dfa46067-5cbe-477c-a318-6f2ec6a3a9c1" providerId="ADAL" clId="{BFD53A39-E82E-47A3-9EDC-EF64EB642E3A}" dt="2018-06-17T20:26:50.615" v="511" actId="1076"/>
        <pc:sldMkLst>
          <pc:docMk/>
          <pc:sldMk cId="0" sldId="305"/>
        </pc:sldMkLst>
        <pc:spChg chg="mod">
          <ac:chgData name="장우진" userId="dfa46067-5cbe-477c-a318-6f2ec6a3a9c1" providerId="ADAL" clId="{BFD53A39-E82E-47A3-9EDC-EF64EB642E3A}" dt="2018-06-17T20:24:40.928" v="492" actId="1076"/>
          <ac:spMkLst>
            <pc:docMk/>
            <pc:sldMk cId="0" sldId="305"/>
            <ac:spMk id="9" creationId="{00000000-0000-0000-0000-000000000000}"/>
          </ac:spMkLst>
        </pc:spChg>
        <pc:spChg chg="add del">
          <ac:chgData name="장우진" userId="dfa46067-5cbe-477c-a318-6f2ec6a3a9c1" providerId="ADAL" clId="{BFD53A39-E82E-47A3-9EDC-EF64EB642E3A}" dt="2018-06-17T20:23:46.426" v="486"/>
          <ac:spMkLst>
            <pc:docMk/>
            <pc:sldMk cId="0" sldId="305"/>
            <ac:spMk id="24" creationId="{65C5279F-3572-479A-8FB1-54A944EBF59C}"/>
          </ac:spMkLst>
        </pc:spChg>
        <pc:spChg chg="add mod">
          <ac:chgData name="장우진" userId="dfa46067-5cbe-477c-a318-6f2ec6a3a9c1" providerId="ADAL" clId="{BFD53A39-E82E-47A3-9EDC-EF64EB642E3A}" dt="2018-06-17T20:23:58.169" v="491" actId="20577"/>
          <ac:spMkLst>
            <pc:docMk/>
            <pc:sldMk cId="0" sldId="305"/>
            <ac:spMk id="25" creationId="{FDF1FD1A-C03A-404B-A1B0-F5B299BC9FF5}"/>
          </ac:spMkLst>
        </pc:spChg>
        <pc:spChg chg="add mod">
          <ac:chgData name="장우진" userId="dfa46067-5cbe-477c-a318-6f2ec6a3a9c1" providerId="ADAL" clId="{BFD53A39-E82E-47A3-9EDC-EF64EB642E3A}" dt="2018-06-17T20:26:50.615" v="511" actId="1076"/>
          <ac:spMkLst>
            <pc:docMk/>
            <pc:sldMk cId="0" sldId="305"/>
            <ac:spMk id="26" creationId="{FDC66895-3023-4898-9FF1-D5EDBD4DFE24}"/>
          </ac:spMkLst>
        </pc:spChg>
      </pc:sldChg>
      <pc:sldChg chg="modSp modAnim">
        <pc:chgData name="장우진" userId="dfa46067-5cbe-477c-a318-6f2ec6a3a9c1" providerId="ADAL" clId="{BFD53A39-E82E-47A3-9EDC-EF64EB642E3A}" dt="2018-06-17T20:32:09.715" v="568"/>
        <pc:sldMkLst>
          <pc:docMk/>
          <pc:sldMk cId="3478827033" sldId="306"/>
        </pc:sldMkLst>
        <pc:spChg chg="mod">
          <ac:chgData name="장우진" userId="dfa46067-5cbe-477c-a318-6f2ec6a3a9c1" providerId="ADAL" clId="{BFD53A39-E82E-47A3-9EDC-EF64EB642E3A}" dt="2018-06-17T20:31:46.581" v="565" actId="1076"/>
          <ac:spMkLst>
            <pc:docMk/>
            <pc:sldMk cId="3478827033" sldId="306"/>
            <ac:spMk id="9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20:31:35.229" v="564" actId="1076"/>
          <ac:spMkLst>
            <pc:docMk/>
            <pc:sldMk cId="3478827033" sldId="306"/>
            <ac:spMk id="34" creationId="{00000000-0000-0000-0000-000000000000}"/>
          </ac:spMkLst>
        </pc:spChg>
      </pc:sldChg>
      <pc:sldChg chg="modSp modAnim">
        <pc:chgData name="장우진" userId="dfa46067-5cbe-477c-a318-6f2ec6a3a9c1" providerId="ADAL" clId="{BFD53A39-E82E-47A3-9EDC-EF64EB642E3A}" dt="2018-06-17T20:33:04.243" v="576"/>
        <pc:sldMkLst>
          <pc:docMk/>
          <pc:sldMk cId="487578870" sldId="308"/>
        </pc:sldMkLst>
        <pc:spChg chg="mod">
          <ac:chgData name="장우진" userId="dfa46067-5cbe-477c-a318-6f2ec6a3a9c1" providerId="ADAL" clId="{BFD53A39-E82E-47A3-9EDC-EF64EB642E3A}" dt="2018-06-17T20:32:22.005" v="570" actId="1076"/>
          <ac:spMkLst>
            <pc:docMk/>
            <pc:sldMk cId="487578870" sldId="308"/>
            <ac:spMk id="26" creationId="{9284D5B9-D652-4B7F-A421-B091ABBE86B7}"/>
          </ac:spMkLst>
        </pc:spChg>
        <pc:spChg chg="mod">
          <ac:chgData name="장우진" userId="dfa46067-5cbe-477c-a318-6f2ec6a3a9c1" providerId="ADAL" clId="{BFD53A39-E82E-47A3-9EDC-EF64EB642E3A}" dt="2018-06-17T20:32:18.668" v="569" actId="1076"/>
          <ac:spMkLst>
            <pc:docMk/>
            <pc:sldMk cId="487578870" sldId="308"/>
            <ac:spMk id="28" creationId="{81AB7036-C615-4295-9060-DA4A8B298B21}"/>
          </ac:spMkLst>
        </pc:spChg>
      </pc:sldChg>
      <pc:sldChg chg="modAnim">
        <pc:chgData name="장우진" userId="dfa46067-5cbe-477c-a318-6f2ec6a3a9c1" providerId="ADAL" clId="{BFD53A39-E82E-47A3-9EDC-EF64EB642E3A}" dt="2018-06-17T20:34:10.255" v="584"/>
        <pc:sldMkLst>
          <pc:docMk/>
          <pc:sldMk cId="37375329" sldId="309"/>
        </pc:sldMkLst>
      </pc:sldChg>
      <pc:sldChg chg="addSp delSp modSp modAnim">
        <pc:chgData name="장우진" userId="dfa46067-5cbe-477c-a318-6f2ec6a3a9c1" providerId="ADAL" clId="{BFD53A39-E82E-47A3-9EDC-EF64EB642E3A}" dt="2018-06-17T20:47:21.958" v="771" actId="1076"/>
        <pc:sldMkLst>
          <pc:docMk/>
          <pc:sldMk cId="2346822625" sldId="310"/>
        </pc:sldMkLst>
        <pc:spChg chg="del">
          <ac:chgData name="장우진" userId="dfa46067-5cbe-477c-a318-6f2ec6a3a9c1" providerId="ADAL" clId="{BFD53A39-E82E-47A3-9EDC-EF64EB642E3A}" dt="2018-06-17T20:47:19.031" v="770"/>
          <ac:spMkLst>
            <pc:docMk/>
            <pc:sldMk cId="2346822625" sldId="310"/>
            <ac:spMk id="22" creationId="{FF80583B-169A-45B7-9EE9-40401FD9A478}"/>
          </ac:spMkLst>
        </pc:spChg>
        <pc:picChg chg="mod">
          <ac:chgData name="장우진" userId="dfa46067-5cbe-477c-a318-6f2ec6a3a9c1" providerId="ADAL" clId="{BFD53A39-E82E-47A3-9EDC-EF64EB642E3A}" dt="2018-06-17T20:47:21.958" v="771" actId="1076"/>
          <ac:picMkLst>
            <pc:docMk/>
            <pc:sldMk cId="2346822625" sldId="310"/>
            <ac:picMk id="4" creationId="{19E7036F-0EC5-49AD-B4E9-2E6BAA8E046E}"/>
          </ac:picMkLst>
        </pc:picChg>
        <pc:picChg chg="add mod">
          <ac:chgData name="장우진" userId="dfa46067-5cbe-477c-a318-6f2ec6a3a9c1" providerId="ADAL" clId="{BFD53A39-E82E-47A3-9EDC-EF64EB642E3A}" dt="2018-06-17T20:35:30.203" v="588" actId="571"/>
          <ac:picMkLst>
            <pc:docMk/>
            <pc:sldMk cId="2346822625" sldId="310"/>
            <ac:picMk id="33" creationId="{EBB29EA1-74C5-4ED5-ADB8-CB86B4D2FD65}"/>
          </ac:picMkLst>
        </pc:picChg>
        <pc:cxnChg chg="add mod">
          <ac:chgData name="장우진" userId="dfa46067-5cbe-477c-a318-6f2ec6a3a9c1" providerId="ADAL" clId="{BFD53A39-E82E-47A3-9EDC-EF64EB642E3A}" dt="2018-06-17T20:35:27.400" v="586" actId="571"/>
          <ac:cxnSpMkLst>
            <pc:docMk/>
            <pc:sldMk cId="2346822625" sldId="310"/>
            <ac:cxnSpMk id="29" creationId="{DCA0DD85-1CF4-4683-9EA1-C438E0CD0C5B}"/>
          </ac:cxnSpMkLst>
        </pc:cxnChg>
        <pc:cxnChg chg="add mod">
          <ac:chgData name="장우진" userId="dfa46067-5cbe-477c-a318-6f2ec6a3a9c1" providerId="ADAL" clId="{BFD53A39-E82E-47A3-9EDC-EF64EB642E3A}" dt="2018-06-17T20:35:37.337" v="591" actId="571"/>
          <ac:cxnSpMkLst>
            <pc:docMk/>
            <pc:sldMk cId="2346822625" sldId="310"/>
            <ac:cxnSpMk id="35" creationId="{D67815FB-B6F7-4EA9-A5C5-B6B475EE0B95}"/>
          </ac:cxnSpMkLst>
        </pc:cxnChg>
      </pc:sldChg>
      <pc:sldChg chg="addSp modSp modAnim">
        <pc:chgData name="장우진" userId="dfa46067-5cbe-477c-a318-6f2ec6a3a9c1" providerId="ADAL" clId="{BFD53A39-E82E-47A3-9EDC-EF64EB642E3A}" dt="2018-06-17T20:36:35.056" v="600"/>
        <pc:sldMkLst>
          <pc:docMk/>
          <pc:sldMk cId="2906618636" sldId="311"/>
        </pc:sldMkLst>
        <pc:spChg chg="add mod">
          <ac:chgData name="장우진" userId="dfa46067-5cbe-477c-a318-6f2ec6a3a9c1" providerId="ADAL" clId="{BFD53A39-E82E-47A3-9EDC-EF64EB642E3A}" dt="2018-06-17T20:36:24.303" v="597" actId="571"/>
          <ac:spMkLst>
            <pc:docMk/>
            <pc:sldMk cId="2906618636" sldId="311"/>
            <ac:spMk id="26" creationId="{1D67B765-6E02-4B60-A2EB-7B98D438968C}"/>
          </ac:spMkLst>
        </pc:spChg>
        <pc:spChg chg="add mod">
          <ac:chgData name="장우진" userId="dfa46067-5cbe-477c-a318-6f2ec6a3a9c1" providerId="ADAL" clId="{BFD53A39-E82E-47A3-9EDC-EF64EB642E3A}" dt="2018-06-17T20:36:24.303" v="597" actId="571"/>
          <ac:spMkLst>
            <pc:docMk/>
            <pc:sldMk cId="2906618636" sldId="311"/>
            <ac:spMk id="28" creationId="{49405E6C-2F82-4FD1-86FD-C7456A74D386}"/>
          </ac:spMkLst>
        </pc:spChg>
        <pc:spChg chg="add mod">
          <ac:chgData name="장우진" userId="dfa46067-5cbe-477c-a318-6f2ec6a3a9c1" providerId="ADAL" clId="{BFD53A39-E82E-47A3-9EDC-EF64EB642E3A}" dt="2018-06-17T20:36:24.303" v="597" actId="571"/>
          <ac:spMkLst>
            <pc:docMk/>
            <pc:sldMk cId="2906618636" sldId="311"/>
            <ac:spMk id="29" creationId="{06154551-7C21-4D6F-BD83-6B76CC829AC3}"/>
          </ac:spMkLst>
        </pc:spChg>
        <pc:picChg chg="mod">
          <ac:chgData name="장우진" userId="dfa46067-5cbe-477c-a318-6f2ec6a3a9c1" providerId="ADAL" clId="{BFD53A39-E82E-47A3-9EDC-EF64EB642E3A}" dt="2018-06-17T20:36:19.179" v="595" actId="1076"/>
          <ac:picMkLst>
            <pc:docMk/>
            <pc:sldMk cId="2906618636" sldId="311"/>
            <ac:picMk id="3" creationId="{B1156D54-C215-4711-8968-F715966D192E}"/>
          </ac:picMkLst>
        </pc:picChg>
      </pc:sldChg>
      <pc:sldChg chg="addSp modSp modAnim">
        <pc:chgData name="장우진" userId="dfa46067-5cbe-477c-a318-6f2ec6a3a9c1" providerId="ADAL" clId="{BFD53A39-E82E-47A3-9EDC-EF64EB642E3A}" dt="2018-06-17T20:37:12.424" v="607"/>
        <pc:sldMkLst>
          <pc:docMk/>
          <pc:sldMk cId="2714379477" sldId="312"/>
        </pc:sldMkLst>
        <pc:spChg chg="add mod">
          <ac:chgData name="장우진" userId="dfa46067-5cbe-477c-a318-6f2ec6a3a9c1" providerId="ADAL" clId="{BFD53A39-E82E-47A3-9EDC-EF64EB642E3A}" dt="2018-06-17T20:36:55.139" v="602" actId="571"/>
          <ac:spMkLst>
            <pc:docMk/>
            <pc:sldMk cId="2714379477" sldId="312"/>
            <ac:spMk id="28" creationId="{94E45D28-E5D3-4202-9D1A-91C123F7B745}"/>
          </ac:spMkLst>
        </pc:spChg>
        <pc:spChg chg="add mod">
          <ac:chgData name="장우진" userId="dfa46067-5cbe-477c-a318-6f2ec6a3a9c1" providerId="ADAL" clId="{BFD53A39-E82E-47A3-9EDC-EF64EB642E3A}" dt="2018-06-17T20:36:55.139" v="602" actId="571"/>
          <ac:spMkLst>
            <pc:docMk/>
            <pc:sldMk cId="2714379477" sldId="312"/>
            <ac:spMk id="29" creationId="{62D91994-7076-434C-AB34-A56F2B7C0B47}"/>
          </ac:spMkLst>
        </pc:spChg>
        <pc:spChg chg="add mod">
          <ac:chgData name="장우진" userId="dfa46067-5cbe-477c-a318-6f2ec6a3a9c1" providerId="ADAL" clId="{BFD53A39-E82E-47A3-9EDC-EF64EB642E3A}" dt="2018-06-17T20:36:55.139" v="602" actId="571"/>
          <ac:spMkLst>
            <pc:docMk/>
            <pc:sldMk cId="2714379477" sldId="312"/>
            <ac:spMk id="33" creationId="{64B60D5B-96D0-4E61-801B-923D11106F16}"/>
          </ac:spMkLst>
        </pc:spChg>
      </pc:sldChg>
      <pc:sldChg chg="modSp modAnim">
        <pc:chgData name="장우진" userId="dfa46067-5cbe-477c-a318-6f2ec6a3a9c1" providerId="ADAL" clId="{BFD53A39-E82E-47A3-9EDC-EF64EB642E3A}" dt="2018-06-17T20:39:59.861" v="626"/>
        <pc:sldMkLst>
          <pc:docMk/>
          <pc:sldMk cId="3999112785" sldId="313"/>
        </pc:sldMkLst>
        <pc:spChg chg="mod">
          <ac:chgData name="장우진" userId="dfa46067-5cbe-477c-a318-6f2ec6a3a9c1" providerId="ADAL" clId="{BFD53A39-E82E-47A3-9EDC-EF64EB642E3A}" dt="2018-06-17T20:39:42.895" v="623" actId="20577"/>
          <ac:spMkLst>
            <pc:docMk/>
            <pc:sldMk cId="3999112785" sldId="313"/>
            <ac:spMk id="26" creationId="{ED331072-07E1-460C-8B45-8AFDAEB90785}"/>
          </ac:spMkLst>
        </pc:spChg>
        <pc:spChg chg="mod">
          <ac:chgData name="장우진" userId="dfa46067-5cbe-477c-a318-6f2ec6a3a9c1" providerId="ADAL" clId="{BFD53A39-E82E-47A3-9EDC-EF64EB642E3A}" dt="2018-06-17T20:37:29.473" v="610" actId="20577"/>
          <ac:spMkLst>
            <pc:docMk/>
            <pc:sldMk cId="3999112785" sldId="313"/>
            <ac:spMk id="34" creationId="{00000000-0000-0000-0000-000000000000}"/>
          </ac:spMkLst>
        </pc:spChg>
      </pc:sldChg>
      <pc:sldChg chg="addSp modSp modAnim">
        <pc:chgData name="장우진" userId="dfa46067-5cbe-477c-a318-6f2ec6a3a9c1" providerId="ADAL" clId="{BFD53A39-E82E-47A3-9EDC-EF64EB642E3A}" dt="2018-06-17T20:52:44.476" v="781"/>
        <pc:sldMkLst>
          <pc:docMk/>
          <pc:sldMk cId="2731244860" sldId="314"/>
        </pc:sldMkLst>
        <pc:spChg chg="mod">
          <ac:chgData name="장우진" userId="dfa46067-5cbe-477c-a318-6f2ec6a3a9c1" providerId="ADAL" clId="{BFD53A39-E82E-47A3-9EDC-EF64EB642E3A}" dt="2018-06-17T20:27:37.662" v="520" actId="1076"/>
          <ac:spMkLst>
            <pc:docMk/>
            <pc:sldMk cId="2731244860" sldId="314"/>
            <ac:spMk id="9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20:27:35.078" v="519" actId="14100"/>
          <ac:spMkLst>
            <pc:docMk/>
            <pc:sldMk cId="2731244860" sldId="314"/>
            <ac:spMk id="21" creationId="{00000000-0000-0000-0000-000000000000}"/>
          </ac:spMkLst>
        </pc:spChg>
        <pc:spChg chg="add mod">
          <ac:chgData name="장우진" userId="dfa46067-5cbe-477c-a318-6f2ec6a3a9c1" providerId="ADAL" clId="{BFD53A39-E82E-47A3-9EDC-EF64EB642E3A}" dt="2018-06-17T20:27:53.674" v="524" actId="20577"/>
          <ac:spMkLst>
            <pc:docMk/>
            <pc:sldMk cId="2731244860" sldId="314"/>
            <ac:spMk id="25" creationId="{B2277BAC-3966-42B3-A8B6-F2BBBD01BDC8}"/>
          </ac:spMkLst>
        </pc:spChg>
        <pc:picChg chg="add mod">
          <ac:chgData name="장우진" userId="dfa46067-5cbe-477c-a318-6f2ec6a3a9c1" providerId="ADAL" clId="{BFD53A39-E82E-47A3-9EDC-EF64EB642E3A}" dt="2018-06-17T20:52:24.622" v="779" actId="14100"/>
          <ac:picMkLst>
            <pc:docMk/>
            <pc:sldMk cId="2731244860" sldId="314"/>
            <ac:picMk id="3" creationId="{9C6A7FE4-E565-4BA1-8AA0-D450CF4CE4D1}"/>
          </ac:picMkLst>
        </pc:picChg>
      </pc:sldChg>
      <pc:sldChg chg="addSp delSp modSp modAnim">
        <pc:chgData name="장우진" userId="dfa46067-5cbe-477c-a318-6f2ec6a3a9c1" providerId="ADAL" clId="{BFD53A39-E82E-47A3-9EDC-EF64EB642E3A}" dt="2018-06-17T20:28:48.685" v="537" actId="20577"/>
        <pc:sldMkLst>
          <pc:docMk/>
          <pc:sldMk cId="1350688998" sldId="315"/>
        </pc:sldMkLst>
        <pc:spChg chg="mod">
          <ac:chgData name="장우진" userId="dfa46067-5cbe-477c-a318-6f2ec6a3a9c1" providerId="ADAL" clId="{BFD53A39-E82E-47A3-9EDC-EF64EB642E3A}" dt="2018-06-17T20:28:42.177" v="535" actId="1076"/>
          <ac:spMkLst>
            <pc:docMk/>
            <pc:sldMk cId="1350688998" sldId="315"/>
            <ac:spMk id="9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20:28:18.454" v="531" actId="1076"/>
          <ac:spMkLst>
            <pc:docMk/>
            <pc:sldMk cId="1350688998" sldId="315"/>
            <ac:spMk id="21" creationId="{00000000-0000-0000-0000-000000000000}"/>
          </ac:spMkLst>
        </pc:spChg>
        <pc:spChg chg="add del mod">
          <ac:chgData name="장우진" userId="dfa46067-5cbe-477c-a318-6f2ec6a3a9c1" providerId="ADAL" clId="{BFD53A39-E82E-47A3-9EDC-EF64EB642E3A}" dt="2018-06-17T20:28:13.655" v="528"/>
          <ac:spMkLst>
            <pc:docMk/>
            <pc:sldMk cId="1350688998" sldId="315"/>
            <ac:spMk id="28" creationId="{7F8E205A-911E-45A9-B7A1-EDD984DB095A}"/>
          </ac:spMkLst>
        </pc:spChg>
        <pc:spChg chg="add mod">
          <ac:chgData name="장우진" userId="dfa46067-5cbe-477c-a318-6f2ec6a3a9c1" providerId="ADAL" clId="{BFD53A39-E82E-47A3-9EDC-EF64EB642E3A}" dt="2018-06-17T20:28:48.685" v="537" actId="20577"/>
          <ac:spMkLst>
            <pc:docMk/>
            <pc:sldMk cId="1350688998" sldId="315"/>
            <ac:spMk id="29" creationId="{2560545D-3DF6-43FC-9BB3-1EFE9AC9BE51}"/>
          </ac:spMkLst>
        </pc:spChg>
      </pc:sldChg>
      <pc:sldChg chg="addSp modSp modAnim">
        <pc:chgData name="장우진" userId="dfa46067-5cbe-477c-a318-6f2ec6a3a9c1" providerId="ADAL" clId="{BFD53A39-E82E-47A3-9EDC-EF64EB642E3A}" dt="2018-06-17T20:54:56.001" v="788"/>
        <pc:sldMkLst>
          <pc:docMk/>
          <pc:sldMk cId="161851190" sldId="316"/>
        </pc:sldMkLst>
        <pc:spChg chg="mod">
          <ac:chgData name="장우진" userId="dfa46067-5cbe-477c-a318-6f2ec6a3a9c1" providerId="ADAL" clId="{BFD53A39-E82E-47A3-9EDC-EF64EB642E3A}" dt="2018-06-17T20:29:29.590" v="544" actId="1076"/>
          <ac:spMkLst>
            <pc:docMk/>
            <pc:sldMk cId="161851190" sldId="316"/>
            <ac:spMk id="9" creationId="{00000000-0000-0000-0000-000000000000}"/>
          </ac:spMkLst>
        </pc:spChg>
        <pc:picChg chg="add mod">
          <ac:chgData name="장우진" userId="dfa46067-5cbe-477c-a318-6f2ec6a3a9c1" providerId="ADAL" clId="{BFD53A39-E82E-47A3-9EDC-EF64EB642E3A}" dt="2018-06-17T20:54:46.051" v="786" actId="14100"/>
          <ac:picMkLst>
            <pc:docMk/>
            <pc:sldMk cId="161851190" sldId="316"/>
            <ac:picMk id="3" creationId="{DF8D049B-9D92-4A3A-BFE7-4DFE4E71370D}"/>
          </ac:picMkLst>
        </pc:picChg>
        <pc:cxnChg chg="mod">
          <ac:chgData name="장우진" userId="dfa46067-5cbe-477c-a318-6f2ec6a3a9c1" providerId="ADAL" clId="{BFD53A39-E82E-47A3-9EDC-EF64EB642E3A}" dt="2018-06-17T20:29:40.416" v="546" actId="1035"/>
          <ac:cxnSpMkLst>
            <pc:docMk/>
            <pc:sldMk cId="161851190" sldId="316"/>
            <ac:cxnSpMk id="15" creationId="{00000000-0000-0000-0000-000000000000}"/>
          </ac:cxnSpMkLst>
        </pc:cxnChg>
        <pc:cxnChg chg="add mod">
          <ac:chgData name="장우진" userId="dfa46067-5cbe-477c-a318-6f2ec6a3a9c1" providerId="ADAL" clId="{BFD53A39-E82E-47A3-9EDC-EF64EB642E3A}" dt="2018-06-17T20:28:58.015" v="539" actId="571"/>
          <ac:cxnSpMkLst>
            <pc:docMk/>
            <pc:sldMk cId="161851190" sldId="316"/>
            <ac:cxnSpMk id="29" creationId="{6C88E3AA-41EE-4AE8-882A-CE8044B093D6}"/>
          </ac:cxnSpMkLst>
        </pc:cxnChg>
      </pc:sldChg>
      <pc:sldChg chg="addSp modSp modAnim">
        <pc:chgData name="장우진" userId="dfa46067-5cbe-477c-a318-6f2ec6a3a9c1" providerId="ADAL" clId="{BFD53A39-E82E-47A3-9EDC-EF64EB642E3A}" dt="2018-06-17T20:30:18.252" v="553"/>
        <pc:sldMkLst>
          <pc:docMk/>
          <pc:sldMk cId="1535731389" sldId="317"/>
        </pc:sldMkLst>
        <pc:cxnChg chg="add mod">
          <ac:chgData name="장우진" userId="dfa46067-5cbe-477c-a318-6f2ec6a3a9c1" providerId="ADAL" clId="{BFD53A39-E82E-47A3-9EDC-EF64EB642E3A}" dt="2018-06-17T20:30:00.772" v="548" actId="571"/>
          <ac:cxnSpMkLst>
            <pc:docMk/>
            <pc:sldMk cId="1535731389" sldId="317"/>
            <ac:cxnSpMk id="26" creationId="{5D90CF68-3E12-41E5-9074-225F983EEA30}"/>
          </ac:cxnSpMkLst>
        </pc:cxnChg>
      </pc:sldChg>
      <pc:sldChg chg="modSp modAnim">
        <pc:chgData name="장우진" userId="dfa46067-5cbe-477c-a318-6f2ec6a3a9c1" providerId="ADAL" clId="{BFD53A39-E82E-47A3-9EDC-EF64EB642E3A}" dt="2018-06-17T20:30:56.564" v="558"/>
        <pc:sldMkLst>
          <pc:docMk/>
          <pc:sldMk cId="1649967814" sldId="318"/>
        </pc:sldMkLst>
        <pc:spChg chg="mod">
          <ac:chgData name="장우진" userId="dfa46067-5cbe-477c-a318-6f2ec6a3a9c1" providerId="ADAL" clId="{BFD53A39-E82E-47A3-9EDC-EF64EB642E3A}" dt="2018-06-17T20:30:26.213" v="554" actId="1076"/>
          <ac:spMkLst>
            <pc:docMk/>
            <pc:sldMk cId="1649967814" sldId="318"/>
            <ac:spMk id="9" creationId="{00000000-0000-0000-0000-000000000000}"/>
          </ac:spMkLst>
        </pc:spChg>
      </pc:sldChg>
      <pc:sldChg chg="addSp delSp modSp modAnim">
        <pc:chgData name="장우진" userId="dfa46067-5cbe-477c-a318-6f2ec6a3a9c1" providerId="ADAL" clId="{BFD53A39-E82E-47A3-9EDC-EF64EB642E3A}" dt="2018-06-17T20:59:25.086" v="798"/>
        <pc:sldMkLst>
          <pc:docMk/>
          <pc:sldMk cId="1065845960" sldId="319"/>
        </pc:sldMkLst>
        <pc:spChg chg="mod">
          <ac:chgData name="장우진" userId="dfa46067-5cbe-477c-a318-6f2ec6a3a9c1" providerId="ADAL" clId="{BFD53A39-E82E-47A3-9EDC-EF64EB642E3A}" dt="2018-06-17T19:49:30.069" v="87" actId="1076"/>
          <ac:spMkLst>
            <pc:docMk/>
            <pc:sldMk cId="1065845960" sldId="319"/>
            <ac:spMk id="9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19:49:32.580" v="89" actId="20577"/>
          <ac:spMkLst>
            <pc:docMk/>
            <pc:sldMk cId="1065845960" sldId="319"/>
            <ac:spMk id="16" creationId="{C30C726C-835D-4213-B56E-0F90CBDC1C72}"/>
          </ac:spMkLst>
        </pc:spChg>
        <pc:spChg chg="mod">
          <ac:chgData name="장우진" userId="dfa46067-5cbe-477c-a318-6f2ec6a3a9c1" providerId="ADAL" clId="{BFD53A39-E82E-47A3-9EDC-EF64EB642E3A}" dt="2018-06-17T19:49:30.069" v="87" actId="1076"/>
          <ac:spMkLst>
            <pc:docMk/>
            <pc:sldMk cId="1065845960" sldId="319"/>
            <ac:spMk id="21" creationId="{00000000-0000-0000-0000-000000000000}"/>
          </ac:spMkLst>
        </pc:spChg>
        <pc:spChg chg="del">
          <ac:chgData name="장우진" userId="dfa46067-5cbe-477c-a318-6f2ec6a3a9c1" providerId="ADAL" clId="{BFD53A39-E82E-47A3-9EDC-EF64EB642E3A}" dt="2018-06-17T19:45:53.324" v="31" actId="478"/>
          <ac:spMkLst>
            <pc:docMk/>
            <pc:sldMk cId="1065845960" sldId="319"/>
            <ac:spMk id="22" creationId="{B4A79817-A726-45E5-8868-1BA52F63DF89}"/>
          </ac:spMkLst>
        </pc:spChg>
        <pc:spChg chg="del mod">
          <ac:chgData name="장우진" userId="dfa46067-5cbe-477c-a318-6f2ec6a3a9c1" providerId="ADAL" clId="{BFD53A39-E82E-47A3-9EDC-EF64EB642E3A}" dt="2018-06-17T19:49:36.343" v="90" actId="478"/>
          <ac:spMkLst>
            <pc:docMk/>
            <pc:sldMk cId="1065845960" sldId="319"/>
            <ac:spMk id="23" creationId="{00000000-0000-0000-0000-000000000000}"/>
          </ac:spMkLst>
        </pc:spChg>
        <pc:spChg chg="del">
          <ac:chgData name="장우진" userId="dfa46067-5cbe-477c-a318-6f2ec6a3a9c1" providerId="ADAL" clId="{BFD53A39-E82E-47A3-9EDC-EF64EB642E3A}" dt="2018-06-17T19:49:36.343" v="90" actId="478"/>
          <ac:spMkLst>
            <pc:docMk/>
            <pc:sldMk cId="1065845960" sldId="319"/>
            <ac:spMk id="24" creationId="{14031D2A-6D4E-4292-91FA-AC3A1728D631}"/>
          </ac:spMkLst>
        </pc:spChg>
        <pc:spChg chg="mod">
          <ac:chgData name="장우진" userId="dfa46067-5cbe-477c-a318-6f2ec6a3a9c1" providerId="ADAL" clId="{BFD53A39-E82E-47A3-9EDC-EF64EB642E3A}" dt="2018-06-17T19:43:09.672" v="24"/>
          <ac:spMkLst>
            <pc:docMk/>
            <pc:sldMk cId="1065845960" sldId="319"/>
            <ac:spMk id="25" creationId="{333F0C8C-96CA-46BB-AE3C-EDBC589949E1}"/>
          </ac:spMkLst>
        </pc:spChg>
        <pc:spChg chg="mod">
          <ac:chgData name="장우진" userId="dfa46067-5cbe-477c-a318-6f2ec6a3a9c1" providerId="ADAL" clId="{BFD53A39-E82E-47A3-9EDC-EF64EB642E3A}" dt="2018-06-17T19:48:55.921" v="85" actId="20577"/>
          <ac:spMkLst>
            <pc:docMk/>
            <pc:sldMk cId="1065845960" sldId="319"/>
            <ac:spMk id="26" creationId="{ED331072-07E1-460C-8B45-8AFDAEB90785}"/>
          </ac:spMkLst>
        </pc:spChg>
        <pc:spChg chg="del">
          <ac:chgData name="장우진" userId="dfa46067-5cbe-477c-a318-6f2ec6a3a9c1" providerId="ADAL" clId="{BFD53A39-E82E-47A3-9EDC-EF64EB642E3A}" dt="2018-06-17T19:47:57.677" v="39"/>
          <ac:spMkLst>
            <pc:docMk/>
            <pc:sldMk cId="1065845960" sldId="319"/>
            <ac:spMk id="28" creationId="{901F2828-759C-4BCD-838C-B730E39244EF}"/>
          </ac:spMkLst>
        </pc:spChg>
        <pc:spChg chg="del mod">
          <ac:chgData name="장우진" userId="dfa46067-5cbe-477c-a318-6f2ec6a3a9c1" providerId="ADAL" clId="{BFD53A39-E82E-47A3-9EDC-EF64EB642E3A}" dt="2018-06-17T19:45:53.324" v="31" actId="478"/>
          <ac:spMkLst>
            <pc:docMk/>
            <pc:sldMk cId="1065845960" sldId="319"/>
            <ac:spMk id="34" creationId="{00000000-0000-0000-0000-000000000000}"/>
          </ac:spMkLst>
        </pc:spChg>
        <pc:picChg chg="add mod">
          <ac:chgData name="장우진" userId="dfa46067-5cbe-477c-a318-6f2ec6a3a9c1" providerId="ADAL" clId="{BFD53A39-E82E-47A3-9EDC-EF64EB642E3A}" dt="2018-06-17T19:46:02.750" v="34" actId="14100"/>
          <ac:picMkLst>
            <pc:docMk/>
            <pc:sldMk cId="1065845960" sldId="319"/>
            <ac:picMk id="4" creationId="{D92CB281-DA83-44D9-9ED3-D750AFC66452}"/>
          </ac:picMkLst>
        </pc:picChg>
        <pc:picChg chg="add mod">
          <ac:chgData name="장우진" userId="dfa46067-5cbe-477c-a318-6f2ec6a3a9c1" providerId="ADAL" clId="{BFD53A39-E82E-47A3-9EDC-EF64EB642E3A}" dt="2018-06-17T20:57:23.691" v="791" actId="14100"/>
          <ac:picMkLst>
            <pc:docMk/>
            <pc:sldMk cId="1065845960" sldId="319"/>
            <ac:picMk id="6" creationId="{F6418E5E-3C52-4DB6-8374-C61817EEFB36}"/>
          </ac:picMkLst>
        </pc:picChg>
      </pc:sldChg>
      <pc:sldChg chg="addSp delSp modSp add modAnim">
        <pc:chgData name="장우진" userId="dfa46067-5cbe-477c-a318-6f2ec6a3a9c1" providerId="ADAL" clId="{BFD53A39-E82E-47A3-9EDC-EF64EB642E3A}" dt="2018-06-17T20:40:58.432" v="636"/>
        <pc:sldMkLst>
          <pc:docMk/>
          <pc:sldMk cId="3571005188" sldId="320"/>
        </pc:sldMkLst>
        <pc:spChg chg="add del">
          <ac:chgData name="장우진" userId="dfa46067-5cbe-477c-a318-6f2ec6a3a9c1" providerId="ADAL" clId="{BFD53A39-E82E-47A3-9EDC-EF64EB642E3A}" dt="2018-06-17T19:53:19.308" v="139"/>
          <ac:spMkLst>
            <pc:docMk/>
            <pc:sldMk cId="3571005188" sldId="320"/>
            <ac:spMk id="2" creationId="{06951189-C63B-443D-A6EA-730328DDEE4B}"/>
          </ac:spMkLst>
        </pc:spChg>
        <pc:spChg chg="add mod">
          <ac:chgData name="장우진" userId="dfa46067-5cbe-477c-a318-6f2ec6a3a9c1" providerId="ADAL" clId="{BFD53A39-E82E-47A3-9EDC-EF64EB642E3A}" dt="2018-06-17T19:56:26.202" v="169" actId="1076"/>
          <ac:spMkLst>
            <pc:docMk/>
            <pc:sldMk cId="3571005188" sldId="320"/>
            <ac:spMk id="22" creationId="{AF228B6E-2A18-4B09-9DF0-6AC9B2C24365}"/>
          </ac:spMkLst>
        </pc:spChg>
        <pc:spChg chg="add mod">
          <ac:chgData name="장우진" userId="dfa46067-5cbe-477c-a318-6f2ec6a3a9c1" providerId="ADAL" clId="{BFD53A39-E82E-47A3-9EDC-EF64EB642E3A}" dt="2018-06-17T19:53:05.403" v="136" actId="1076"/>
          <ac:spMkLst>
            <pc:docMk/>
            <pc:sldMk cId="3571005188" sldId="320"/>
            <ac:spMk id="23" creationId="{67757F8F-322D-4278-A4BA-6BE4964CCD34}"/>
          </ac:spMkLst>
        </pc:spChg>
        <pc:spChg chg="add mod">
          <ac:chgData name="장우진" userId="dfa46067-5cbe-477c-a318-6f2ec6a3a9c1" providerId="ADAL" clId="{BFD53A39-E82E-47A3-9EDC-EF64EB642E3A}" dt="2018-06-17T19:53:07.171" v="137" actId="1076"/>
          <ac:spMkLst>
            <pc:docMk/>
            <pc:sldMk cId="3571005188" sldId="320"/>
            <ac:spMk id="24" creationId="{3E95EB3A-A720-44A6-8B0E-F9FD72EB0896}"/>
          </ac:spMkLst>
        </pc:spChg>
        <pc:spChg chg="mod">
          <ac:chgData name="장우진" userId="dfa46067-5cbe-477c-a318-6f2ec6a3a9c1" providerId="ADAL" clId="{BFD53A39-E82E-47A3-9EDC-EF64EB642E3A}" dt="2018-06-17T19:50:23.695" v="95" actId="20577"/>
          <ac:spMkLst>
            <pc:docMk/>
            <pc:sldMk cId="3571005188" sldId="320"/>
            <ac:spMk id="26" creationId="{ED331072-07E1-460C-8B45-8AFDAEB90785}"/>
          </ac:spMkLst>
        </pc:spChg>
        <pc:spChg chg="add mod">
          <ac:chgData name="장우진" userId="dfa46067-5cbe-477c-a318-6f2ec6a3a9c1" providerId="ADAL" clId="{BFD53A39-E82E-47A3-9EDC-EF64EB642E3A}" dt="2018-06-17T19:53:43.463" v="151" actId="20577"/>
          <ac:spMkLst>
            <pc:docMk/>
            <pc:sldMk cId="3571005188" sldId="320"/>
            <ac:spMk id="28" creationId="{60881308-A99B-4B67-ABB0-B20BB84D0A5D}"/>
          </ac:spMkLst>
        </pc:spChg>
      </pc:sldChg>
      <pc:sldChg chg="delSp modSp add modAnim">
        <pc:chgData name="장우진" userId="dfa46067-5cbe-477c-a318-6f2ec6a3a9c1" providerId="ADAL" clId="{BFD53A39-E82E-47A3-9EDC-EF64EB642E3A}" dt="2018-06-17T20:41:58.284" v="639"/>
        <pc:sldMkLst>
          <pc:docMk/>
          <pc:sldMk cId="3433625103" sldId="321"/>
        </pc:sldMkLst>
        <pc:spChg chg="del">
          <ac:chgData name="장우진" userId="dfa46067-5cbe-477c-a318-6f2ec6a3a9c1" providerId="ADAL" clId="{BFD53A39-E82E-47A3-9EDC-EF64EB642E3A}" dt="2018-06-17T19:57:14.434" v="170" actId="478"/>
          <ac:spMkLst>
            <pc:docMk/>
            <pc:sldMk cId="3433625103" sldId="321"/>
            <ac:spMk id="22" creationId="{AF228B6E-2A18-4B09-9DF0-6AC9B2C24365}"/>
          </ac:spMkLst>
        </pc:spChg>
        <pc:spChg chg="del">
          <ac:chgData name="장우진" userId="dfa46067-5cbe-477c-a318-6f2ec6a3a9c1" providerId="ADAL" clId="{BFD53A39-E82E-47A3-9EDC-EF64EB642E3A}" dt="2018-06-17T19:57:14.434" v="170" actId="478"/>
          <ac:spMkLst>
            <pc:docMk/>
            <pc:sldMk cId="3433625103" sldId="321"/>
            <ac:spMk id="23" creationId="{67757F8F-322D-4278-A4BA-6BE4964CCD34}"/>
          </ac:spMkLst>
        </pc:spChg>
        <pc:spChg chg="del">
          <ac:chgData name="장우진" userId="dfa46067-5cbe-477c-a318-6f2ec6a3a9c1" providerId="ADAL" clId="{BFD53A39-E82E-47A3-9EDC-EF64EB642E3A}" dt="2018-06-17T19:57:14.434" v="170" actId="478"/>
          <ac:spMkLst>
            <pc:docMk/>
            <pc:sldMk cId="3433625103" sldId="321"/>
            <ac:spMk id="24" creationId="{3E95EB3A-A720-44A6-8B0E-F9FD72EB0896}"/>
          </ac:spMkLst>
        </pc:spChg>
        <pc:spChg chg="mod">
          <ac:chgData name="장우진" userId="dfa46067-5cbe-477c-a318-6f2ec6a3a9c1" providerId="ADAL" clId="{BFD53A39-E82E-47A3-9EDC-EF64EB642E3A}" dt="2018-06-17T19:57:47.497" v="172" actId="1076"/>
          <ac:spMkLst>
            <pc:docMk/>
            <pc:sldMk cId="3433625103" sldId="321"/>
            <ac:spMk id="26" creationId="{ED331072-07E1-460C-8B45-8AFDAEB90785}"/>
          </ac:spMkLst>
        </pc:spChg>
        <pc:spChg chg="del">
          <ac:chgData name="장우진" userId="dfa46067-5cbe-477c-a318-6f2ec6a3a9c1" providerId="ADAL" clId="{BFD53A39-E82E-47A3-9EDC-EF64EB642E3A}" dt="2018-06-17T19:57:53.730" v="173"/>
          <ac:spMkLst>
            <pc:docMk/>
            <pc:sldMk cId="3433625103" sldId="321"/>
            <ac:spMk id="28" creationId="{60881308-A99B-4B67-ABB0-B20BB84D0A5D}"/>
          </ac:spMkLst>
        </pc:spChg>
      </pc:sldChg>
      <pc:sldChg chg="modSp add modAnim">
        <pc:chgData name="장우진" userId="dfa46067-5cbe-477c-a318-6f2ec6a3a9c1" providerId="ADAL" clId="{BFD53A39-E82E-47A3-9EDC-EF64EB642E3A}" dt="2018-06-17T20:42:14.014" v="642"/>
        <pc:sldMkLst>
          <pc:docMk/>
          <pc:sldMk cId="594256869" sldId="322"/>
        </pc:sldMkLst>
        <pc:spChg chg="mod">
          <ac:chgData name="장우진" userId="dfa46067-5cbe-477c-a318-6f2ec6a3a9c1" providerId="ADAL" clId="{BFD53A39-E82E-47A3-9EDC-EF64EB642E3A}" dt="2018-06-17T19:58:11.577" v="176" actId="1076"/>
          <ac:spMkLst>
            <pc:docMk/>
            <pc:sldMk cId="594256869" sldId="322"/>
            <ac:spMk id="26" creationId="{ED331072-07E1-460C-8B45-8AFDAEB90785}"/>
          </ac:spMkLst>
        </pc:spChg>
      </pc:sldChg>
      <pc:sldChg chg="addSp delSp modSp add modAnim">
        <pc:chgData name="장우진" userId="dfa46067-5cbe-477c-a318-6f2ec6a3a9c1" providerId="ADAL" clId="{BFD53A39-E82E-47A3-9EDC-EF64EB642E3A}" dt="2018-06-17T20:42:28.671" v="645"/>
        <pc:sldMkLst>
          <pc:docMk/>
          <pc:sldMk cId="779573299" sldId="323"/>
        </pc:sldMkLst>
        <pc:spChg chg="mod">
          <ac:chgData name="장우진" userId="dfa46067-5cbe-477c-a318-6f2ec6a3a9c1" providerId="ADAL" clId="{BFD53A39-E82E-47A3-9EDC-EF64EB642E3A}" dt="2018-06-17T19:59:49.736" v="206" actId="1076"/>
          <ac:spMkLst>
            <pc:docMk/>
            <pc:sldMk cId="779573299" sldId="323"/>
            <ac:spMk id="9" creationId="{00000000-0000-0000-0000-000000000000}"/>
          </ac:spMkLst>
        </pc:spChg>
        <pc:spChg chg="mod">
          <ac:chgData name="장우진" userId="dfa46067-5cbe-477c-a318-6f2ec6a3a9c1" providerId="ADAL" clId="{BFD53A39-E82E-47A3-9EDC-EF64EB642E3A}" dt="2018-06-17T19:59:53.106" v="208" actId="20577"/>
          <ac:spMkLst>
            <pc:docMk/>
            <pc:sldMk cId="779573299" sldId="323"/>
            <ac:spMk id="16" creationId="{C30C726C-835D-4213-B56E-0F90CBDC1C72}"/>
          </ac:spMkLst>
        </pc:spChg>
        <pc:spChg chg="mod">
          <ac:chgData name="장우진" userId="dfa46067-5cbe-477c-a318-6f2ec6a3a9c1" providerId="ADAL" clId="{BFD53A39-E82E-47A3-9EDC-EF64EB642E3A}" dt="2018-06-17T19:59:49.736" v="206" actId="1076"/>
          <ac:spMkLst>
            <pc:docMk/>
            <pc:sldMk cId="779573299" sldId="323"/>
            <ac:spMk id="21" creationId="{00000000-0000-0000-0000-000000000000}"/>
          </ac:spMkLst>
        </pc:spChg>
        <pc:spChg chg="add del mod">
          <ac:chgData name="장우진" userId="dfa46067-5cbe-477c-a318-6f2ec6a3a9c1" providerId="ADAL" clId="{BFD53A39-E82E-47A3-9EDC-EF64EB642E3A}" dt="2018-06-17T20:04:04.138" v="221"/>
          <ac:spMkLst>
            <pc:docMk/>
            <pc:sldMk cId="779573299" sldId="323"/>
            <ac:spMk id="22" creationId="{EF27084D-E9CC-46C1-BFD7-5F31DA1B6B24}"/>
          </ac:spMkLst>
        </pc:spChg>
        <pc:spChg chg="mod">
          <ac:chgData name="장우진" userId="dfa46067-5cbe-477c-a318-6f2ec6a3a9c1" providerId="ADAL" clId="{BFD53A39-E82E-47A3-9EDC-EF64EB642E3A}" dt="2018-06-17T19:59:12.525" v="200"/>
          <ac:spMkLst>
            <pc:docMk/>
            <pc:sldMk cId="779573299" sldId="323"/>
            <ac:spMk id="25" creationId="{333F0C8C-96CA-46BB-AE3C-EDBC589949E1}"/>
          </ac:spMkLst>
        </pc:spChg>
        <pc:spChg chg="mod">
          <ac:chgData name="장우진" userId="dfa46067-5cbe-477c-a318-6f2ec6a3a9c1" providerId="ADAL" clId="{BFD53A39-E82E-47A3-9EDC-EF64EB642E3A}" dt="2018-06-17T20:03:14.535" v="219" actId="1076"/>
          <ac:spMkLst>
            <pc:docMk/>
            <pc:sldMk cId="779573299" sldId="323"/>
            <ac:spMk id="26" creationId="{ED331072-07E1-460C-8B45-8AFDAEB90785}"/>
          </ac:spMkLst>
        </pc:spChg>
        <pc:spChg chg="mod">
          <ac:chgData name="장우진" userId="dfa46067-5cbe-477c-a318-6f2ec6a3a9c1" providerId="ADAL" clId="{BFD53A39-E82E-47A3-9EDC-EF64EB642E3A}" dt="2018-06-17T19:59:55.049" v="210" actId="20577"/>
          <ac:spMkLst>
            <pc:docMk/>
            <pc:sldMk cId="779573299" sldId="323"/>
            <ac:spMk id="27" creationId="{00000000-0000-0000-0000-000000000000}"/>
          </ac:spMkLst>
        </pc:spChg>
        <pc:picChg chg="del">
          <ac:chgData name="장우진" userId="dfa46067-5cbe-477c-a318-6f2ec6a3a9c1" providerId="ADAL" clId="{BFD53A39-E82E-47A3-9EDC-EF64EB642E3A}" dt="2018-06-17T20:00:03.085" v="211" actId="478"/>
          <ac:picMkLst>
            <pc:docMk/>
            <pc:sldMk cId="779573299" sldId="323"/>
            <ac:picMk id="4" creationId="{D92CB281-DA83-44D9-9ED3-D750AFC66452}"/>
          </ac:picMkLst>
        </pc:picChg>
        <pc:picChg chg="add mod">
          <ac:chgData name="장우진" userId="dfa46067-5cbe-477c-a318-6f2ec6a3a9c1" providerId="ADAL" clId="{BFD53A39-E82E-47A3-9EDC-EF64EB642E3A}" dt="2018-06-17T20:03:09.840" v="218" actId="1076"/>
          <ac:picMkLst>
            <pc:docMk/>
            <pc:sldMk cId="779573299" sldId="323"/>
            <ac:picMk id="23" creationId="{4AEB9DC5-88D7-4B0B-85EE-F88180740017}"/>
          </ac:picMkLst>
        </pc:picChg>
        <pc:cxnChg chg="mod">
          <ac:chgData name="장우진" userId="dfa46067-5cbe-477c-a318-6f2ec6a3a9c1" providerId="ADAL" clId="{BFD53A39-E82E-47A3-9EDC-EF64EB642E3A}" dt="2018-06-17T19:59:49.736" v="206" actId="1076"/>
          <ac:cxnSpMkLst>
            <pc:docMk/>
            <pc:sldMk cId="779573299" sldId="323"/>
            <ac:cxnSpMk id="15" creationId="{00000000-0000-0000-0000-000000000000}"/>
          </ac:cxnSpMkLst>
        </pc:cxnChg>
      </pc:sldChg>
      <pc:sldChg chg="addSp delSp modSp add modAnim">
        <pc:chgData name="장우진" userId="dfa46067-5cbe-477c-a318-6f2ec6a3a9c1" providerId="ADAL" clId="{BFD53A39-E82E-47A3-9EDC-EF64EB642E3A}" dt="2018-06-17T20:59:19.127" v="797"/>
        <pc:sldMkLst>
          <pc:docMk/>
          <pc:sldMk cId="4096534436" sldId="324"/>
        </pc:sldMkLst>
        <pc:spChg chg="mod">
          <ac:chgData name="장우진" userId="dfa46067-5cbe-477c-a318-6f2ec6a3a9c1" providerId="ADAL" clId="{BFD53A39-E82E-47A3-9EDC-EF64EB642E3A}" dt="2018-06-17T20:10:40.794" v="255" actId="20577"/>
          <ac:spMkLst>
            <pc:docMk/>
            <pc:sldMk cId="4096534436" sldId="324"/>
            <ac:spMk id="26" creationId="{ED331072-07E1-460C-8B45-8AFDAEB90785}"/>
          </ac:spMkLst>
        </pc:spChg>
        <pc:picChg chg="add mod">
          <ac:chgData name="장우진" userId="dfa46067-5cbe-477c-a318-6f2ec6a3a9c1" providerId="ADAL" clId="{BFD53A39-E82E-47A3-9EDC-EF64EB642E3A}" dt="2018-06-17T20:07:40.759" v="237" actId="1076"/>
          <ac:picMkLst>
            <pc:docMk/>
            <pc:sldMk cId="4096534436" sldId="324"/>
            <ac:picMk id="3" creationId="{3E0967E5-3BA1-4235-ACB0-FB6158B49469}"/>
          </ac:picMkLst>
        </pc:picChg>
        <pc:picChg chg="add mod">
          <ac:chgData name="장우진" userId="dfa46067-5cbe-477c-a318-6f2ec6a3a9c1" providerId="ADAL" clId="{BFD53A39-E82E-47A3-9EDC-EF64EB642E3A}" dt="2018-06-17T20:59:09.597" v="795" actId="14100"/>
          <ac:picMkLst>
            <pc:docMk/>
            <pc:sldMk cId="4096534436" sldId="324"/>
            <ac:picMk id="5" creationId="{EBD6A53C-05A9-4067-8335-EC593E4BD7B9}"/>
          </ac:picMkLst>
        </pc:picChg>
        <pc:picChg chg="del">
          <ac:chgData name="장우진" userId="dfa46067-5cbe-477c-a318-6f2ec6a3a9c1" providerId="ADAL" clId="{BFD53A39-E82E-47A3-9EDC-EF64EB642E3A}" dt="2018-06-17T20:04:40.118" v="223"/>
          <ac:picMkLst>
            <pc:docMk/>
            <pc:sldMk cId="4096534436" sldId="324"/>
            <ac:picMk id="23" creationId="{4AEB9DC5-88D7-4B0B-85EE-F88180740017}"/>
          </ac:picMkLst>
        </pc:picChg>
      </pc:sldChg>
      <pc:sldChg chg="addSp delSp modSp add modAnim">
        <pc:chgData name="장우진" userId="dfa46067-5cbe-477c-a318-6f2ec6a3a9c1" providerId="ADAL" clId="{BFD53A39-E82E-47A3-9EDC-EF64EB642E3A}" dt="2018-06-17T20:43:05.366" v="651"/>
        <pc:sldMkLst>
          <pc:docMk/>
          <pc:sldMk cId="3867866797" sldId="325"/>
        </pc:sldMkLst>
        <pc:spChg chg="add del">
          <ac:chgData name="장우진" userId="dfa46067-5cbe-477c-a318-6f2ec6a3a9c1" providerId="ADAL" clId="{BFD53A39-E82E-47A3-9EDC-EF64EB642E3A}" dt="2018-06-17T20:11:08.994" v="257"/>
          <ac:spMkLst>
            <pc:docMk/>
            <pc:sldMk cId="3867866797" sldId="325"/>
            <ac:spMk id="5" creationId="{F61F0307-E805-4C34-8175-D189202BE6D5}"/>
          </ac:spMkLst>
        </pc:spChg>
        <pc:spChg chg="mod">
          <ac:chgData name="장우진" userId="dfa46067-5cbe-477c-a318-6f2ec6a3a9c1" providerId="ADAL" clId="{BFD53A39-E82E-47A3-9EDC-EF64EB642E3A}" dt="2018-06-17T20:10:26.342" v="253" actId="20577"/>
          <ac:spMkLst>
            <pc:docMk/>
            <pc:sldMk cId="3867866797" sldId="325"/>
            <ac:spMk id="26" creationId="{ED331072-07E1-460C-8B45-8AFDAEB90785}"/>
          </ac:spMkLst>
        </pc:spChg>
        <pc:picChg chg="del">
          <ac:chgData name="장우진" userId="dfa46067-5cbe-477c-a318-6f2ec6a3a9c1" providerId="ADAL" clId="{BFD53A39-E82E-47A3-9EDC-EF64EB642E3A}" dt="2018-06-17T20:08:15.209" v="240"/>
          <ac:picMkLst>
            <pc:docMk/>
            <pc:sldMk cId="3867866797" sldId="325"/>
            <ac:picMk id="3" creationId="{3E0967E5-3BA1-4235-ACB0-FB6158B49469}"/>
          </ac:picMkLst>
        </pc:picChg>
        <pc:picChg chg="add mod">
          <ac:chgData name="장우진" userId="dfa46067-5cbe-477c-a318-6f2ec6a3a9c1" providerId="ADAL" clId="{BFD53A39-E82E-47A3-9EDC-EF64EB642E3A}" dt="2018-06-17T20:09:43.536" v="247" actId="1076"/>
          <ac:picMkLst>
            <pc:docMk/>
            <pc:sldMk cId="3867866797" sldId="325"/>
            <ac:picMk id="4" creationId="{D555C7A5-1BC5-49BB-8C3C-26F806F950BE}"/>
          </ac:picMkLst>
        </pc:picChg>
      </pc:sldChg>
      <pc:sldChg chg="addSp delSp modSp add modAnim">
        <pc:chgData name="장우진" userId="dfa46067-5cbe-477c-a318-6f2ec6a3a9c1" providerId="ADAL" clId="{BFD53A39-E82E-47A3-9EDC-EF64EB642E3A}" dt="2018-06-17T20:43:48.197" v="654"/>
        <pc:sldMkLst>
          <pc:docMk/>
          <pc:sldMk cId="1207185084" sldId="326"/>
        </pc:sldMkLst>
        <pc:spChg chg="mod">
          <ac:chgData name="장우진" userId="dfa46067-5cbe-477c-a318-6f2ec6a3a9c1" providerId="ADAL" clId="{BFD53A39-E82E-47A3-9EDC-EF64EB642E3A}" dt="2018-06-17T20:16:04.068" v="327" actId="1076"/>
          <ac:spMkLst>
            <pc:docMk/>
            <pc:sldMk cId="1207185084" sldId="326"/>
            <ac:spMk id="26" creationId="{ED331072-07E1-460C-8B45-8AFDAEB90785}"/>
          </ac:spMkLst>
        </pc:spChg>
        <pc:picChg chg="add mod">
          <ac:chgData name="장우진" userId="dfa46067-5cbe-477c-a318-6f2ec6a3a9c1" providerId="ADAL" clId="{BFD53A39-E82E-47A3-9EDC-EF64EB642E3A}" dt="2018-06-17T20:14:06.141" v="263" actId="1076"/>
          <ac:picMkLst>
            <pc:docMk/>
            <pc:sldMk cId="1207185084" sldId="326"/>
            <ac:picMk id="3" creationId="{BB04804A-7C91-4332-BDB1-22483967D84E}"/>
          </ac:picMkLst>
        </pc:picChg>
        <pc:picChg chg="del">
          <ac:chgData name="장우진" userId="dfa46067-5cbe-477c-a318-6f2ec6a3a9c1" providerId="ADAL" clId="{BFD53A39-E82E-47A3-9EDC-EF64EB642E3A}" dt="2018-06-17T20:11:20.049" v="259"/>
          <ac:picMkLst>
            <pc:docMk/>
            <pc:sldMk cId="1207185084" sldId="326"/>
            <ac:picMk id="4" creationId="{D555C7A5-1BC5-49BB-8C3C-26F806F950BE}"/>
          </ac:picMkLst>
        </pc:picChg>
      </pc:sldChg>
      <pc:sldChg chg="modSp add modAnim">
        <pc:chgData name="장우진" userId="dfa46067-5cbe-477c-a318-6f2ec6a3a9c1" providerId="ADAL" clId="{BFD53A39-E82E-47A3-9EDC-EF64EB642E3A}" dt="2018-06-17T20:44:05.117" v="657"/>
        <pc:sldMkLst>
          <pc:docMk/>
          <pc:sldMk cId="1886442863" sldId="327"/>
        </pc:sldMkLst>
        <pc:spChg chg="mod">
          <ac:chgData name="장우진" userId="dfa46067-5cbe-477c-a318-6f2ec6a3a9c1" providerId="ADAL" clId="{BFD53A39-E82E-47A3-9EDC-EF64EB642E3A}" dt="2018-06-17T20:17:02.739" v="334" actId="1076"/>
          <ac:spMkLst>
            <pc:docMk/>
            <pc:sldMk cId="1886442863" sldId="327"/>
            <ac:spMk id="26" creationId="{ED331072-07E1-460C-8B45-8AFDAEB90785}"/>
          </ac:spMkLst>
        </pc:spChg>
      </pc:sldChg>
      <pc:sldChg chg="addSp delSp modSp add modAnim">
        <pc:chgData name="장우진" userId="dfa46067-5cbe-477c-a318-6f2ec6a3a9c1" providerId="ADAL" clId="{BFD53A39-E82E-47A3-9EDC-EF64EB642E3A}" dt="2018-06-17T20:44:13.845" v="659"/>
        <pc:sldMkLst>
          <pc:docMk/>
          <pc:sldMk cId="1748432477" sldId="328"/>
        </pc:sldMkLst>
        <pc:spChg chg="del">
          <ac:chgData name="장우진" userId="dfa46067-5cbe-477c-a318-6f2ec6a3a9c1" providerId="ADAL" clId="{BFD53A39-E82E-47A3-9EDC-EF64EB642E3A}" dt="2018-06-17T20:18:10.962" v="342"/>
          <ac:spMkLst>
            <pc:docMk/>
            <pc:sldMk cId="1748432477" sldId="328"/>
            <ac:spMk id="26" creationId="{ED331072-07E1-460C-8B45-8AFDAEB90785}"/>
          </ac:spMkLst>
        </pc:spChg>
        <pc:picChg chg="del">
          <ac:chgData name="장우진" userId="dfa46067-5cbe-477c-a318-6f2ec6a3a9c1" providerId="ADAL" clId="{BFD53A39-E82E-47A3-9EDC-EF64EB642E3A}" dt="2018-06-17T20:17:33.846" v="336"/>
          <ac:picMkLst>
            <pc:docMk/>
            <pc:sldMk cId="1748432477" sldId="328"/>
            <ac:picMk id="3" creationId="{BB04804A-7C91-4332-BDB1-22483967D84E}"/>
          </ac:picMkLst>
        </pc:picChg>
        <pc:picChg chg="add mod">
          <ac:chgData name="장우진" userId="dfa46067-5cbe-477c-a318-6f2ec6a3a9c1" providerId="ADAL" clId="{BFD53A39-E82E-47A3-9EDC-EF64EB642E3A}" dt="2018-06-17T20:18:14.915" v="343" actId="1076"/>
          <ac:picMkLst>
            <pc:docMk/>
            <pc:sldMk cId="1748432477" sldId="328"/>
            <ac:picMk id="4" creationId="{E9FF2E7D-1CE0-4FAC-A032-77CEDF128EB3}"/>
          </ac:picMkLst>
        </pc:picChg>
        <pc:picChg chg="add del">
          <ac:chgData name="장우진" userId="dfa46067-5cbe-477c-a318-6f2ec6a3a9c1" providerId="ADAL" clId="{BFD53A39-E82E-47A3-9EDC-EF64EB642E3A}" dt="2018-06-17T20:17:57.025" v="338"/>
          <ac:picMkLst>
            <pc:docMk/>
            <pc:sldMk cId="1748432477" sldId="328"/>
            <ac:picMk id="22" creationId="{CBF222F9-366D-477A-AFF2-A0A87B331DED}"/>
          </ac:picMkLst>
        </pc:picChg>
      </pc:sldChg>
    </pc:docChg>
  </pc:docChgLst>
  <pc:docChgLst>
    <pc:chgData name="장우진" userId="S::csm05125@dongguk.ac.kr::dfa46067-5cbe-477c-a318-6f2ec6a3a9c1" providerId="AD" clId="Web-{858FCDBC-36C8-4971-A732-057001458AA3}"/>
    <pc:docChg chg="delSld modSld">
      <pc:chgData name="장우진" userId="S::csm05125@dongguk.ac.kr::dfa46067-5cbe-477c-a318-6f2ec6a3a9c1" providerId="AD" clId="Web-{858FCDBC-36C8-4971-A732-057001458AA3}" dt="2018-06-18T05:06:21.924" v="27"/>
      <pc:docMkLst>
        <pc:docMk/>
      </pc:docMkLst>
      <pc:sldChg chg="delSp modSp delAnim">
        <pc:chgData name="장우진" userId="S::csm05125@dongguk.ac.kr::dfa46067-5cbe-477c-a318-6f2ec6a3a9c1" providerId="AD" clId="Web-{858FCDBC-36C8-4971-A732-057001458AA3}" dt="2018-06-18T04:32:23.283" v="11"/>
        <pc:sldMkLst>
          <pc:docMk/>
          <pc:sldMk cId="487578870" sldId="308"/>
        </pc:sldMkLst>
        <pc:spChg chg="del">
          <ac:chgData name="장우진" userId="S::csm05125@dongguk.ac.kr::dfa46067-5cbe-477c-a318-6f2ec6a3a9c1" providerId="AD" clId="Web-{858FCDBC-36C8-4971-A732-057001458AA3}" dt="2018-06-18T04:32:23.283" v="11"/>
          <ac:spMkLst>
            <pc:docMk/>
            <pc:sldMk cId="487578870" sldId="308"/>
            <ac:spMk id="26" creationId="{9284D5B9-D652-4B7F-A421-B091ABBE86B7}"/>
          </ac:spMkLst>
        </pc:spChg>
        <pc:spChg chg="del">
          <ac:chgData name="장우진" userId="S::csm05125@dongguk.ac.kr::dfa46067-5cbe-477c-a318-6f2ec6a3a9c1" providerId="AD" clId="Web-{858FCDBC-36C8-4971-A732-057001458AA3}" dt="2018-06-18T04:32:23.283" v="10"/>
          <ac:spMkLst>
            <pc:docMk/>
            <pc:sldMk cId="487578870" sldId="308"/>
            <ac:spMk id="28" creationId="{81AB7036-C615-4295-9060-DA4A8B298B21}"/>
          </ac:spMkLst>
        </pc:spChg>
        <pc:spChg chg="mod">
          <ac:chgData name="장우진" userId="S::csm05125@dongguk.ac.kr::dfa46067-5cbe-477c-a318-6f2ec6a3a9c1" providerId="AD" clId="Web-{858FCDBC-36C8-4971-A732-057001458AA3}" dt="2018-06-18T04:32:10.017" v="9" actId="14100"/>
          <ac:spMkLst>
            <pc:docMk/>
            <pc:sldMk cId="487578870" sldId="308"/>
            <ac:spMk id="34" creationId="{00000000-0000-0000-0000-000000000000}"/>
          </ac:spMkLst>
        </pc:spChg>
      </pc:sldChg>
      <pc:sldChg chg="modSp">
        <pc:chgData name="장우진" userId="S::csm05125@dongguk.ac.kr::dfa46067-5cbe-477c-a318-6f2ec6a3a9c1" providerId="AD" clId="Web-{858FCDBC-36C8-4971-A732-057001458AA3}" dt="2018-06-18T04:32:52.785" v="22" actId="14100"/>
        <pc:sldMkLst>
          <pc:docMk/>
          <pc:sldMk cId="37375329" sldId="309"/>
        </pc:sldMkLst>
        <pc:spChg chg="mod">
          <ac:chgData name="장우진" userId="S::csm05125@dongguk.ac.kr::dfa46067-5cbe-477c-a318-6f2ec6a3a9c1" providerId="AD" clId="Web-{858FCDBC-36C8-4971-A732-057001458AA3}" dt="2018-06-18T04:32:52.785" v="22" actId="14100"/>
          <ac:spMkLst>
            <pc:docMk/>
            <pc:sldMk cId="37375329" sldId="309"/>
            <ac:spMk id="24" creationId="{273EF987-88BD-4F60-990C-A37EE5BAE178}"/>
          </ac:spMkLst>
        </pc:spChg>
        <pc:spChg chg="mod">
          <ac:chgData name="장우진" userId="S::csm05125@dongguk.ac.kr::dfa46067-5cbe-477c-a318-6f2ec6a3a9c1" providerId="AD" clId="Web-{858FCDBC-36C8-4971-A732-057001458AA3}" dt="2018-06-18T04:32:42.737" v="20" actId="1076"/>
          <ac:spMkLst>
            <pc:docMk/>
            <pc:sldMk cId="37375329" sldId="309"/>
            <ac:spMk id="26" creationId="{9284D5B9-D652-4B7F-A421-B091ABBE86B7}"/>
          </ac:spMkLst>
        </pc:spChg>
        <pc:spChg chg="mod">
          <ac:chgData name="장우진" userId="S::csm05125@dongguk.ac.kr::dfa46067-5cbe-477c-a318-6f2ec6a3a9c1" providerId="AD" clId="Web-{858FCDBC-36C8-4971-A732-057001458AA3}" dt="2018-06-18T04:32:41.268" v="19" actId="1076"/>
          <ac:spMkLst>
            <pc:docMk/>
            <pc:sldMk cId="37375329" sldId="309"/>
            <ac:spMk id="28" creationId="{81AB7036-C615-4295-9060-DA4A8B298B21}"/>
          </ac:spMkLst>
        </pc:spChg>
        <pc:spChg chg="mod">
          <ac:chgData name="장우진" userId="S::csm05125@dongguk.ac.kr::dfa46067-5cbe-477c-a318-6f2ec6a3a9c1" providerId="AD" clId="Web-{858FCDBC-36C8-4971-A732-057001458AA3}" dt="2018-06-18T04:32:36.534" v="16" actId="20577"/>
          <ac:spMkLst>
            <pc:docMk/>
            <pc:sldMk cId="37375329" sldId="309"/>
            <ac:spMk id="34" creationId="{00000000-0000-0000-0000-000000000000}"/>
          </ac:spMkLst>
        </pc:spChg>
      </pc:sldChg>
      <pc:sldChg chg="del">
        <pc:chgData name="장우진" userId="S::csm05125@dongguk.ac.kr::dfa46067-5cbe-477c-a318-6f2ec6a3a9c1" providerId="AD" clId="Web-{858FCDBC-36C8-4971-A732-057001458AA3}" dt="2018-06-18T04:34:24.726" v="23"/>
        <pc:sldMkLst>
          <pc:docMk/>
          <pc:sldMk cId="2346822625" sldId="310"/>
        </pc:sldMkLst>
      </pc:sldChg>
      <pc:sldChg chg="delSp delAnim">
        <pc:chgData name="장우진" userId="S::csm05125@dongguk.ac.kr::dfa46067-5cbe-477c-a318-6f2ec6a3a9c1" providerId="AD" clId="Web-{858FCDBC-36C8-4971-A732-057001458AA3}" dt="2018-06-18T05:06:21.924" v="27"/>
        <pc:sldMkLst>
          <pc:docMk/>
          <pc:sldMk cId="3999112785" sldId="313"/>
        </pc:sldMkLst>
        <pc:spChg chg="del">
          <ac:chgData name="장우진" userId="S::csm05125@dongguk.ac.kr::dfa46067-5cbe-477c-a318-6f2ec6a3a9c1" providerId="AD" clId="Web-{858FCDBC-36C8-4971-A732-057001458AA3}" dt="2018-06-18T05:06:21.924" v="27"/>
          <ac:spMkLst>
            <pc:docMk/>
            <pc:sldMk cId="3999112785" sldId="313"/>
            <ac:spMk id="22" creationId="{B4A79817-A726-45E5-8868-1BA52F63DF89}"/>
          </ac:spMkLst>
        </pc:spChg>
        <pc:spChg chg="del">
          <ac:chgData name="장우진" userId="S::csm05125@dongguk.ac.kr::dfa46067-5cbe-477c-a318-6f2ec6a3a9c1" providerId="AD" clId="Web-{858FCDBC-36C8-4971-A732-057001458AA3}" dt="2018-06-18T04:35:03.650" v="25"/>
          <ac:spMkLst>
            <pc:docMk/>
            <pc:sldMk cId="3999112785" sldId="313"/>
            <ac:spMk id="26" creationId="{ED331072-07E1-460C-8B45-8AFDAEB90785}"/>
          </ac:spMkLst>
        </pc:spChg>
        <pc:spChg chg="del">
          <ac:chgData name="장우진" userId="S::csm05125@dongguk.ac.kr::dfa46067-5cbe-477c-a318-6f2ec6a3a9c1" providerId="AD" clId="Web-{858FCDBC-36C8-4971-A732-057001458AA3}" dt="2018-06-18T04:35:03.650" v="24"/>
          <ac:spMkLst>
            <pc:docMk/>
            <pc:sldMk cId="3999112785" sldId="313"/>
            <ac:spMk id="28" creationId="{901F2828-759C-4BCD-838C-B730E39244EF}"/>
          </ac:spMkLst>
        </pc:spChg>
      </pc:sldChg>
      <pc:sldChg chg="del">
        <pc:chgData name="장우진" userId="S::csm05125@dongguk.ac.kr::dfa46067-5cbe-477c-a318-6f2ec6a3a9c1" providerId="AD" clId="Web-{858FCDBC-36C8-4971-A732-057001458AA3}" dt="2018-06-18T04:36:05.262" v="26"/>
        <pc:sldMkLst>
          <pc:docMk/>
          <pc:sldMk cId="779573299" sldId="323"/>
        </pc:sldMkLst>
      </pc:sldChg>
    </pc:docChg>
  </pc:docChgLst>
  <pc:docChgLst>
    <pc:chgData name="장우진" userId="S::csm05125@dongguk.ac.kr::dfa46067-5cbe-477c-a318-6f2ec6a3a9c1" providerId="AD" clId="Web-{F71E8A81-5185-402B-9924-C12B7F242893}"/>
    <pc:docChg chg="modSld">
      <pc:chgData name="장우진" userId="S::csm05125@dongguk.ac.kr::dfa46067-5cbe-477c-a318-6f2ec6a3a9c1" providerId="AD" clId="Web-{F71E8A81-5185-402B-9924-C12B7F242893}" dt="2018-06-18T03:42:17.688" v="16" actId="20577"/>
      <pc:docMkLst>
        <pc:docMk/>
      </pc:docMkLst>
      <pc:sldChg chg="addSp modSp">
        <pc:chgData name="장우진" userId="S::csm05125@dongguk.ac.kr::dfa46067-5cbe-477c-a318-6f2ec6a3a9c1" providerId="AD" clId="Web-{F71E8A81-5185-402B-9924-C12B7F242893}" dt="2018-06-18T03:41:48.078" v="2" actId="20577"/>
        <pc:sldMkLst>
          <pc:docMk/>
          <pc:sldMk cId="487578870" sldId="308"/>
        </pc:sldMkLst>
        <pc:spChg chg="add mod">
          <ac:chgData name="장우진" userId="S::csm05125@dongguk.ac.kr::dfa46067-5cbe-477c-a318-6f2ec6a3a9c1" providerId="AD" clId="Web-{F71E8A81-5185-402B-9924-C12B7F242893}" dt="2018-06-18T03:41:48.078" v="2" actId="20577"/>
          <ac:spMkLst>
            <pc:docMk/>
            <pc:sldMk cId="487578870" sldId="308"/>
            <ac:spMk id="22" creationId="{5F2EFAB5-27A5-4290-80ED-3C2890B72890}"/>
          </ac:spMkLst>
        </pc:spChg>
      </pc:sldChg>
      <pc:sldChg chg="addSp modSp">
        <pc:chgData name="장우진" userId="S::csm05125@dongguk.ac.kr::dfa46067-5cbe-477c-a318-6f2ec6a3a9c1" providerId="AD" clId="Web-{F71E8A81-5185-402B-9924-C12B7F242893}" dt="2018-06-18T03:42:00.703" v="9" actId="20577"/>
        <pc:sldMkLst>
          <pc:docMk/>
          <pc:sldMk cId="37375329" sldId="309"/>
        </pc:sldMkLst>
        <pc:spChg chg="add mod">
          <ac:chgData name="장우진" userId="S::csm05125@dongguk.ac.kr::dfa46067-5cbe-477c-a318-6f2ec6a3a9c1" providerId="AD" clId="Web-{F71E8A81-5185-402B-9924-C12B7F242893}" dt="2018-06-18T03:42:00.703" v="9" actId="20577"/>
          <ac:spMkLst>
            <pc:docMk/>
            <pc:sldMk cId="37375329" sldId="309"/>
            <ac:spMk id="29" creationId="{20F062B9-A0D1-4992-8C9B-DDCAE833EDBE}"/>
          </ac:spMkLst>
        </pc:spChg>
      </pc:sldChg>
      <pc:sldChg chg="addSp modSp">
        <pc:chgData name="장우진" userId="S::csm05125@dongguk.ac.kr::dfa46067-5cbe-477c-a318-6f2ec6a3a9c1" providerId="AD" clId="Web-{F71E8A81-5185-402B-9924-C12B7F242893}" dt="2018-06-18T03:42:16.844" v="14" actId="20577"/>
        <pc:sldMkLst>
          <pc:docMk/>
          <pc:sldMk cId="2346822625" sldId="310"/>
        </pc:sldMkLst>
        <pc:spChg chg="add mod">
          <ac:chgData name="장우진" userId="S::csm05125@dongguk.ac.kr::dfa46067-5cbe-477c-a318-6f2ec6a3a9c1" providerId="AD" clId="Web-{F71E8A81-5185-402B-9924-C12B7F242893}" dt="2018-06-18T03:42:16.844" v="14" actId="20577"/>
          <ac:spMkLst>
            <pc:docMk/>
            <pc:sldMk cId="2346822625" sldId="310"/>
            <ac:spMk id="22" creationId="{E493F3A3-FE09-4CFE-A345-A108A5CCD4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683260" y="3194685"/>
            <a:ext cx="4392796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4000" b="1" dirty="0" err="1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Yoon 윤고딕 520_TT" charset="0"/>
                <a:ea typeface="Yoon 윤고딕 520_TT" charset="0"/>
              </a:rPr>
              <a:t>Webprogramming</a:t>
            </a:r>
            <a:endParaRPr lang="ko-KR" altLang="en-US" sz="4000" b="1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60" y="2877820"/>
            <a:ext cx="275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나만의 웹 페이지를 만들어보자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285" y="5585460"/>
            <a:ext cx="275526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Yoon 윤고딕 520_TT" charset="0"/>
                <a:ea typeface="Yoon 윤고딕 520_TT" charset="0"/>
              </a:rPr>
              <a:t>2018213016 장우진</a:t>
            </a:r>
            <a:endParaRPr lang="ko-KR" altLang="en-US" sz="14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260" y="2564765"/>
            <a:ext cx="275526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Yoon 윤고딕 520_TT" charset="0"/>
                <a:ea typeface="Yoon 윤고딕 520_TT" charset="0"/>
              </a:rPr>
              <a:t>Something for nothing</a:t>
            </a:r>
            <a:endParaRPr lang="ko-KR" altLang="en-US" sz="11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-1"/>
            <a:ext cx="1286510" cy="549275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317" y="2166261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699701" y="2495826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16364" y="2162810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412877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98145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199255" y="783686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본문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5464021" y="1472721"/>
            <a:ext cx="3132461" cy="4278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&lt;dl&gt;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&lt;dt&gt;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관련 예제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&lt;/dt&gt;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&lt;dd&gt;1)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="http://webprogramming.co.kr/example" target="_blank"&gt; 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&lt;figure&gt;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img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src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태그예제사진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/title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 예제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1.png" width="350" height="200" 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figcaption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tilte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태그를 이용해 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첫 타이틀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을 만들어보자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(2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장 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ex2-01)&lt;/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figcaption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&lt;/figure&gt;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&lt;/dl&gt;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AF368-D38B-455D-BC44-824D7D0DC47C}"/>
              </a:ext>
            </a:extLst>
          </p:cNvPr>
          <p:cNvSpPr txBox="1">
            <a:spLocks/>
          </p:cNvSpPr>
          <p:nvPr/>
        </p:nvSpPr>
        <p:spPr>
          <a:xfrm>
            <a:off x="120015" y="1311965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8EF24-A418-42D0-9723-DDECE2B627A5}"/>
              </a:ext>
            </a:extLst>
          </p:cNvPr>
          <p:cNvSpPr txBox="1">
            <a:spLocks/>
          </p:cNvSpPr>
          <p:nvPr/>
        </p:nvSpPr>
        <p:spPr>
          <a:xfrm>
            <a:off x="116364" y="1702607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A6160-FD9D-47B2-82CE-9CE1E78B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6" y="1501746"/>
            <a:ext cx="4187344" cy="48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655" y="3005455"/>
            <a:ext cx="1710055" cy="847090"/>
            <a:chOff x="3716655" y="3005455"/>
            <a:chExt cx="1710055" cy="847090"/>
          </a:xfrm>
        </p:grpSpPr>
        <p:sp>
          <p:nvSpPr>
            <p:cNvPr id="4" name="TextBox 3"/>
            <p:cNvSpPr txBox="1"/>
            <p:nvPr/>
          </p:nvSpPr>
          <p:spPr>
            <a:xfrm>
              <a:off x="3716655" y="3005455"/>
              <a:ext cx="1710055" cy="55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Design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6655" y="3482975"/>
              <a:ext cx="171005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CSS3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2462847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-6184" y="864539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10441" y="1194104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4030345" y="2770301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883025" y="2770301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883025" y="2628182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목표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814637" y="3365817"/>
            <a:ext cx="466788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맑은 고딕"/>
              <a:buChar char="•"/>
            </a:pPr>
            <a:r>
              <a:rPr lang="ko-KR" altLang="en-US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너무 화려</a:t>
            </a: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X but </a:t>
            </a:r>
            <a:r>
              <a:rPr lang="ko-KR" altLang="en-US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너무 단순</a:t>
            </a: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X  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CB68D-D164-46F4-ADF4-DCFEFC4A761E}"/>
              </a:ext>
            </a:extLst>
          </p:cNvPr>
          <p:cNvSpPr txBox="1">
            <a:spLocks/>
          </p:cNvSpPr>
          <p:nvPr/>
        </p:nvSpPr>
        <p:spPr>
          <a:xfrm>
            <a:off x="119256" y="1775929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43A13-2533-443D-B8DB-638500116A0E}"/>
              </a:ext>
            </a:extLst>
          </p:cNvPr>
          <p:cNvSpPr txBox="1">
            <a:spLocks/>
          </p:cNvSpPr>
          <p:nvPr/>
        </p:nvSpPr>
        <p:spPr>
          <a:xfrm>
            <a:off x="107315" y="2188210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2462847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1761490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1829" y="2091055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07315" y="91948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210119" y="3231122"/>
            <a:ext cx="4948622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text-align: center;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padding: 120px;</a:t>
            </a:r>
            <a:endParaRPr lang="en-US" altLang="ko-KR" sz="1600" dirty="0"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background-image: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url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("../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기본사진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/bg-header.jpg");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6205" y="1761490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초기화면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42908-D1B3-454C-A97E-9B459182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80" y="1410347"/>
            <a:ext cx="6928434" cy="17569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2EFAB5-27A5-4290-80ED-3C2890B72890}"/>
              </a:ext>
            </a:extLst>
          </p:cNvPr>
          <p:cNvSpPr txBox="1">
            <a:spLocks/>
          </p:cNvSpPr>
          <p:nvPr/>
        </p:nvSpPr>
        <p:spPr>
          <a:xfrm>
            <a:off x="107315" y="2185432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2462847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1761490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1829" y="2091055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07315" y="91948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127783" y="2145347"/>
            <a:ext cx="4020798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solidFill>
                  <a:srgbClr val="272123"/>
                </a:solidFill>
                <a:latin typeface="Yoon 윤고딕 520_TT"/>
              </a:rPr>
              <a:t> 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border: 0.5px solid #B6B3B3;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border-left:none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border-right:none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6205" y="1761490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초기화면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84D5B9-D652-4B7F-A421-B091ABBE86B7}"/>
              </a:ext>
            </a:extLst>
          </p:cNvPr>
          <p:cNvSpPr txBox="1">
            <a:spLocks/>
          </p:cNvSpPr>
          <p:nvPr/>
        </p:nvSpPr>
        <p:spPr>
          <a:xfrm>
            <a:off x="1181257" y="3409795"/>
            <a:ext cx="254716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list-style-type: none;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B7036-C615-4295-9060-DA4A8B298B21}"/>
              </a:ext>
            </a:extLst>
          </p:cNvPr>
          <p:cNvSpPr txBox="1">
            <a:spLocks/>
          </p:cNvSpPr>
          <p:nvPr/>
        </p:nvSpPr>
        <p:spPr>
          <a:xfrm>
            <a:off x="1198191" y="4406770"/>
            <a:ext cx="2547160" cy="584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display: inline-block;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margin-left: 220px;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283CB9-D2F5-4C9A-8C48-00D6F56B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76" y="1267434"/>
            <a:ext cx="7670552" cy="6651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80583B-169A-45B7-9EE9-40401FD9A478}"/>
              </a:ext>
            </a:extLst>
          </p:cNvPr>
          <p:cNvSpPr txBox="1">
            <a:spLocks/>
          </p:cNvSpPr>
          <p:nvPr/>
        </p:nvSpPr>
        <p:spPr>
          <a:xfrm>
            <a:off x="4762891" y="2186305"/>
            <a:ext cx="2547160" cy="584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text-decoration: none;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color: #B6B3B3;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EF987-88BD-4F60-990C-A37EE5BAE178}"/>
              </a:ext>
            </a:extLst>
          </p:cNvPr>
          <p:cNvSpPr txBox="1">
            <a:spLocks/>
          </p:cNvSpPr>
          <p:nvPr/>
        </p:nvSpPr>
        <p:spPr>
          <a:xfrm>
            <a:off x="4740118" y="3073429"/>
            <a:ext cx="3130044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color: white;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background-color: #B6B3B3;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border-radius: 45px;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F062B9-A0D1-4992-8C9B-DDCAE833EDBE}"/>
              </a:ext>
            </a:extLst>
          </p:cNvPr>
          <p:cNvSpPr txBox="1">
            <a:spLocks/>
          </p:cNvSpPr>
          <p:nvPr/>
        </p:nvSpPr>
        <p:spPr>
          <a:xfrm>
            <a:off x="107315" y="2187488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25" grpId="0"/>
      <p:bldP spid="26" grpId="0"/>
      <p:bldP spid="28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2462847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2094369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1829" y="2423934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07315" y="91948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921042" y="2478226"/>
            <a:ext cx="4020798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color: #B6B3B3;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background-color: white;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border-radius: 45px;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6205" y="2094369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본문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31D2A-6D4E-4292-91FA-AC3A1728D631}"/>
              </a:ext>
            </a:extLst>
          </p:cNvPr>
          <p:cNvSpPr txBox="1">
            <a:spLocks/>
          </p:cNvSpPr>
          <p:nvPr/>
        </p:nvSpPr>
        <p:spPr>
          <a:xfrm>
            <a:off x="107315" y="1713506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156D54-C215-4711-8968-F715966D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2" y="1281447"/>
            <a:ext cx="606827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2462847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2094369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1829" y="2423934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07315" y="91948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840602" y="1304422"/>
            <a:ext cx="4020798" cy="10772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border: 0.5px solid #B6B3B3;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position: absolute;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left: 5px;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top: 272px;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6205" y="2094369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본문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31D2A-6D4E-4292-91FA-AC3A1728D631}"/>
              </a:ext>
            </a:extLst>
          </p:cNvPr>
          <p:cNvSpPr txBox="1">
            <a:spLocks/>
          </p:cNvSpPr>
          <p:nvPr/>
        </p:nvSpPr>
        <p:spPr>
          <a:xfrm>
            <a:off x="107315" y="1713506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79817-A726-45E5-8868-1BA52F63DF89}"/>
              </a:ext>
            </a:extLst>
          </p:cNvPr>
          <p:cNvSpPr txBox="1">
            <a:spLocks/>
          </p:cNvSpPr>
          <p:nvPr/>
        </p:nvSpPr>
        <p:spPr>
          <a:xfrm>
            <a:off x="2874494" y="2567427"/>
            <a:ext cx="4020798" cy="10772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display: inline-block;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width: 174px;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text-decoration: none;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color: #B6B3B3;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2840602" y="3919195"/>
            <a:ext cx="4020798" cy="584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color: white;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background-color:  #B6B3B3;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45F8FE-5A38-4F85-B91F-7CD8382D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7" y="757335"/>
            <a:ext cx="1592420" cy="59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25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2462847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2094369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1829" y="2423934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07315" y="91948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B1B488-FD02-40C7-BBB7-B2B5B600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4" y="1317563"/>
            <a:ext cx="6097196" cy="4991797"/>
          </a:xfrm>
          <a:prstGeom prst="rect">
            <a:avLst/>
          </a:prstGeom>
        </p:spPr>
      </p:pic>
      <p:sp>
        <p:nvSpPr>
          <p:cNvPr id="34" name="TextBox 33"/>
          <p:cNvSpPr txBox="1">
            <a:spLocks/>
          </p:cNvSpPr>
          <p:nvPr/>
        </p:nvSpPr>
        <p:spPr>
          <a:xfrm>
            <a:off x="5852252" y="640600"/>
            <a:ext cx="4020798" cy="15696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z-index: 5; 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border: 0.5px solid #B6B3B3;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position: absolute;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top: 270.5px;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left: 253px;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padding: 45px;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6205" y="2094369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본문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31D2A-6D4E-4292-91FA-AC3A1728D631}"/>
              </a:ext>
            </a:extLst>
          </p:cNvPr>
          <p:cNvSpPr txBox="1">
            <a:spLocks/>
          </p:cNvSpPr>
          <p:nvPr/>
        </p:nvSpPr>
        <p:spPr>
          <a:xfrm>
            <a:off x="107315" y="1713506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34" grpId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655" y="3005455"/>
            <a:ext cx="1710055" cy="847090"/>
            <a:chOff x="3716655" y="3005455"/>
            <a:chExt cx="1710055" cy="847090"/>
          </a:xfrm>
        </p:grpSpPr>
        <p:sp>
          <p:nvSpPr>
            <p:cNvPr id="4" name="TextBox 3"/>
            <p:cNvSpPr txBox="1"/>
            <p:nvPr/>
          </p:nvSpPr>
          <p:spPr>
            <a:xfrm>
              <a:off x="3716655" y="3005455"/>
              <a:ext cx="1710055" cy="55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function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6655" y="3482975"/>
              <a:ext cx="171005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Javascript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-3644" y="963654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18185" y="1293219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2561" y="96365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서브 메뉴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944193" y="3001823"/>
            <a:ext cx="7659619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&lt;table class="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숨김메뉴전체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 id="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01"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onmouseover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메뉴보이기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('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01');"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onmouseout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메뉴숨기기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()" 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&lt;tr&gt;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&lt;td&gt;&lt;a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태그개념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태그개념목차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.html"&gt;HTML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기본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&lt;/a&gt;&lt;/td&gt;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&lt;/tr&gt;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&lt;tr&gt;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&lt;td&gt;&lt;a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태그목차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.html"&gt;HTML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&lt;/a&gt;&lt;/td&gt;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&lt;/tr&gt;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&lt;/table&gt;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CB281-DA83-44D9-9ED3-D750AFC6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1" y="1236474"/>
            <a:ext cx="7491536" cy="180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418E5E-3C52-4DB6-8374-C61817EE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05" y="2997200"/>
            <a:ext cx="333311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목차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05" y="2767330"/>
            <a:ext cx="333311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Something for nothing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60065" y="2616200"/>
            <a:ext cx="0" cy="1626235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563620" y="2828925"/>
            <a:ext cx="1691640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610" y="-2730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-3644" y="963654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18185" y="1293219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2561" y="96365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서브 메뉴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944193" y="3001823"/>
            <a:ext cx="7659619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숨김메뉴전체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{visibility: hidden;}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CB281-DA83-44D9-9ED3-D750AFC6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1" y="1236474"/>
            <a:ext cx="7491536" cy="18004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228B6E-2A18-4B09-9DF0-6AC9B2C24365}"/>
              </a:ext>
            </a:extLst>
          </p:cNvPr>
          <p:cNvSpPr txBox="1">
            <a:spLocks/>
          </p:cNvSpPr>
          <p:nvPr/>
        </p:nvSpPr>
        <p:spPr>
          <a:xfrm>
            <a:off x="944193" y="3448604"/>
            <a:ext cx="7659619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Z-index: 10;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border-collapse: collapse;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box-shadow: 1px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1px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3px black inset, 1px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1px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3px black;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57F8F-322D-4278-A4BA-6BE4964CCD34}"/>
              </a:ext>
            </a:extLst>
          </p:cNvPr>
          <p:cNvSpPr txBox="1">
            <a:spLocks/>
          </p:cNvSpPr>
          <p:nvPr/>
        </p:nvSpPr>
        <p:spPr>
          <a:xfrm>
            <a:off x="949179" y="4288590"/>
            <a:ext cx="7659619" cy="10772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display: inline-block;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text-decoration: none;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color: #B6B3B3;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text-align: center;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95EB3A-A720-44A6-8B0E-F9FD72EB0896}"/>
              </a:ext>
            </a:extLst>
          </p:cNvPr>
          <p:cNvSpPr txBox="1">
            <a:spLocks/>
          </p:cNvSpPr>
          <p:nvPr/>
        </p:nvSpPr>
        <p:spPr>
          <a:xfrm>
            <a:off x="949179" y="5551999"/>
            <a:ext cx="7659619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color: #F8D269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81308-A99B-4B67-ABB0-B20BB84D0A5D}"/>
              </a:ext>
            </a:extLst>
          </p:cNvPr>
          <p:cNvSpPr txBox="1">
            <a:spLocks/>
          </p:cNvSpPr>
          <p:nvPr/>
        </p:nvSpPr>
        <p:spPr>
          <a:xfrm>
            <a:off x="949179" y="6077836"/>
            <a:ext cx="7659619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#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01{position: absolute;}</a:t>
            </a:r>
          </a:p>
        </p:txBody>
      </p:sp>
    </p:spTree>
    <p:extLst>
      <p:ext uri="{BB962C8B-B14F-4D97-AF65-F5344CB8AC3E}">
        <p14:creationId xmlns:p14="http://schemas.microsoft.com/office/powerpoint/2010/main" val="35710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  <p:bldP spid="22" grpId="0"/>
      <p:bldP spid="23" grpId="0"/>
      <p:bldP spid="24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-3644" y="963654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18185" y="1293219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2561" y="96365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서브 메뉴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1031240" y="3113897"/>
            <a:ext cx="7659619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function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메뉴보이기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val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) {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메뉴숨기기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var obj=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document.getElementById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val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);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obj.style.visibility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="visible";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CB281-DA83-44D9-9ED3-D750AFC6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1" y="1236474"/>
            <a:ext cx="749153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-3644" y="963654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18185" y="1293219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2561" y="96365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서브 메뉴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1027048" y="2993783"/>
            <a:ext cx="7659619" cy="37856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function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메뉴숨기기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 {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var obj1=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document.getElementById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01");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var obj2=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document.getElementById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02");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var obj3=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document.getElementById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숨김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03");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obj1.style.visibility="hidden";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obj2.style.visibility="hidden";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  obj3.style.visibility="hidden";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CB281-DA83-44D9-9ED3-D750AFC6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1" y="1236474"/>
            <a:ext cx="749153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1206" y="-795655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2766" y="124269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4595" y="157226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96460" y="866792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8971" y="124269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1273018" y="2769930"/>
            <a:ext cx="6934197" cy="37856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function 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(){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메뉴숨기기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var obj20=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document.getElementById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obj20.style.display="none";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var form=prompt("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검색어를 입력하세요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","");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if(form == 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선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{ var obj1=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document.getElementsByName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선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")[0];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obj1.style.display="inline-block";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}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0967E5-3BA1-4235-ACB0-FB6158B4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51" y="1159527"/>
            <a:ext cx="3845133" cy="1465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6A53C-05A9-4067-8335-EC593E4B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1206" y="-795655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2766" y="124269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4595" y="157226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96460" y="866792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8971" y="124269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1273018" y="2769930"/>
            <a:ext cx="6934197" cy="28007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function 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(){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else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{alert("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검색하신 단어가 단어장에 존재하지 않습니다 다시 입력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해보거나 밑의 단어장에서 찾아주세요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}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var obj20=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document.getElementById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	obj20.style.display="inline-block";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5C7A5-1BC5-49BB-8C3C-26F806F95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85" y="1203659"/>
            <a:ext cx="3741876" cy="12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1206" y="-795655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2766" y="124269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4595" y="157226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96460" y="866792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8971" y="124269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1014472" y="3140968"/>
            <a:ext cx="6934197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 &lt;button onclick="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()"&gt;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다시 검색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&lt;/button&gt;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&lt;ul&gt;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&lt;span onclick="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제목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()"&gt;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제목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&lt;/span&gt;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&lt;/li&gt;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&lt;span onclick="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블럭화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()"&gt;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블럭화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&lt;/span&gt;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&lt;/li&gt;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&lt;/ul&gt;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4804A-7C91-4332-BDB1-22483967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0" y="1159527"/>
            <a:ext cx="6295871" cy="16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1206" y="-795655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2766" y="124269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4595" y="157226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96460" y="866792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8971" y="124269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31072-07E1-460C-8B45-8AFDAEB90785}"/>
              </a:ext>
            </a:extLst>
          </p:cNvPr>
          <p:cNvSpPr txBox="1">
            <a:spLocks/>
          </p:cNvSpPr>
          <p:nvPr/>
        </p:nvSpPr>
        <p:spPr>
          <a:xfrm>
            <a:off x="1273016" y="3082015"/>
            <a:ext cx="6934197" cy="304698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블럭화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{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메뉴숨기기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();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var obj8=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document.getElementsByName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블럭화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")[0];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	    obj8.style.display="inline-block";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var obj9=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document.getElementsByName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블럭화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")[1];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	    obj9.style.display="inline-block";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var obj10=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document.getElementsByName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("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블럭화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")[2];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			    obj10.style.display="inline-block";	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4804A-7C91-4332-BDB1-22483967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0" y="1159527"/>
            <a:ext cx="6295871" cy="16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4009624" y="0"/>
            <a:ext cx="1286510" cy="5486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1206" y="-795655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443045" y="106362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027361" y="105468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2766" y="124269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24595" y="157226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96460" y="866792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92197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774659" y="866792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C726C-835D-4213-B56E-0F90CBDC1C72}"/>
              </a:ext>
            </a:extLst>
          </p:cNvPr>
          <p:cNvSpPr txBox="1">
            <a:spLocks/>
          </p:cNvSpPr>
          <p:nvPr/>
        </p:nvSpPr>
        <p:spPr>
          <a:xfrm>
            <a:off x="118971" y="1242695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F0C8C-96CA-46BB-AE3C-EDBC589949E1}"/>
              </a:ext>
            </a:extLst>
          </p:cNvPr>
          <p:cNvSpPr txBox="1">
            <a:spLocks/>
          </p:cNvSpPr>
          <p:nvPr/>
        </p:nvSpPr>
        <p:spPr>
          <a:xfrm>
            <a:off x="4005106" y="728997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검색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FF2E7D-1CE0-4FAC-A032-77CEDF12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8" y="1370503"/>
            <a:ext cx="7955060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075305"/>
            <a:ext cx="333311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260" y="2877820"/>
            <a:ext cx="275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나만의 웹 페이지 만들기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260" y="2564765"/>
            <a:ext cx="27546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Something for nothing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655" y="3005455"/>
            <a:ext cx="1710055" cy="847090"/>
            <a:chOff x="3716655" y="3005455"/>
            <a:chExt cx="1710055" cy="847090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716655" y="3005455"/>
              <a:ext cx="1710690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b="1" strike="noStrike" cap="none" dirty="0">
                  <a:ln w="9525" cap="flat" cmpd="sng">
                    <a:solidFill>
                      <a:schemeClr val="bg1">
                        <a:lumMod val="85000"/>
                        <a:alpha val="29803"/>
                      </a:schemeClr>
                    </a:solidFill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Yoon 윤고딕 520_TT" charset="0"/>
                  <a:ea typeface="Yoon 윤고딕 520_TT" charset="0"/>
                </a:rPr>
                <a:t>contents</a:t>
              </a:r>
              <a:endParaRPr lang="ko-KR" altLang="en-US" sz="3000" b="1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Yoon 윤고딕 520_TT" charset="0"/>
                <a:ea typeface="Yoon 윤고딕 520_TT" charset="0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3716655" y="3482975"/>
              <a:ext cx="171069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strike="noStrike" cap="none" dirty="0">
                  <a:ln w="9525" cap="flat" cmpd="sng">
                    <a:solidFill>
                      <a:schemeClr val="bg1">
                        <a:lumMod val="85000"/>
                        <a:alpha val="29803"/>
                      </a:schemeClr>
                    </a:solidFill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Yoon 윤고딕 520_TT" charset="0"/>
                  <a:ea typeface="Yoon 윤고딕 520_TT" charset="0"/>
                </a:rPr>
                <a:t>HTML5</a:t>
              </a:r>
              <a:endParaRPr lang="ko-KR" altLang="en-US" sz="1800" b="1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Yoon 윤고딕 520_TT" charset="0"/>
                <a:ea typeface="Yoon 윤고딕 520_T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-11430"/>
            <a:ext cx="1286510" cy="5600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20" y="2741930"/>
            <a:ext cx="288036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203575" y="2708910"/>
            <a:ext cx="2736850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Yoon 윤고딕 520_TT" charset="0"/>
                <a:ea typeface="Yoon 윤고딕 520_TT" charset="0"/>
              </a:rPr>
              <a:t>주제</a:t>
            </a:r>
            <a:endParaRPr lang="ko-KR" altLang="en-US" sz="2800" b="1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685" y="3412490"/>
            <a:ext cx="2755265" cy="7378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이게 뭐였지?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이 내용이 어디에 있었지?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이거 어떻게 사용했었지?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915816" y="4848745"/>
            <a:ext cx="3674579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우리가 배운 책 내용을 웹 문서로 요약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777387" y="4892482"/>
            <a:ext cx="140335" cy="154305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630067" y="4892482"/>
            <a:ext cx="140335" cy="154305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BDCC5-8839-4605-AD60-0FD203F6CE88}"/>
              </a:ext>
            </a:extLst>
          </p:cNvPr>
          <p:cNvSpPr txBox="1"/>
          <p:nvPr/>
        </p:nvSpPr>
        <p:spPr>
          <a:xfrm>
            <a:off x="111442" y="178879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AFBF3-789F-466E-8508-8EDC94543C9D}"/>
              </a:ext>
            </a:extLst>
          </p:cNvPr>
          <p:cNvSpPr txBox="1"/>
          <p:nvPr/>
        </p:nvSpPr>
        <p:spPr>
          <a:xfrm>
            <a:off x="123825" y="218186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0"/>
            <a:ext cx="1286510" cy="53594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-33655" y="139890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689288" y="172847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35573" y="139545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3752067" y="2430780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604747" y="2430780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694236" y="2305050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구성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699792" y="3146342"/>
            <a:ext cx="466788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HTML5 + CSS3 + Javascript의 기초 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2708047" y="3586396"/>
            <a:ext cx="465201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맑은 고딕"/>
              <a:buChar char="•"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HTML5 + CSS3 + Javascript의 내용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1FD1A-C03A-404B-A1B0-F5B299BC9FF5}"/>
              </a:ext>
            </a:extLst>
          </p:cNvPr>
          <p:cNvSpPr txBox="1">
            <a:spLocks/>
          </p:cNvSpPr>
          <p:nvPr/>
        </p:nvSpPr>
        <p:spPr>
          <a:xfrm>
            <a:off x="123508" y="1897463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66895-3023-4898-9FF1-D5EDBD4DFE24}"/>
              </a:ext>
            </a:extLst>
          </p:cNvPr>
          <p:cNvSpPr txBox="1">
            <a:spLocks/>
          </p:cNvSpPr>
          <p:nvPr/>
        </p:nvSpPr>
        <p:spPr>
          <a:xfrm>
            <a:off x="123508" y="23050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-1"/>
            <a:ext cx="1286510" cy="549275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318" y="1737995"/>
            <a:ext cx="800101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687383" y="206883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16364" y="173454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412877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98145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199255" y="791210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초기화면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114367" y="2368590"/>
            <a:ext cx="6447151" cy="28007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&lt;ul&gt;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태그목차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 &gt;HTML5&lt;/a&gt;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프로퍼티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css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목차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.html"&gt;CSS3&lt;/a&gt;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자바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/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자바목차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Javascript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&lt;/li&gt;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&lt;/ul&gt;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AF368-D38B-455D-BC44-824D7D0DC47C}"/>
              </a:ext>
            </a:extLst>
          </p:cNvPr>
          <p:cNvSpPr txBox="1">
            <a:spLocks/>
          </p:cNvSpPr>
          <p:nvPr/>
        </p:nvSpPr>
        <p:spPr>
          <a:xfrm>
            <a:off x="120015" y="1293937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4232020-F20D-4650-86AD-88D30B81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66" y="1438962"/>
            <a:ext cx="7670552" cy="6651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277BAC-3966-42B3-A8B6-F2BBBD01BDC8}"/>
              </a:ext>
            </a:extLst>
          </p:cNvPr>
          <p:cNvSpPr txBox="1">
            <a:spLocks/>
          </p:cNvSpPr>
          <p:nvPr/>
        </p:nvSpPr>
        <p:spPr>
          <a:xfrm>
            <a:off x="128577" y="2145831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A7FE4-E565-4BA1-8AA0-D450CF4CE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66890" cy="68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-1"/>
            <a:ext cx="1286510" cy="549275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317" y="173799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07389" y="206756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16364" y="1734544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412877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98145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199255" y="783686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초기화면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046164" y="3687753"/>
            <a:ext cx="6447151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&lt;p&gt;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Welcome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to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coding world!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&lt;/p&gt;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AF368-D38B-455D-BC44-824D7D0DC47C}"/>
              </a:ext>
            </a:extLst>
          </p:cNvPr>
          <p:cNvSpPr txBox="1">
            <a:spLocks/>
          </p:cNvSpPr>
          <p:nvPr/>
        </p:nvSpPr>
        <p:spPr>
          <a:xfrm>
            <a:off x="120015" y="1293937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A1D31A0-7ED3-4000-ABE2-7799FCC7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20" y="1118240"/>
            <a:ext cx="5088362" cy="20109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60545D-3DF6-43FC-9BB3-1EFE9AC9BE51}"/>
              </a:ext>
            </a:extLst>
          </p:cNvPr>
          <p:cNvSpPr txBox="1">
            <a:spLocks/>
          </p:cNvSpPr>
          <p:nvPr/>
        </p:nvSpPr>
        <p:spPr>
          <a:xfrm>
            <a:off x="116364" y="2187133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-1"/>
            <a:ext cx="1286510" cy="549275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459432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317" y="2166261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08080" y="2488565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16364" y="2162810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412877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98145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199255" y="783686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본문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754059" y="1476193"/>
            <a:ext cx="6447151" cy="37856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&lt;aside&gt; 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&lt;span&gt; &amp;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lt;title&amp;gt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 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&lt;/span&gt;&lt;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="h1-6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 &amp;lt;h1~6&amp;gt;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 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&lt;details&gt; 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&lt;summary&gt; 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="dl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 &amp;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lt;dl&amp;gt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&lt;/summary&gt;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="dt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 &amp;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lt;dt&amp;gt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</a:t>
            </a:r>
          </a:p>
          <a:p>
            <a:pPr eaLnBrk="0">
              <a:buClr>
                <a:srgbClr val="272123"/>
              </a:buClr>
            </a:pPr>
            <a:endParaRPr lang="en-US" altLang="ko-KR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&lt;a 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href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="dd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.html"&gt; &amp;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lt;dd&amp;gt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&lt;/a&gt;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 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&lt;/details&gt;</a:t>
            </a:r>
          </a:p>
          <a:p>
            <a:pPr eaLnBrk="0">
              <a:buClr>
                <a:srgbClr val="272123"/>
              </a:buClr>
            </a:pPr>
            <a:endParaRPr lang="en-US" altLang="ko-KR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&lt;/aside&gt;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AF368-D38B-455D-BC44-824D7D0DC47C}"/>
              </a:ext>
            </a:extLst>
          </p:cNvPr>
          <p:cNvSpPr txBox="1">
            <a:spLocks/>
          </p:cNvSpPr>
          <p:nvPr/>
        </p:nvSpPr>
        <p:spPr>
          <a:xfrm>
            <a:off x="120015" y="1311965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8EF24-A418-42D0-9723-DDECE2B627A5}"/>
              </a:ext>
            </a:extLst>
          </p:cNvPr>
          <p:cNvSpPr txBox="1">
            <a:spLocks/>
          </p:cNvSpPr>
          <p:nvPr/>
        </p:nvSpPr>
        <p:spPr>
          <a:xfrm>
            <a:off x="116364" y="1702607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1A6024F-240D-42F0-A1C7-08608CA21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7" y="757335"/>
            <a:ext cx="1592420" cy="59160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D049B-9D92-4A3A-BFE7-4DFE4E713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" y="0"/>
            <a:ext cx="9127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>
            <a:spLocks/>
          </p:cNvSpPr>
          <p:nvPr/>
        </p:nvSpPr>
        <p:spPr>
          <a:xfrm>
            <a:off x="869315" y="-1"/>
            <a:ext cx="1286510" cy="549275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4850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/>
          </p:cNvSpPr>
          <p:nvPr/>
        </p:nvSpPr>
        <p:spPr>
          <a:xfrm>
            <a:off x="1031240" y="90805"/>
            <a:ext cx="96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0"/>
                  </a:schemeClr>
                </a:solidFill>
                <a:latin typeface="Yoon 윤고딕 520_TT" charset="0"/>
                <a:ea typeface="Yoon 윤고딕 520_TT" charset="0"/>
              </a:rPr>
              <a:t>contents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  <a:lumOff val="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512695" y="138430"/>
            <a:ext cx="118681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Web design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981450" y="138430"/>
            <a:ext cx="116713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function</a:t>
            </a:r>
            <a:endParaRPr lang="ko-KR" altLang="en-US" sz="14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317" y="2166261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각 삼각형 8"/>
          <p:cNvSpPr>
            <a:spLocks/>
          </p:cNvSpPr>
          <p:nvPr/>
        </p:nvSpPr>
        <p:spPr>
          <a:xfrm rot="5400000">
            <a:off x="737552" y="2495826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01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16364" y="2162810"/>
            <a:ext cx="4508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1" name="갈매기형 수장 30"/>
          <p:cNvSpPr>
            <a:spLocks/>
          </p:cNvSpPr>
          <p:nvPr/>
        </p:nvSpPr>
        <p:spPr>
          <a:xfrm>
            <a:off x="412877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갈매기형 수장 31"/>
          <p:cNvSpPr>
            <a:spLocks/>
          </p:cNvSpPr>
          <p:nvPr/>
        </p:nvSpPr>
        <p:spPr>
          <a:xfrm>
            <a:off x="3981450" y="909416"/>
            <a:ext cx="140970" cy="154940"/>
          </a:xfrm>
          <a:prstGeom prst="chevron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199255" y="783686"/>
            <a:ext cx="14700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본문</a:t>
            </a:r>
            <a:endParaRPr lang="ko-KR" altLang="en-US" sz="22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6190435" y="1476193"/>
            <a:ext cx="3010775" cy="4278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&lt;h1&gt; &amp;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lt;title&amp;gt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&lt;/h1&gt;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hr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&lt;dl&gt;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&lt;dt&gt;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사용목적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&lt;/dt&gt;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&lt;dd&gt;Head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내에 존재하며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웹문서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이름설정할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때 사용하는 태그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&lt;/dd&gt;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&lt;/dl&gt;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&gt;&lt;</a:t>
            </a:r>
            <a:r>
              <a:rPr lang="en-US" altLang="ko-KR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br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&lt;dl&gt;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&lt;dt&gt;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관련 속성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&lt;/dt&gt;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&lt;dd&gt;title=“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속성” 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: 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어떤 용어에 대해서 모를 때 설명문을 달아주는 속성으로 </a:t>
            </a:r>
            <a:r>
              <a:rPr lang="ko-KR" altLang="en-US" sz="1600" dirty="0" err="1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튤팁으로</a:t>
            </a:r>
            <a:r>
              <a:rPr lang="ko-KR" altLang="en-US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불린다</a:t>
            </a: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.&lt;/dd&gt;</a:t>
            </a:r>
          </a:p>
          <a:p>
            <a:pPr eaLnBrk="0">
              <a:buClr>
                <a:srgbClr val="272123"/>
              </a:buClr>
            </a:pPr>
            <a:r>
              <a:rPr lang="en-US" altLang="ko-KR" sz="16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&lt;/dl&gt;</a:t>
            </a:r>
            <a:endParaRPr lang="ko-KR" altLang="en-US" sz="1600" b="0" strike="noStrike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AF368-D38B-455D-BC44-824D7D0DC47C}"/>
              </a:ext>
            </a:extLst>
          </p:cNvPr>
          <p:cNvSpPr txBox="1">
            <a:spLocks/>
          </p:cNvSpPr>
          <p:nvPr/>
        </p:nvSpPr>
        <p:spPr>
          <a:xfrm>
            <a:off x="120015" y="1311965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02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8EF24-A418-42D0-9723-DDECE2B627A5}"/>
              </a:ext>
            </a:extLst>
          </p:cNvPr>
          <p:cNvSpPr txBox="1">
            <a:spLocks/>
          </p:cNvSpPr>
          <p:nvPr/>
        </p:nvSpPr>
        <p:spPr>
          <a:xfrm>
            <a:off x="116364" y="1702607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latin typeface="Yoon 윤고딕 520_TT" charset="0"/>
                <a:ea typeface="Yoon 윤고딕 520_TT" charset="0"/>
              </a:rPr>
              <a:t>03</a:t>
            </a:r>
            <a:endParaRPr lang="ko-KR" altLang="en-US" sz="1600" b="0" strike="noStrike" cap="none" dirty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latin typeface="Yoon 윤고딕 520_TT" charset="0"/>
              <a:ea typeface="Yoon 윤고딕 520_TT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ABD68F-9202-4756-924C-D42C7A06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8" y="1405648"/>
            <a:ext cx="523904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Pages>22</Pages>
  <Words>1246</Words>
  <Characters>0</Characters>
  <Application>Microsoft Office PowerPoint</Application>
  <DocSecurity>0</DocSecurity>
  <PresentationFormat>화면 슬라이드 쇼(4:3)</PresentationFormat>
  <Lines>0</Lines>
  <Paragraphs>394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장우진</cp:lastModifiedBy>
  <cp:revision>21</cp:revision>
  <dcterms:modified xsi:type="dcterms:W3CDTF">2018-06-18T05:06:22Z</dcterms:modified>
</cp:coreProperties>
</file>