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7BC7D-2D04-4292-BAE1-E96F3A9B1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3E5AA6-6B02-40E6-BE0A-52F99978C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A7C10-34FE-4F1D-9EBC-DC2AAF15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38357-93A6-463F-B57D-36566623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11574-EA22-459A-AD42-60AB8FCD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7239F-4ABE-4DF1-AA2E-9FE7EACB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BD08A-D5C2-435F-A73C-9134294B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22F3B-EC72-4338-B54C-F89BB0AD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5BCCB-5406-4BF9-9BE9-C9A0F97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C0D2A-D09B-4D92-BF1B-314988F4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BCD4C7-D737-4213-974E-9F127323E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36B05-049E-4684-8231-D0FFD023C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98DF7-C3AF-4FD6-AB98-48CFF161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2AD01-94CB-4BBA-9B3A-40B03765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E655B-8CF9-4903-9DC0-4F6B2586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5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FF855-113A-490F-86B4-EBE9F27B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62CBA-5127-4CE1-9E1A-8DBA660C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FE959-3116-4FBB-B4DB-90215267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CBD2D-3387-447A-849E-BEAC8E24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1F8D2-6D7E-47C9-BD8C-B9B47A10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0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49BB-C43C-4D67-9D40-D1D1EC91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93413-7417-43E9-A20B-DD977538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120C3-DA6B-458D-8E95-80E1864C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E234-8C94-4F0E-849B-E2B60BA7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1C386-8AED-495E-A1E5-61995B40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9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2F285-ED27-426C-A1CA-C16EFB80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74693-6703-4C12-97B8-8D1A3807D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56094-01D8-4F7F-95A7-5C773F33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B8205-F14A-4365-B00C-499D1C04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F94A9-A9D8-4DD7-AA0A-2DBB4F01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8C0B2-0610-4E65-A0E5-81D385B4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76604-94AE-4FB6-8E6A-8480E9CF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D0A77-870E-4223-AD6A-CD81A7BE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E3BCD-4F03-4ED8-9630-64840136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6A9F0-4AFD-4DAA-A375-5BB77495C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8D51DA-B2FB-4E6F-BFA0-E20B1418B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151A25-F3BE-4AC1-B9EF-3D16DA81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CC75FD-AA68-41AD-90CC-736906DF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B2EE55-FFB8-455B-8435-8E918AB1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A3E97-B731-45FC-9E22-E0ED1604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1A5E97-A8C3-4BEB-AAAA-FF6057E7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67D947-F92E-431E-A314-B3306E41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9C976-615B-4AAA-AE97-26245796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8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51A67-5FFE-420B-8A7A-9BE16C09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D39EB-7953-422B-AC02-4E52EBC7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4DEE5-16CD-41A6-B290-7FEF0E46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F02D8-12CF-4B94-9238-CFEF1925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8CC45-6BF5-4415-B8DD-B7A205E2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2F66F-C890-4717-8AAF-BD8F7D76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ACDFE-0644-428A-9587-7E5E3017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FAB99-E6E1-4960-9BA4-7BE1ED02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C64A8-7941-4AEE-B9D6-0CFAC185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3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2AF6C-BCC6-40E6-850D-627C33EC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FAB42C-4C43-4714-BBE5-F3D8DBB97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C167B-511A-4D60-99D9-48F0969CB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7BBE5-5912-429D-914A-A685E4E5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17588-8349-4EFB-A0D9-B8F169AB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EA9B4-A2DE-44A8-AF69-5D678BEA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8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7D8C04-88F3-4781-A6E8-655587C0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84F0E-BA9E-458F-A703-DA58196CA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4F35-2527-4BF4-91DE-CD0D7036C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962E-441F-4D7B-AE54-827ABDA598D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46122-02E3-48E5-AA81-9464FF62C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FA303-0F76-40F5-8282-23D303809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472B0-17D2-418E-A086-54788DDE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BD48777-8B51-44CA-ACA1-16D62FAF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71966"/>
              </p:ext>
            </p:extLst>
          </p:nvPr>
        </p:nvGraphicFramePr>
        <p:xfrm>
          <a:off x="2031999" y="1752600"/>
          <a:ext cx="81280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94608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494963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442081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53546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330522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60023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73346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Voip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Non-real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Cloud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8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Voip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90.76%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1.71%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1.71%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2.06%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88.73%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2.46%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1.98%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1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2.47%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86.48%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2.48%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Non-Real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2.76%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86.38%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4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Cloud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2.02%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87.14%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2.98%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89.92%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1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16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예훈</dc:creator>
  <cp:lastModifiedBy>장 예훈</cp:lastModifiedBy>
  <cp:revision>1</cp:revision>
  <dcterms:created xsi:type="dcterms:W3CDTF">2021-11-29T10:39:30Z</dcterms:created>
  <dcterms:modified xsi:type="dcterms:W3CDTF">2021-11-29T10:39:39Z</dcterms:modified>
</cp:coreProperties>
</file>