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4CB23E-B1C1-475F-8471-F3A3A82A4A05}">
  <a:tblStyle styleId="{4C4CB23E-B1C1-475F-8471-F3A3A82A4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39fa2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39fa2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539fa2c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539fa2c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39fa2c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39fa2c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39fa2c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539fa2c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800d5ef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800d5ef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800d5ef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800d5ef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00d5ef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00d5ef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52c7d2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52c7d2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800d5ef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800d5ef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00d5ef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00d5ef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00d5ef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00d5ef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52c7d2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52c7d2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2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" y="0"/>
            <a:ext cx="9143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0" y="12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{4C4CB23E-B1C1-475F-8471-F3A3A82A4A05}</a:tableStyleId>
              </a:tblPr>
              <a:tblGrid>
                <a:gridCol w="1408700"/>
                <a:gridCol w="3163300"/>
                <a:gridCol w="3559475"/>
                <a:gridCol w="977150"/>
              </a:tblGrid>
              <a:tr h="47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highlight>
                            <a:srgbClr val="EA9999"/>
                          </a:highlight>
                        </a:rPr>
                        <a:t>버전 </a:t>
                      </a:r>
                      <a:endParaRPr b="1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highlight>
                            <a:srgbClr val="EA9999"/>
                          </a:highlight>
                        </a:rPr>
                        <a:t>일자</a:t>
                      </a:r>
                      <a:endParaRPr b="1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highlight>
                            <a:srgbClr val="EA9999"/>
                          </a:highlight>
                        </a:rPr>
                        <a:t>설명</a:t>
                      </a:r>
                      <a:endParaRPr b="1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highlight>
                            <a:srgbClr val="EA9999"/>
                          </a:highlight>
                        </a:rPr>
                        <a:t>작성자</a:t>
                      </a:r>
                      <a:endParaRPr b="1"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2020 . 5 . 14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최초 작성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장윤성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353750" y="311300"/>
            <a:ext cx="31200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ko" sz="3000"/>
              <a:t>문서 버전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" y="-12"/>
            <a:ext cx="9118675" cy="48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3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75" y="0"/>
            <a:ext cx="8902175" cy="51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