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4EF12-3D4B-67B3-2764-8E75F783A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54014B-02D3-4CA7-C5ED-2E99F5C0A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F03F12-9F74-1698-7950-179C0BA68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D9CE8-2D1E-4AB5-A0BB-DC20FF600B40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BDC811-2F68-68AA-0856-2F53BAE63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CBEEB4-C408-04D3-C6F4-6022A9096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2577-1714-4CF4-B345-7880EEFF4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28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B89672-CDBF-8567-E73A-DC1065C7B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309CC5-F62C-7C67-E2AE-22FF72186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A0ABAC-EDBA-9B3C-E36C-D1B28AD7A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D9CE8-2D1E-4AB5-A0BB-DC20FF600B40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B4946F-E744-AC64-E800-51E45083E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9283AC-1695-D8E3-CEB4-8EFF5FA50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2577-1714-4CF4-B345-7880EEFF4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55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A367BB-DC67-F848-DCC4-B8937F56D6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889687-F615-C2AB-32B5-02895E9061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3746CF-0B47-5E73-A950-5F8ADA0CB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D9CE8-2D1E-4AB5-A0BB-DC20FF600B40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0087B1-CF14-4503-6058-BACB87320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4213D8-BD75-5DE9-DE4A-1793061C6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2577-1714-4CF4-B345-7880EEFF4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684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F39011-0043-31E8-785D-B5097939C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DD4202-4057-0F73-D699-080F9CA0A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BD0522-79CB-961B-0A68-DDDCA2F69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D9CE8-2D1E-4AB5-A0BB-DC20FF600B40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0C4840-BF85-EB5D-C6C2-2792043C9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4A38BF-EBBF-CCBD-FF81-DD9F0BAD9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2577-1714-4CF4-B345-7880EEFF4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508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C6EC7-B17A-4A7B-B696-5CBC43D49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17F94D-4CCF-E6C6-4F12-BEB49C606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328272-CA39-1D37-5986-221CE58A2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D9CE8-2D1E-4AB5-A0BB-DC20FF600B40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DC2167-49CE-431E-6F95-47072DC74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4D61F5-2E9F-7387-15F5-1C7218426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2577-1714-4CF4-B345-7880EEFF4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759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859028-4B21-B488-7082-82739CA00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E5379A-E5A0-FAEF-BD2B-DB9B096944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0E492D-CC1F-6B93-590A-02ED624E7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484BE6-A797-D44B-8968-505BD3FC1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D9CE8-2D1E-4AB5-A0BB-DC20FF600B40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E82C74-FA6A-7E1F-AEA6-9BAE8F42B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43B7D0-FDAC-8168-45CE-956A1D656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2577-1714-4CF4-B345-7880EEFF4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17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C41066-7423-D4EC-E736-D826E9F15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85DE10-AF9B-22E9-74E9-26F53164D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E38907-8699-4FF9-36F5-3B78488EE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39B518-DD19-8BF4-785B-96FC870374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A4F684C-C1F5-3B85-1A6C-2417FBDF21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3E3F742-8028-9A11-4E66-784016589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D9CE8-2D1E-4AB5-A0BB-DC20FF600B40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0D9B164-71FB-4563-5A28-A6ADB866A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974F03-4961-44A1-331F-2D87FA3AA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2577-1714-4CF4-B345-7880EEFF4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099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C9558-FFB2-21B6-98D4-BFA7D352E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523765-C55D-4F11-FADC-BCE06393F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D9CE8-2D1E-4AB5-A0BB-DC20FF600B40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3882E3-7270-D69A-CC5A-35C25BDB8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4737D4-E50B-D97D-A33C-7D3DCAA69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2577-1714-4CF4-B345-7880EEFF4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76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83B2CB-2971-7470-465C-340A24F30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D9CE8-2D1E-4AB5-A0BB-DC20FF600B40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56AD221-4DB8-648B-64C8-B7B2E327A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A8D28A-48CC-536F-9863-48D5D34DB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2577-1714-4CF4-B345-7880EEFF4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249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1C9725-BB17-F37A-2988-948A09558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2F633D-D11A-AD65-F5DB-352D2580B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499049-D4EC-F862-48CB-B47DEC8F3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BB0476-F436-6725-E86F-04D37296B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D9CE8-2D1E-4AB5-A0BB-DC20FF600B40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2858D7-8B40-48A0-F856-BB74A0290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181E6B-E6A3-386B-63AE-466758855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2577-1714-4CF4-B345-7880EEFF4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142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C184E5-9658-A407-3147-F31DF7ED5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F34E22-D1A3-CB75-0461-D6197E6D9E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EE90D0-6E3A-1B0D-1C7F-9226BE617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F92681-3D4A-CB22-DA4B-E3DEEAF7C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D9CE8-2D1E-4AB5-A0BB-DC20FF600B40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4DEDCF-C2AC-EA40-1A05-AD4032767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BF8328-89D8-13E1-62F0-807D32281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2577-1714-4CF4-B345-7880EEFF4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230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E76B1F-B298-CF11-6522-ABA08C2BD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5DD914-7F3E-1D8A-1F02-30B864538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812896-5217-ED8F-5DB0-F6AA634352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D9CE8-2D1E-4AB5-A0BB-DC20FF600B40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3DAA7D-7CAE-1F4C-A6C4-CBEF80F04C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C3F61A-1164-5A2D-6F78-2DE65CC8A7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D2577-1714-4CF4-B345-7880EEFF4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78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BE885F5-05E6-717A-A94F-49058F9A5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706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1838516-1F7C-22DA-E70E-DB1931172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799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2</cp:revision>
  <dcterms:created xsi:type="dcterms:W3CDTF">2023-07-07T04:18:30Z</dcterms:created>
  <dcterms:modified xsi:type="dcterms:W3CDTF">2023-07-07T05:33:44Z</dcterms:modified>
</cp:coreProperties>
</file>