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28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83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5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05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6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583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48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36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76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0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1982-B302-4437-BB24-1B742669FB46}" type="datetimeFigureOut">
              <a:rPr lang="th-TH" smtClean="0"/>
              <a:t>05/05/64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034B-0F84-4732-8945-A89F877597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343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CC78855-3CF6-459F-B198-C19B1B2D2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0" t="12732" r="18000" b="26296"/>
          <a:stretch/>
        </p:blipFill>
        <p:spPr>
          <a:xfrm>
            <a:off x="1328420" y="807720"/>
            <a:ext cx="4201160" cy="235204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38A56DD-4989-4C86-B52A-33683711865B}"/>
              </a:ext>
            </a:extLst>
          </p:cNvPr>
          <p:cNvSpPr txBox="1"/>
          <p:nvPr/>
        </p:nvSpPr>
        <p:spPr>
          <a:xfrm>
            <a:off x="381000" y="36195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หน้า </a:t>
            </a:r>
            <a:r>
              <a:rPr lang="en-US" dirty="0"/>
              <a:t>login 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3A1F869-25B6-4EA7-8A1E-CCD8FF19F0E5}"/>
              </a:ext>
            </a:extLst>
          </p:cNvPr>
          <p:cNvSpPr txBox="1"/>
          <p:nvPr/>
        </p:nvSpPr>
        <p:spPr>
          <a:xfrm>
            <a:off x="1328420" y="3289300"/>
            <a:ext cx="41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ถ้าหากไม่มีรหัสผ่านสามารถกด </a:t>
            </a:r>
            <a:r>
              <a:rPr lang="en-US" dirty="0"/>
              <a:t>Register </a:t>
            </a:r>
            <a:r>
              <a:rPr lang="th-TH" dirty="0"/>
              <a:t>เพื่อสมัครใช้งานได้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5AC8486-25DD-4936-9D35-D93A205413BA}"/>
              </a:ext>
            </a:extLst>
          </p:cNvPr>
          <p:cNvSpPr txBox="1"/>
          <p:nvPr/>
        </p:nvSpPr>
        <p:spPr>
          <a:xfrm>
            <a:off x="1328420" y="378817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รหัสผ่านที่มีให้อยู่แล้ว</a:t>
            </a:r>
          </a:p>
          <a:p>
            <a:r>
              <a:rPr lang="th-TH" dirty="0"/>
              <a:t>	</a:t>
            </a:r>
            <a:r>
              <a:rPr lang="en-US" dirty="0"/>
              <a:t>user          : admin</a:t>
            </a:r>
          </a:p>
          <a:p>
            <a:r>
              <a:rPr lang="en-US" dirty="0"/>
              <a:t>	password : admin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01FC801-8984-4287-9948-1C06E96E206E}"/>
              </a:ext>
            </a:extLst>
          </p:cNvPr>
          <p:cNvSpPr txBox="1"/>
          <p:nvPr/>
        </p:nvSpPr>
        <p:spPr>
          <a:xfrm>
            <a:off x="3429000" y="3762574"/>
            <a:ext cx="2165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  <a:p>
            <a:r>
              <a:rPr lang="th-TH" dirty="0"/>
              <a:t>	</a:t>
            </a:r>
            <a:r>
              <a:rPr lang="en-US" dirty="0"/>
              <a:t>user          : 1111</a:t>
            </a:r>
          </a:p>
          <a:p>
            <a:r>
              <a:rPr lang="en-US" dirty="0"/>
              <a:t>	password : 1111</a:t>
            </a:r>
            <a:endParaRPr lang="th-TH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0919EBC5-5649-4F2C-8267-F96FE2B48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5" t="12030" r="23797" b="27778"/>
          <a:stretch/>
        </p:blipFill>
        <p:spPr>
          <a:xfrm>
            <a:off x="1328420" y="5174365"/>
            <a:ext cx="4201160" cy="2321983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0AF00BD-34DD-427C-9680-378477D7C4D3}"/>
              </a:ext>
            </a:extLst>
          </p:cNvPr>
          <p:cNvSpPr txBox="1"/>
          <p:nvPr/>
        </p:nvSpPr>
        <p:spPr>
          <a:xfrm>
            <a:off x="381000" y="4737100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th-TH" dirty="0"/>
              <a:t>หน้า </a:t>
            </a:r>
            <a:r>
              <a:rPr lang="en-US" dirty="0"/>
              <a:t>Register 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FF72C88-385B-4568-9156-D680F601ACD4}"/>
              </a:ext>
            </a:extLst>
          </p:cNvPr>
          <p:cNvSpPr txBox="1"/>
          <p:nvPr/>
        </p:nvSpPr>
        <p:spPr>
          <a:xfrm>
            <a:off x="1374532" y="7608479"/>
            <a:ext cx="415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เป็นหน้าที่มีไว้สำหรับการสมัครใช้งาน พอเสร็จแล้วให้กด </a:t>
            </a:r>
            <a:r>
              <a:rPr lang="en-US" dirty="0"/>
              <a:t>Okay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691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38A56DD-4989-4C86-B52A-33683711865B}"/>
              </a:ext>
            </a:extLst>
          </p:cNvPr>
          <p:cNvSpPr txBox="1"/>
          <p:nvPr/>
        </p:nvSpPr>
        <p:spPr>
          <a:xfrm>
            <a:off x="381000" y="36195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th-TH" dirty="0"/>
              <a:t>หน้า </a:t>
            </a:r>
            <a:r>
              <a:rPr lang="en-US" dirty="0"/>
              <a:t>Menu 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3A1F869-25B6-4EA7-8A1E-CCD8FF19F0E5}"/>
              </a:ext>
            </a:extLst>
          </p:cNvPr>
          <p:cNvSpPr txBox="1"/>
          <p:nvPr/>
        </p:nvSpPr>
        <p:spPr>
          <a:xfrm>
            <a:off x="2253838" y="330631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ใช้สำหรับเลือกเมนูทำรายการ</a:t>
            </a:r>
            <a:r>
              <a:rPr lang="th-TH" dirty="0" err="1"/>
              <a:t>ต่างๆ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0AF00BD-34DD-427C-9680-378477D7C4D3}"/>
              </a:ext>
            </a:extLst>
          </p:cNvPr>
          <p:cNvSpPr txBox="1"/>
          <p:nvPr/>
        </p:nvSpPr>
        <p:spPr>
          <a:xfrm>
            <a:off x="380999" y="383857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th-TH" dirty="0"/>
              <a:t>หน้าจัดการข้อมูลลูกค้า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FF72C88-385B-4568-9156-D680F601ACD4}"/>
              </a:ext>
            </a:extLst>
          </p:cNvPr>
          <p:cNvSpPr txBox="1"/>
          <p:nvPr/>
        </p:nvSpPr>
        <p:spPr>
          <a:xfrm>
            <a:off x="1089256" y="6620833"/>
            <a:ext cx="4679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มีการเพิ่มสมาชิก แก้ไข และลบสมาชิก</a:t>
            </a:r>
          </a:p>
          <a:p>
            <a:pPr algn="ctr"/>
            <a:r>
              <a:rPr lang="th-TH" dirty="0"/>
              <a:t>มีการค้นหา โดยเมื่อค้นหาแล้วสามารถกดตรวจสอบข้อมูลเพื่อให้ไปแสดง</a:t>
            </a:r>
          </a:p>
          <a:p>
            <a:pPr algn="ctr"/>
            <a:r>
              <a:rPr lang="th-TH" dirty="0"/>
              <a:t>ทางด้านขวามือเพื่อทำการแก้ไข้ได้สะดวกอีกด้วย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CB83308-03F6-4323-A8CA-7E3C4D5AB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6" t="20536" r="15185" b="18527"/>
          <a:stretch/>
        </p:blipFill>
        <p:spPr>
          <a:xfrm>
            <a:off x="1328420" y="843413"/>
            <a:ext cx="4201160" cy="235077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BA8A4FF-F464-4EDD-B2E6-EE102045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1" t="19482" r="16000" b="19581"/>
          <a:stretch/>
        </p:blipFill>
        <p:spPr>
          <a:xfrm>
            <a:off x="1328419" y="4227656"/>
            <a:ext cx="4201160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38A56DD-4989-4C86-B52A-33683711865B}"/>
              </a:ext>
            </a:extLst>
          </p:cNvPr>
          <p:cNvSpPr txBox="1"/>
          <p:nvPr/>
        </p:nvSpPr>
        <p:spPr>
          <a:xfrm>
            <a:off x="381000" y="36195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th-TH" dirty="0"/>
              <a:t>หน้าจัดการข้อมูลหนังสือ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0AF00BD-34DD-427C-9680-378477D7C4D3}"/>
              </a:ext>
            </a:extLst>
          </p:cNvPr>
          <p:cNvSpPr txBox="1"/>
          <p:nvPr/>
        </p:nvSpPr>
        <p:spPr>
          <a:xfrm>
            <a:off x="380999" y="459318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</a:t>
            </a:r>
            <a:r>
              <a:rPr lang="th-TH" dirty="0"/>
              <a:t>หน้าจัดสั่งซื้อหนังสือ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FF72C88-385B-4568-9156-D680F601ACD4}"/>
              </a:ext>
            </a:extLst>
          </p:cNvPr>
          <p:cNvSpPr txBox="1"/>
          <p:nvPr/>
        </p:nvSpPr>
        <p:spPr>
          <a:xfrm>
            <a:off x="1200664" y="7375438"/>
            <a:ext cx="445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เป็นหน้าสำหรับสั่งซื้อหนังสือ โดยให้ใส่รหัสหนังสือแล้วกดเลือก </a:t>
            </a:r>
          </a:p>
          <a:p>
            <a:pPr algn="ctr"/>
            <a:r>
              <a:rPr lang="th-TH" dirty="0"/>
              <a:t>เพื่อเลือกหนังสือ ใช้ปุ่มลูกศรขึ้นลงเพื่อเลือกจำนวนหนังสือ</a:t>
            </a:r>
          </a:p>
          <a:p>
            <a:pPr algn="ctr"/>
            <a:r>
              <a:rPr lang="th-TH" dirty="0"/>
              <a:t>ใสรหัสสมาชิกของลูกค้าเพื่อบันทึกว่าลูกค้าคนใดเป็นคนซื้อ</a:t>
            </a:r>
          </a:p>
          <a:p>
            <a:pPr algn="ctr"/>
            <a:r>
              <a:rPr lang="th-TH" dirty="0"/>
              <a:t>จากนั้นให้กดปุ่มยืนยัน แล้วจะมีสรุปรายการแสดงขึ้นมาถือว่าเสร็จสิ้น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CD57D7A-E411-49AD-B80F-03F0FEA9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4" t="18717" r="17407" b="20239"/>
          <a:stretch/>
        </p:blipFill>
        <p:spPr>
          <a:xfrm>
            <a:off x="1328419" y="789317"/>
            <a:ext cx="4201160" cy="2354887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76DA400-4143-4576-BDBE-0135F375C42D}"/>
              </a:ext>
            </a:extLst>
          </p:cNvPr>
          <p:cNvSpPr txBox="1"/>
          <p:nvPr/>
        </p:nvSpPr>
        <p:spPr>
          <a:xfrm>
            <a:off x="893691" y="3271800"/>
            <a:ext cx="5070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มีการเพิ่มหนังสือ แก้ไข และลบหนังสือ</a:t>
            </a:r>
          </a:p>
          <a:p>
            <a:pPr algn="ctr"/>
            <a:r>
              <a:rPr lang="th-TH" dirty="0"/>
              <a:t>มีการค้นหา โดยเมื่อค้นหาแล้วสามารถกดตรวจสอบข้อมูลเพื่อให้ไปแสดง</a:t>
            </a:r>
          </a:p>
          <a:p>
            <a:pPr algn="ctr"/>
            <a:r>
              <a:rPr lang="th-TH" dirty="0"/>
              <a:t>ทางด้านขวามือเพื่อทำการแก้ไข้ได้สะดวกอีกด้วย รหัสหนังสือจะเริ่มที่ </a:t>
            </a:r>
            <a:r>
              <a:rPr lang="en-US" dirty="0"/>
              <a:t>10001</a:t>
            </a:r>
          </a:p>
          <a:p>
            <a:pPr algn="ctr"/>
            <a:r>
              <a:rPr lang="th-TH" dirty="0"/>
              <a:t>และเพิ่มขึ้นไป</a:t>
            </a:r>
            <a:r>
              <a:rPr lang="th-TH" dirty="0" err="1"/>
              <a:t>เรื่อยๆ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21E4662-D2D7-4D05-A37E-2DC980C87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9" t="20041" r="13031" b="19021"/>
          <a:stretch/>
        </p:blipFill>
        <p:spPr>
          <a:xfrm>
            <a:off x="1328419" y="4953000"/>
            <a:ext cx="4201160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38A56DD-4989-4C86-B52A-33683711865B}"/>
              </a:ext>
            </a:extLst>
          </p:cNvPr>
          <p:cNvSpPr txBox="1"/>
          <p:nvPr/>
        </p:nvSpPr>
        <p:spPr>
          <a:xfrm>
            <a:off x="381000" y="36195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th-TH" dirty="0"/>
              <a:t>หน้าจัดการข้อมูลหนังสือ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0AF00BD-34DD-427C-9680-378477D7C4D3}"/>
              </a:ext>
            </a:extLst>
          </p:cNvPr>
          <p:cNvSpPr txBox="1"/>
          <p:nvPr/>
        </p:nvSpPr>
        <p:spPr>
          <a:xfrm>
            <a:off x="380999" y="459318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</a:t>
            </a:r>
            <a:r>
              <a:rPr lang="th-TH" dirty="0"/>
              <a:t>หน้าจัดสั่งซื้อหนังสือ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FF72C88-385B-4568-9156-D680F601ACD4}"/>
              </a:ext>
            </a:extLst>
          </p:cNvPr>
          <p:cNvSpPr txBox="1"/>
          <p:nvPr/>
        </p:nvSpPr>
        <p:spPr>
          <a:xfrm>
            <a:off x="1200664" y="7375438"/>
            <a:ext cx="445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เป็นหน้าสำหรับสั่งซื้อหนังสือ โดยให้ใส่รหัสหนังสือแล้วกดเลือก </a:t>
            </a:r>
          </a:p>
          <a:p>
            <a:pPr algn="ctr"/>
            <a:r>
              <a:rPr lang="th-TH" dirty="0"/>
              <a:t>เพื่อเลือกหนังสือ ใช้ปุ่มลูกศรขึ้นลงเพื่อเลือกจำนวนหนังสือ</a:t>
            </a:r>
          </a:p>
          <a:p>
            <a:pPr algn="ctr"/>
            <a:r>
              <a:rPr lang="th-TH" dirty="0"/>
              <a:t>ใสรหัสสมาชิกของลูกค้าเพื่อบันทึกว่าลูกค้าคนใดเป็นคนซื้อ</a:t>
            </a:r>
          </a:p>
          <a:p>
            <a:pPr algn="ctr"/>
            <a:r>
              <a:rPr lang="th-TH" dirty="0"/>
              <a:t>จากนั้นให้กดปุ่มยืนยัน แล้วจะมีสรุปรายการแสดงขึ้นมาถือว่าเสร็จสิ้น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CD57D7A-E411-49AD-B80F-03F0FEA9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4" t="18717" r="17407" b="20239"/>
          <a:stretch/>
        </p:blipFill>
        <p:spPr>
          <a:xfrm>
            <a:off x="1328419" y="789317"/>
            <a:ext cx="4201160" cy="2354887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76DA400-4143-4576-BDBE-0135F375C42D}"/>
              </a:ext>
            </a:extLst>
          </p:cNvPr>
          <p:cNvSpPr txBox="1"/>
          <p:nvPr/>
        </p:nvSpPr>
        <p:spPr>
          <a:xfrm>
            <a:off x="893691" y="3271800"/>
            <a:ext cx="5070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มีการเพิ่มหนังสือ แก้ไข และลบหนังสือ</a:t>
            </a:r>
          </a:p>
          <a:p>
            <a:pPr algn="ctr"/>
            <a:r>
              <a:rPr lang="th-TH" dirty="0"/>
              <a:t>มีการค้นหา โดยเมื่อค้นหาแล้วสามารถกดตรวจสอบข้อมูลเพื่อให้ไปแสดง</a:t>
            </a:r>
          </a:p>
          <a:p>
            <a:pPr algn="ctr"/>
            <a:r>
              <a:rPr lang="th-TH" dirty="0"/>
              <a:t>ทางด้านขวามือเพื่อทำการแก้ไข้ได้สะดวกอีกด้วย รหัสหนังสือจะเริ่มที่ </a:t>
            </a:r>
            <a:r>
              <a:rPr lang="en-US" dirty="0"/>
              <a:t>10001</a:t>
            </a:r>
          </a:p>
          <a:p>
            <a:pPr algn="ctr"/>
            <a:r>
              <a:rPr lang="th-TH" dirty="0"/>
              <a:t>และเพิ่มขึ้นไป</a:t>
            </a:r>
            <a:r>
              <a:rPr lang="th-TH" dirty="0" err="1"/>
              <a:t>เรื่อยๆ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21E4662-D2D7-4D05-A37E-2DC980C87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9" t="20041" r="13031" b="19021"/>
          <a:stretch/>
        </p:blipFill>
        <p:spPr>
          <a:xfrm>
            <a:off x="1328419" y="4953000"/>
            <a:ext cx="4201160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38A56DD-4989-4C86-B52A-33683711865B}"/>
              </a:ext>
            </a:extLst>
          </p:cNvPr>
          <p:cNvSpPr txBox="1"/>
          <p:nvPr/>
        </p:nvSpPr>
        <p:spPr>
          <a:xfrm>
            <a:off x="381000" y="36195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</a:t>
            </a:r>
            <a:r>
              <a:rPr lang="th-TH" dirty="0"/>
              <a:t>หน้าประวัติการสั่งซื้อ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76DA400-4143-4576-BDBE-0135F375C42D}"/>
              </a:ext>
            </a:extLst>
          </p:cNvPr>
          <p:cNvSpPr txBox="1"/>
          <p:nvPr/>
        </p:nvSpPr>
        <p:spPr>
          <a:xfrm>
            <a:off x="2197738" y="327180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เป็นหน้าที่จะแสดงรายการซื้อทั้งหมด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25A0533-322C-4CBD-ACD9-3C2F586D7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9" t="15576" r="21852" b="23485"/>
          <a:stretch/>
        </p:blipFill>
        <p:spPr>
          <a:xfrm>
            <a:off x="1328418" y="781762"/>
            <a:ext cx="4201160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9648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341</Words>
  <Application>Microsoft Office PowerPoint</Application>
  <PresentationFormat>กระดาษ A4 (210x297 มม.)</PresentationFormat>
  <Paragraphs>38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6</cp:revision>
  <dcterms:created xsi:type="dcterms:W3CDTF">2021-05-05T02:16:56Z</dcterms:created>
  <dcterms:modified xsi:type="dcterms:W3CDTF">2021-05-05T03:36:40Z</dcterms:modified>
</cp:coreProperties>
</file>