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95" r:id="rId4"/>
    <p:sldId id="292" r:id="rId5"/>
    <p:sldId id="279" r:id="rId6"/>
    <p:sldId id="267" r:id="rId7"/>
    <p:sldId id="294" r:id="rId8"/>
    <p:sldId id="296" r:id="rId9"/>
    <p:sldId id="281" r:id="rId10"/>
    <p:sldId id="297" r:id="rId11"/>
    <p:sldId id="258" r:id="rId12"/>
    <p:sldId id="301" r:id="rId13"/>
    <p:sldId id="293" r:id="rId14"/>
    <p:sldId id="298" r:id="rId15"/>
    <p:sldId id="290" r:id="rId16"/>
    <p:sldId id="299" r:id="rId17"/>
    <p:sldId id="270" r:id="rId18"/>
    <p:sldId id="305" r:id="rId19"/>
    <p:sldId id="304" r:id="rId20"/>
    <p:sldId id="303" r:id="rId21"/>
    <p:sldId id="266" r:id="rId22"/>
    <p:sldId id="291" r:id="rId23"/>
    <p:sldId id="302" r:id="rId24"/>
    <p:sldId id="259" r:id="rId25"/>
    <p:sldId id="300" r:id="rId26"/>
    <p:sldId id="265" r:id="rId27"/>
    <p:sldId id="276" r:id="rId28"/>
    <p:sldId id="306" r:id="rId29"/>
    <p:sldId id="314" r:id="rId30"/>
    <p:sldId id="307" r:id="rId31"/>
    <p:sldId id="308" r:id="rId32"/>
    <p:sldId id="309" r:id="rId33"/>
    <p:sldId id="310" r:id="rId34"/>
    <p:sldId id="311" r:id="rId35"/>
    <p:sldId id="313" r:id="rId36"/>
  </p:sldIdLst>
  <p:sldSz cx="9144000" cy="5143500" type="screen16x9"/>
  <p:notesSz cx="6858000" cy="9144000"/>
  <p:embeddedFontLst>
    <p:embeddedFont>
      <p:font typeface="Fira Sans Extra Condensed Medium" panose="020B0600000101010101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메이플스토리" panose="02000300000000000000" pitchFamily="2" charset="-127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9FB2"/>
    <a:srgbClr val="DE350B"/>
    <a:srgbClr val="0052CC"/>
    <a:srgbClr val="EC3A3B"/>
    <a:srgbClr val="5EB2FC"/>
    <a:srgbClr val="FCBD24"/>
    <a:srgbClr val="69E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02:51:49.3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24575,'25'1'0,"-17"0"0,-1-1 0,1 0 0,0 0 0,-1 0 0,1-1 0,-1 0 0,1-1 0,-1 1 0,0-1 0,0-1 0,1 1 0,11-8 0,-8 3 0,1 1 0,-1 0 0,1 1 0,1 0 0,-1 1 0,0 0 0,1 1 0,0 1 0,0 0 0,0 0 0,0 1 0,0 1 0,0 0 0,0 1 0,13 3 0,-19-2 0,0 0 0,0 0 0,0 1 0,-1 0 0,0 1 0,1 0 0,7 6 0,-8-6 0,0 0 0,0 0 0,0-1 0,0 1 0,0-2 0,1 1 0,0 0 0,10 1 0,9-1 0,0-1 0,0-1 0,0-1 0,39-5 0,-54 2 0,-1 0 0,0 0 0,17-8 0,-18 7 0,0 0 0,0 1 0,1 0 0,-1 0 0,12-1 0,3 2 0,0 0 0,26 3 0,-44-1 0,0 0 0,0 1 0,-1 0 0,1 0 0,0 1 0,0-1 0,-1 1 0,1 0 0,-1 1 0,0-1 0,0 1 0,0 0 0,0 1 0,6 4 0,-6-4 0,-1 0 0,1-1 0,0 0 0,0 0 0,0 0 0,0 0 0,0-1 0,1 0 0,-1 0 0,1 0 0,0-1 0,-1 0 0,1 0 0,6 0 0,16 1 0,48-5 0,-32 1 0,-33 2 0,20 0 0,33-5 0,-54 3 0,0 0 0,0 0 0,1-1 0,-1-1 0,-1 1 0,1-2 0,9-4 0,-9 4 0,0 0 0,0 0 0,1 2 0,0-1 0,0 1 0,0 1 0,0 0 0,0 0 0,0 1 0,12 1 0,2 1 0,0 1 0,0 1 0,34 8 0,-54-10 0,0 0 0,1 0 0,-1-1 0,0 0 0,1 0 0,-1 0 0,0-1 0,0 1 0,1-1 0,-1-1 0,6-1 0,3-2 0,-2-1 0,25-15 0,-31 18-136,1 0-1,0 0 1,0 1-1,0 0 1,0 0-1,0 1 1,0 0-1,0 0 0,9 1 1,4-1-6690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02:53:51.00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645 36 24575,'-127'-2'0,"-131"4"0,232 1 0,-1 1 0,1 1 0,-41 14 0,58-16 0,-1 2 0,1-1 0,0 1 0,0 1 0,-13 9 0,4-2 0,17-12 0,1-1 0,-1 1 0,0-1 0,1 1 0,-1-1 0,1 1 0,-1 0 0,1-1 0,-1 1 0,1 0 0,0-1 0,-1 1 0,1 0 0,0 0 0,-1-1 0,1 1 0,0 0 0,0 0 0,0-1 0,0 1 0,0 0 0,0 0 0,0 0 0,0 0 0,0-1 0,0 1 0,0 0 0,1 0 0,-1-1 0,0 1 0,0 0 0,1 0 0,0 0 0,-1 0 0,1 1 0,-1-1 0,0 0 0,1 0 0,-1 0 0,0 1 0,0-1 0,0 0 0,0 0 0,0 0 0,0 1 0,0-1 0,0 0 0,0 0 0,-1 2 0,0-1 0,0-1 0,1 1 0,-1-1 0,0 1 0,1 0 0,0-1 0,-1 1 0,1 0 0,0-1 0,0 1 0,0 0 0,0-1 0,0 1 0,0 0 0,0-1 0,0 1 0,1 0 0,-1-1 0,1 1 0,0 0 0,0 1 0,2 1 0,0-1 0,0 0 0,0 1 0,0-2 0,0 1 0,7 4 0,-5-3 0,-5-4 0,1 1 0,-1-1 0,0 0 0,0 0 0,0 1 0,0-1 0,0 0 0,0 1 0,0-1 0,0 0 0,-1 0 0,1 1 0,0-1 0,0 0 0,0 1 0,0-1 0,0 0 0,0 0 0,0 1 0,-1-1 0,1 0 0,0 0 0,0 1 0,0-1 0,-1 0 0,1 0 0,0 0 0,0 0 0,-1 1 0,1-1 0,0 0 0,0 0 0,-1 0 0,1 0 0,0 0 0,0 0 0,-1 1 0,1-1 0,0 0 0,-1 0 0,1 0 0,0 0 0,-1 0 0,1 0 0,-1 0 0,0 0 0,0 0 0,1 0 0,-1 1 0,0-1 0,0 0 0,0 0 0,1 0 0,-1 0 0,0 0 0,0 0 0,0-1 0,1 1 0,-1 0 0,0 0 0,0 0 0,1-1 0,-1 1 0,0 0 0,0-1 0,1 1 0,-1-1 0,0 1 0,1-1 0,-2 0 0,-14-12 0,5 5 0,12 7 0,0 0 0,0 1 0,0-1 0,0 1 0,0 0 0,0-1 0,0 1 0,0 0 0,0 0 0,0-1 0,0 1 0,0 0 0,0 0 0,0 0 0,0 0 0,1 1 0,0-1 0,11 1 0,-1 0 0,0 0 0,23 7 0,-25-6 0,-9-2 0,-1 0 0,1 0 0,-1 0 0,1 0 0,-1 1 0,1-1 0,-1 0 0,1 0 0,-1 0 0,1 0 0,-1 1 0,1-1 0,-1 0 0,1 0 0,-1 1 0,1-1 0,-1 0 0,0 1 0,1-1 0,-1 1 0,0-1 0,1 0 0,-1 1 0,1 0 0,-6 7 0,4-8 0,1 0 0,0 1 0,-1-1 0,1 0 0,0 0 0,-1 1 0,1-1 0,0 0 0,-1 1 0,1-1 0,0 0 0,-1 1 0,1-1 0,0 1 0,0-1 0,0 0 0,-1 1 0,1-1 0,0 1 0,0-1 0,0 1 0,0-1 0,0 1 0,0-1 0,0 0 0,0 1 0,0-1 0,0 1 0,0-1 0,0 1 0,0-1 0,0 1 0,1-1 0,-1 0 0,0 1 0,0-1 0,0 1 0,1-1 0,-1 0 0,0 1 0,0-1 0,1 0 0,-1 1 0,0-1 0,1 0 0,-1 1 0,0-1 0,1 0 0,-1 0 0,1 1 0,0 0 0,0-1 0,0 1 0,0 0 0,0-1 0,1 1 0,-1-1 0,0 0 0,0 1 0,0-1 0,0 0 0,0 1 0,1-1 0,-1 0 0,0 0 0,0 0 0,0 0 0,1 0 0,-1-1 0,0 1 0,0 0 0,0 0 0,0-1 0,1 1 0,-1-1 0,0 1 0,0-1 0,0 1 0,0-1 0,0 0 0,0 1 0,0-1 0,1-1 0,1-3 0,1 1 0,-1-1 0,0 0 0,-1 0 0,5-8 0,3-7 0,-9 19 0,1-1 0,0 1 0,0 0 0,-1 0 0,1 0 0,0 0 0,0 0 0,0 0 0,0 1 0,0-1 0,0 1 0,0-1 0,1 1 0,2 0 0,34-3 0,-36 3 0,28-5 0,-30 4 0,1 1 0,-1 0 0,0-1 0,0 1 0,1-1 0,-1 1 0,0-1 0,0 0 0,0 1 0,0-1 0,1 0 0,-1 0 0,0 0 0,0 1 0,-1-1 0,1 0 0,0-1 0,0 1 0,0 0 0,0-2 0,-1 3 0,0 0 0,0-1 0,-1 1 0,1 0 0,0-1 0,0 1 0,-1 0 0,1-1 0,0 1 0,-1 0 0,1 0 0,0-1 0,-1 1 0,1 0 0,-1 0 0,1 0 0,0 0 0,-1 0 0,1-1 0,0 1 0,-1 0 0,1 0 0,-1 0 0,1 0 0,-1 0 0,1 0 0,0 0 0,-1 0 0,1 0 0,-1 1 0,1-1 0,0 0 0,-1 0 0,1 0 0,0 0 0,-1 1 0,1-1 0,-1 0 0,1 0 0,0 0 0,0 1 0,-1-1 0,-18 9 0,12-2 0,3-5 0,1 0 0,0 0 0,0 1 0,0 0 0,1-1 0,-1 1 0,1 0 0,-1 0 0,1 1 0,0-1 0,0 0 0,-2 6 0,4-8 0,0-1 0,0 0 0,0 1 0,0-1 0,0 1 0,1-1 0,-1 0 0,0 1 0,0-1 0,0 0 0,1 1 0,-1-1 0,0 0 0,1 1 0,-1-1 0,0 0 0,0 1 0,1-1 0,-1 0 0,0 0 0,1 0 0,-1 1 0,1-1 0,-1 0 0,0 0 0,1 0 0,-1 0 0,1 0 0,-1 0 0,0 1 0,1-1 0,-1 0 0,1 0 0,-1 0 0,0-1 0,1 1 0,-1 0 0,1 0 0,-1 0 0,0 0 0,1 0 0,-1 0 0,1 0 0,-1-1 0,0 1 0,1 0 0,-1 0 0,0-1 0,1 1 0,-1 0 0,0 0 0,1-1 0,24-17 0,-19 13 0,2 1 0,0 0 0,0 1 0,0 0 0,9-3 0,17-5 0,-17 5 0,0 2 0,1 0 0,0 1 0,-1 0 0,1 2 0,0 0 0,0 1 0,32 4 0,-36-4 0,0 1 0,0 1 0,0 1 0,0 0 0,-1 0 0,1 1 0,16 8 0,6 1 0,-28-10 0,-34-5 0,-13-3 0,34 4 0,17 4 0,1-1 0,12 4 0,-15-3 0,1-1 0,-1 0 0,21 0 0,-2 4 0,-27-5 0,-1-1 0,1 1 0,0 0 0,-1-1 0,1 1 0,-1-1 0,1 0 0,0 0 0,0 1 0,-1-1 0,1 0 0,0 0 0,-1-1 0,1 1 0,0 0 0,-1 0 0,1-1 0,0 1 0,-1-1 0,1 0 0,-1 1 0,1-1 0,-1 0 0,1 0 0,-1 0 0,1 0 0,-1 0 0,0 0 0,0-1 0,2-1 0,-1 1 0,0 0 0,0 0 0,0-1 0,0 1 0,0-1 0,-1 1 0,1-1 0,-1 1 0,0-1 0,0 0 0,0 0 0,0 0 0,0 0 0,-1 0 0,1-5 0,1-4 0,-1 10 0,0-1 0,0 0 0,0 0 0,0 1 0,1-1 0,-1 0 0,1 1 0,0 0 0,0-1 0,0 1 0,0 0 0,4-4 0,-4 4 0,1 0 0,-1 0 0,0 0 0,0-1 0,0 0 0,0 1 0,0-1 0,0 0 0,-1 0 0,1 0 0,-1 0 0,1-4 0,-1 4 0,0 1 0,0-1 0,-1 1 0,0-1 0,1 1 0,-1-1 0,0 0 0,0 1 0,0-1 0,0 1 0,-1-1 0,1 0 0,-1 1 0,0-1 0,0 1 0,0-1 0,0 1 0,0 0 0,0-1 0,0 1 0,-1 0 0,1 0 0,-4-3 0,9 3 0,-1 2 0,1-1 0,-1 0 0,1 1 0,-1-1 0,1 1 0,0 0 0,-1 0 0,1 1 0,-1-1 0,5 2 0,0 2 0,0 0 0,0 1 0,-1-1 0,1 2 0,9 8 0,-9-6 0,1-2 0,-1 1 0,12 5 0,9 0 0,-23-10 0,0 0 0,0 0 0,0 1 0,9 6 0,-3-2 0,1 0 0,0 0 0,25 8 0,14-7 0,-11-2 0,-14-3 0,-24-3 0,-1 0 0,0 0 0,1 0 0,-1 1 0,1-1 0,-1 1 0,0-1 0,1 1 0,-1 0 0,0 0 0,0 0 0,1 0 0,-1 0 0,0 0 0,0 0 0,0 1 0,0-1 0,-1 1 0,1 0 0,0-1 0,-1 1 0,3 3 0,-2-3 6,0 0 0,0-1-1,1 1 1,-1 0 0,1-1-1,-1 0 1,1 1 0,0-1-1,0 0 1,-1 0 0,1-1 0,0 1-1,0-1 1,0 1 0,0-1-1,0 0 1,0 0 0,0 0-1,0 0 1,4-2 0,-2 2-192,-1 0 1,1 0-1,-1 0 0,1 0 1,-1 1-1,1 0 1,4 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02:53:52.72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81 23 24575,'0'-1'0,"-1"0"0,1 0 0,0 0 0,-1 0 0,1-1 0,-1 1 0,1 0 0,-1 0 0,0 0 0,1 0 0,-1 0 0,0 0 0,0 1 0,1-1 0,-1 0 0,0 0 0,0 0 0,0 1 0,0-1 0,0 1 0,0-1 0,0 0 0,0 1 0,-1 0 0,1-1 0,0 1 0,0 0 0,0 0 0,0-1 0,-1 1 0,1 0 0,0 0 0,0 0 0,0 0 0,-1 1 0,1-1 0,-2 1 0,1-1 0,0 0 0,0 0 0,0 0 0,-1 1 0,1-1 0,0 1 0,0-1 0,0 1 0,0 0 0,0 0 0,0 0 0,0 0 0,0 0 0,0 1 0,1-1 0,-1 0 0,0 1 0,1-1 0,-1 1 0,-1 2 0,3-3 2,-1 0 0,1-1 0,0 1 1,0 0-1,-1-1 0,1 1 0,0 0 0,0-1 0,0 1 0,0 0 0,0 0 0,0-1 0,0 1 0,0 0 0,0-1 0,0 1 0,1 0 0,-1 0 0,0-1 1,0 1-1,1 0 0,-1-1 0,0 1 0,1 0 0,-1-1 0,0 1 0,1-1 0,-1 1 0,1-1 0,-1 1 0,1-1 0,0 1 0,-1-1 0,1 1 0,-1-1 1,1 0-1,1 1 0,8 9-1446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02:56:34.32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0 173 24575,'7'-3'0,"-1"0"0,1 0 0,-1-1 0,0 0 0,9-7 0,-12 8 0,8-4 0,0 0 0,0 1 0,0 1 0,1-1 0,-1 2 0,1-1 0,0 2 0,20-4 0,-10 4 0,1 1 0,0 1 0,42 3 0,-55 0 0,0 0 0,0 0 0,-1 1 0,1 0 0,-1 1 0,1 0 0,8 5 0,-6-3 0,1 0 0,23 7 0,-30-11 0,0-1 0,0 1 0,0-2 0,0 1 0,0-1 0,1 1 0,-1-2 0,0 1 0,0-1 0,1 0 0,-1 0 0,0 0 0,0-1 0,0 0 0,-1-1 0,1 1 0,0-1 0,-1 0 0,7-5 0,-6 3 0,0 0 0,0 0 0,0 0 0,1 0 0,0 1 0,0 0 0,0 1 0,0-1 0,1 2 0,12-5 0,32-11 0,-43 13 0,1 1 0,-1 1 0,1 0 0,0 0 0,0 1 0,16-1 0,-18 2 0,1 2 0,-1-1 0,0 1 0,0 0 0,0 1 0,0 0 0,0 0 0,0 1 0,-1 0 0,1 0 0,-1 1 0,11 6 0,-10-7 0,0 0 0,1 0 0,-1-1 0,1 0 0,0 0 0,0-1 0,16 0 0,-13-1 0,0 1 0,-1 0 0,1 1 0,14 4 0,-23-5 0,0 1 0,0-1 0,1 0 0,-1-1 0,1 1 0,-1-1 0,0 1 0,1-1 0,-1 0 0,1 0 0,-1 0 0,1-1 0,-1 0 0,1 1 0,4-3 0,-1 0 0,-1-1 0,1-1 0,-1 1 0,0-1 0,10-10 0,-15 14 0,5-4 0,0 1 0,0 0 0,1 0 0,0 1 0,0-1 0,0 1 0,0 1 0,0-1 0,1 1 0,-1 1 0,0-1 0,14 0 0,5 1 0,1 1 0,32 3 0,-49-1 0,0 0 0,-1 0 0,0 1 0,1 0 0,-1 1 0,0 0 0,-1 0 0,15 10 0,29 13 0,-45-24 0,1-1 0,-1 0 0,1-1 0,0 0 0,-1 0 0,1 0 0,15-2 0,-17 1 0,-1-1 0,0 1 0,1-1 0,-1 0 0,0-1 0,0 1 0,0-1 0,0 0 0,0 0 0,-1-1 0,1 0 0,5-3 0,-3-1 0,-2 2 0,0 1 0,0-1 0,0 1 0,1 0 0,-1 0 0,1 1 0,0 0 0,0 0 0,1 0 0,12-3 0,6 0 0,45-4 0,-62 9 0,0 1 0,0 0 0,0 1 0,0 0 0,0 0 0,0 0 0,0 1 0,0 0 0,14 7 0,-18-7-88,1 2 0,-1-1-1,0 0 1,1 1 0,-2 0 0,6 5-1,-6-5-658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02:56:35.87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24575,'0'3'0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02:52:37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1 131 24575,'8'0'0,"-1"0"0,1 0 0,0-1 0,0 0 0,-1 0 0,1-1 0,0 0 0,-1 0 0,11-5 0,-7 4 0,1 0 0,-1 1 0,1 1 0,-1 0 0,1 1 0,0 0 0,-1 0 0,15 3 0,-12-1 0,40 8 0,-45-7 0,1-1 0,0 0 0,0 0 0,16 0 0,-17-2 0,-3 0 0,1 1 0,0-2 0,-1 1 0,1-1 0,0 0 0,-1 0 0,1 0 0,-1-1 0,1 0 0,-1-1 0,0 1 0,10-7 0,-8 5 0,0 1 0,1-1 0,0 1 0,0 1 0,0 0 0,0 0 0,0 0 0,0 1 0,0 1 0,0 0 0,1 0 0,-1 1 0,0 0 0,0 0 0,0 1 0,0 0 0,13 5 0,-9-1 0,-7-3 0,1 0 0,0 0 0,-1-1 0,1 0 0,0 0 0,13 1 0,15 1 0,-24-2 0,1 0 0,-1-1 0,1 0 0,-1-1 0,1-1 0,-1 0 0,19-4 0,-25 3 0,0 0 0,-1 0 0,1-1 0,-1 1 0,8-7 0,-9 6 0,1 0 0,0 1 0,0-1 0,0 1 0,1 0 0,-1 0 0,9-3 0,6 2 0,0 2 0,0 0 0,1 0 0,-1 2 0,0 1 0,28 5 0,-12-2 0,-62-9 0,8 0 0,0 2 0,-20-1 0,28 2 0,-1 0 0,1 0 0,-21-6 0,20 3 0,1 2 0,-1 0 0,-23-1 0,-4 5 0,25-1 0,-1 0 0,1-1 0,0-1 0,-26-3 0,43 0 0,0 0 0,0 1 0,0-1 0,0 1 0,1 0 0,-1 0 0,1 0 0,6-3 0,14-1 0,0 1 0,0 2 0,0 0 0,1 1 0,0 2 0,0 0 0,33 5 0,-49-4 0,-1 0 0,0 1 0,1 0 0,-1 0 0,0 1 0,0 0 0,0 1 0,0-1 0,-1 1 0,1 1 0,-1 0 0,1 0 0,8 7 0,31 23 0,-13-13 0,-34-21 0,0 1 0,0-1 0,0 1 0,-1 0 0,1-1 0,0 1 0,-1-1 0,1 1 0,0-1 0,-1 1 0,1-1 0,-1 1 0,1-1 0,-1 0 0,1 1 0,-1-1 0,1 0 0,-1 1 0,1-1 0,-1 0 0,0 1 0,1-1 0,-1 0 0,-1 0 0,-17 8 0,6-7-273,1-2 0,-1 0 0,1 0 0,-21-6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02:52:45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919 86 24575,'-46'-15'0,"-20"-9"0,32 15 0,-1 3 0,-1 1 0,1 1 0,0 2 0,-46 3 0,34 0 0,42-2 0,0 1 0,0-1 0,0 0 0,0-1 0,0 1 0,-6-4 0,6 3 0,0 0 0,-1 0 0,1 1 0,0-1 0,0 1 0,-8 0 0,-201 1 0,210 1 0,0-1 0,1 1 0,-1 0 0,0 0 0,1 0 0,-1 0 0,1 0 0,-4 3 0,3-2 0,0 0 0,0-1 0,1 1 0,-1-1 0,0 0 0,0 0 0,0-1 0,-5 1 0,-1-1 0,-1 1 0,0-1 0,1 2 0,-1 0 0,1 0 0,0 0 0,-1 2 0,1-1 0,-13 7 0,23-10 0,0 1 0,0-1 0,-1 0 0,1 0 0,0 0 0,0 0 0,0 1 0,-1-1 0,1 0 0,0 0 0,0 0 0,0 1 0,0-1 0,-1 0 0,1 0 0,0 1 0,0-1 0,0 0 0,0 0 0,0 1 0,0-1 0,0 0 0,0 0 0,0 1 0,0-1 0,0 0 0,0 0 0,0 1 0,0-1 0,0 0 0,0 1 0,0-1 0,0 0 0,0 0 0,0 1 0,0-1 0,1 0 0,-1 0 0,0 1 0,0-1 0,0 0 0,0 0 0,1 0 0,-1 1 0,16 8 0,21 1 0,-11-9 0,-44-2 0,-34 1 0,33 0 0,26 0 0,38 2 0,-27-1 0,1-1 0,-1 0 0,29-4 0,-43 3 0,0-1 0,0 1 0,0-1 0,-1 0 0,1 0 0,-1 0 0,1 0 0,3-4 0,-5 4 0,1-1 0,0 1 0,1 0 0,-1 0 0,0 0 0,0 1 0,1-1 0,-1 1 0,1 0 0,-1 0 0,1 0 0,6-1 0,230 3 0,-239-1 0,0 1 0,1 0 0,-1-1 0,0 1 0,0 0 0,0 0 0,1 0 0,-1 0 0,0 0 0,0 0 0,0 0 0,-1 0 0,1 0 0,0 1 0,0-1 0,-1 0 0,1 0 0,0 1 0,-1-1 0,1 1 0,-1 2 0,1-2 0,0 0 0,0 1 0,0-1 0,0 0 0,0 0 0,1 1 0,-1-1 0,1 0 0,-1 0 0,3 2 0,-4-4 0,0 0 0,0 0 0,0 0 0,0 0 0,0 0 0,0 0 0,0 0 0,0 0 0,0 0 0,0 0 0,0 0 0,0 0 0,-1 0 0,1 0 0,0 0 0,0 0 0,0 0 0,0 0 0,0 0 0,0 0 0,0 0 0,0 0 0,0 0 0,0 0 0,0 0 0,0 0 0,0 0 0,0 0 0,0 0 0,-1 0 0,1 0 0,0 0 0,0 0 0,0 1 0,0-1 0,0 0 0,0 0 0,0 0 0,0 0 0,0 0 0,0 0 0,0 0 0,0 0 0,0 0 0,0 0 0,0 0 0,0 0 0,0 0 0,0 1 0,0-1 0,0 0 0,0 0 0,0 0 0,0 0 0,0 0 0,0 0 0,-14-1 0,-15-4 0,-32-7 0,43 9 0,1 0 0,-34-12 0,42 12 0,-1 1 0,0 0 0,0 0 0,0 1 0,0 0 0,0 1 0,0 0 0,0 0 0,-12 3 0,18-2 0,1 1 0,-1 0 0,0-1 0,1 2 0,0-1 0,0 0 0,-1 0 0,-4 6 0,7-7 0,0-1 0,0 1 0,0 0 0,0-1 0,1 1 0,-1 0 0,0 0 0,0 0 0,1-1 0,-1 1 0,0 0 0,1 0 0,-1 0 0,1 0 0,0 0 0,-1 0 0,1 0 0,0 1 0,-1-1 0,1 0 0,0 0 0,0 0 0,0 0 0,0 0 0,0 0 0,0 0 0,0 1 0,0-1 0,1 0 0,-1 0 0,0 0 0,1 0 0,-1 0 0,1 1 0,0-1 0,-1-1 0,1 0 0,-1 1 0,1-1 0,-1 0 0,1 1 0,-1-1 0,1 0 0,0 0 0,-1 1 0,1-1 0,0 0 0,-1 0 0,1 0 0,-1 0 0,1 0 0,0 0 0,-1 0 0,1 0 0,0 0 0,-1 0 0,1-1 0,-1 1 0,1 0 0,0 0 0,-1-1 0,1 1 0,-1 0 0,1 0 0,0-1 0,21-17 0,-1 2 0,0 12 0,-21 3 0,0 1 0,0 0 0,1 0 0,-1 0 0,0 0 0,1 0 0,-1-1 0,0 1 0,0 0 0,1 0 0,-1 0 0,0 0 0,1 0 0,-1 0 0,0 0 0,1 0 0,-1 0 0,0 0 0,1 0 0,-1 0 0,0 0 0,1 1 0,-1-1 0,0 0 0,0 0 0,1 0 0,-1 0 0,0 0 0,0 1 0,1-1 0,-1 0 0,0 0 0,0 0 0,1 1 0,-1-1 0,0 0 0,0 1 0,0-1 0,1 0 0,-1 0 0,0 1 0,0-1 0,0 0 0,0 1 0,0 0 0,0-1 0,-1 1 0,1-1 0,0 1 0,-1-1 0,1 1 0,0-1 0,0 1 0,0-1 0,-1 1 0,1 0 0,0-1 0,0 1 0,0-1 0,0 1 0,0 0 0,0-1 0,0 1 0,0-1 0,1 1 0,-1 0 0,0-1 0,0 1 0,0-1 0,1 1 0,-1-1 0,0 1 0,1-1 0,-1 1 0,1 0 0,0 0 0,0-1 0,0 1 0,1-1 0,-1 0 0,0 1 0,0-1 0,1 0 0,-1 0 0,0 0 0,0 0 0,1 0 0,-1 0 0,2 0 0,44-13 0,-44 12 0,14-3 0,0 1 0,0 0 0,1 2 0,-1 0 0,25 2 0,-21-1 0,148 7 0,-157-7 0,183 6 0,-137-5-1365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02:53:03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0 538 24575,'7'-1'0,"-1"0"0,0 0 0,1-1 0,-1 0 0,0 0 0,0-1 0,0 0 0,0 0 0,0 0 0,-1-1 0,1 0 0,-1 0 0,5-5 0,-4 4 0,0 0 0,0 1 0,0-1 0,0 1 0,1 1 0,0-1 0,0 1 0,0 0 0,12-3 0,-7 4 0,0 1 0,1 0 0,15 1 0,-23 1 0,1 0 0,-1 0 0,0 0 0,1 1 0,-1 0 0,0 0 0,0 0 0,0 1 0,8 6 0,-7-6 0,-1-1 0,0 1 0,1-1 0,0 0 0,8 2 0,-8-2 0,0 0 0,-1-1 0,1 2 0,-1-1 0,9 6 0,15 7 0,-25-13 0,1 0 0,0 1 0,-1-1 0,1 1 0,-1 0 0,0 0 0,6 6 0,-8-7 0,0-1 0,0 1 0,0-1 0,0 0 0,1 0 0,-1 0 0,1 0 0,-1 0 0,0 0 0,1 0 0,0-1 0,-1 1 0,1-1 0,-1 0 0,1 0 0,0 0 0,-1 0 0,1 0 0,4-2 0,53-13 0,-48 11 0,1-1 0,-1-1 0,21-11 0,-5 3 0,77-27 0,-95 38 0,-1 0 0,1 1 0,0 0 0,0 0 0,0 1 0,0 1 0,0 0 0,0 0 0,0 1 0,0 0 0,-1 0 0,1 1 0,10 4 0,-6-2 0,-1 0 0,0-1 0,0 0 0,17 1 0,-19-3 0,0 1 0,0 0 0,13 5 0,11 3 0,53 8 0,-81-17 0,0 0 0,-1-1 0,1 1 0,0-1 0,0-1 0,0 1 0,-1-1 0,1-1 0,0 1 0,-1-1 0,1 0 0,7-4 0,-4 1 0,0-1 0,0 0 0,-1 0 0,1-1 0,-1-1 0,10-10 0,-15 14 0,0 1 0,0 0 0,0 0 0,1 0 0,-1 1 0,1 0 0,0 0 0,0 0 0,0 0 0,0 0 0,0 1 0,0 0 0,8 0 0,8-1 0,0 2 0,23 2 0,0 0 0,-28-3 0,-8 1 0,-1 0 0,0 0 0,1 0 0,-1 1 0,0 0 0,1 1 0,11 3 0,3 3 0,-1 0 0,40 8 0,-30-5 0,-28-9 0,1 0 0,-1 0 0,1-1 0,0 0 0,-1 0 0,1 0 0,0 0 0,0 0 0,4 0 0,25 0 0,-9 0 0,0-1 0,24-3 0,-47 3 0,0 0 0,-1 0 0,1 0 0,0 0 0,-1 0 0,1-1 0,0 1 0,-1 0 0,1 0 0,0 0 0,-1 0 0,1-1 0,0 1 0,-1 0 0,1-1 0,0 1 0,-1-1 0,1 1 0,-1 0 0,1-1 0,-1 1 0,1-1 0,-1 0 0,1 1 0,-1-1 0,0 1 0,1-1 0,-1 0 0,1 0 0,-2 0 0,1 0 0,0 1 0,-1-1 0,1 0 0,-1 1 0,1-1 0,-1 1 0,1-1 0,-1 1 0,1-1 0,-1 1 0,0-1 0,1 1 0,-1-1 0,0 1 0,1 0 0,-1-1 0,0 1 0,1 0 0,-1 0 0,0 0 0,0-1 0,1 1 0,-1 0 0,-2 0 0,-6-1 0,0-1 0,0 0 0,0-1 0,0 0 0,1-1 0,-1 0 0,1 0 0,0 0 0,0-1 0,0-1 0,1 1 0,-1-1 0,2 0 0,-12-14 0,-40-22 0,52 38 0,-1-1 0,1 1 0,-1 1 0,0 0 0,0 0 0,-1 0 0,-7-2 0,-23-9 0,-2-4 0,-23-13 0,51 25 0,-1 0 0,0 2 0,0-1 0,0 1 0,-1 1 0,0 1 0,-20-2 0,-35-8 0,-11-3 0,67 12 0,0 1 0,0 1 0,0 0 0,0 1 0,-26 2 0,23 0 0,1-2 0,0 0 0,-30-3 0,18-1 0,-52-1 0,15 2 0,4-2 0,-93 4 0,144 2 0,0 0 0,1 0 0,-1 1 0,1 1 0,-1-1 0,1 1 0,-12 6 0,-44 7 0,34-6 0,-12 7 0,4-2 0,9-6 0,10 1 0,12-7 0,1 1 0,-1-2 0,0 1 0,0 0 0,0-1 0,0-1 0,-9 2 0,8-2 0,1 1 0,0 0 0,-1 1 0,1-1 0,0 1 0,1 0 0,-11 7 0,-29 12 0,40-20 0,0 0 0,0 0 0,1 1 0,-1 0 0,1 0 0,0 0 0,0 1 0,0 0 0,-9 8 0,15-11 0,-1-1 0,1 1 0,-1-1 0,1 1 0,-1-1 0,1 0 0,-1 1 0,1-1 0,0 0 0,-1 1 0,1-1 0,0 0 0,-1 0 0,1 1 0,0-1 0,-1 0 0,1 0 0,0 0 0,-1 0 0,1 0 0,0 0 0,0 0 0,-1 0 0,2-1 0,21 2 0,27-8 0,-111 12 0,51-5 0,-14 2 0,23-2 0,1 0 0,-1 0 0,1 0 0,-1 0 0,1 0 0,-1 0 0,0 0 0,1 0 0,-1 1 0,1-1 0,-1 0 0,1 0 0,-1 0 0,1 1 0,0-1 0,-1 0 0,1 1 0,-1-1 0,1 1 0,0-1 0,-1 0 0,1 1 0,0-1 0,-1 1 0,1-1 0,0 1 0,0-1 0,-1 1 0,1-1 0,0 1 0,0 0 0,1 0 0,-1 0 0,1-1 0,-1 1 0,1 0 0,-1-1 0,1 1 0,-1 0 0,1-1 0,0 1 0,0-1 0,-1 1 0,1-1 0,0 1 0,0-1 0,-1 0 0,1 1 0,0-1 0,0 0 0,0 1 0,0-1 0,0 0 0,-1 0 0,1 0 0,0 0 0,0 0 0,2 0 0,30 0 0,-29 0 0,30-2 0,-32 2 0,-7 1 0,-7-1 0,5 1 0,0 0 0,0 0 0,1 0 0,-1 1 0,1 0 0,-1 0 0,1 1 0,-1 0 0,1 0 0,0 0 0,1 1 0,-7 4 0,1 1 0,14-10 0,22-14 0,-10 7 0,-9 4 0,0 1 0,0-1 0,1 2 0,0-1 0,-1 1 0,1 0 0,0 0 0,0 0 0,0 1 0,0 0 0,1 1 0,9 0 0,-15 0 0,0 0 0,0-1 0,0 1 0,1-1 0,-1 1 0,0-1 0,0 0 0,0 1 0,0-1 0,0 0 0,0 0 0,0-1 0,0 1 0,-1 0 0,1-1 0,0 1 0,-1-1 0,1 1 0,-1-1 0,0 0 0,1 0 0,-1 1 0,0-1 0,0 0 0,0 0 0,0 0 0,0-3 0,18-24 0,-12 23 0,0 0 0,0 1 0,0 0 0,1 0 0,-1 1 0,13-5 0,8-6 0,-27 15 0,31-23 0,-31 22 0,0 1 0,-1-1 0,0 1 0,1-1 0,-1 1 0,1-1 0,-1 1 0,0-1 0,1 0 0,-1 1 0,0-1 0,1 1 0,-1-1 0,0 0 0,0 1 0,0-1 0,0 0 0,0 1 0,0-1 0,0 0 0,0 0 0,0 0 0,-1 0 0,1 0 0,-1 1 0,0-1 0,1 0 0,-1 1 0,0-1 0,1 0 0,-1 1 0,0-1 0,0 1 0,0-1 0,1 1 0,-1 0 0,0-1 0,0 1 0,0 0 0,0 0 0,0 0 0,0-1 0,-1 1 0,-35 0 0,13 1 0,22-3 0,11-2 0,33-14 0,-26 11 0,0 0 0,1 1 0,32-7 0,-31 9 0,35-13 0,-8 3 0,-61 17 0,-20 8 0,-89 40 0,27-16 0,69-28 0,25-7 0,0 0 0,0 1 0,0 0 0,0 0 0,1 0 0,-1 1 0,-5 2 0,17-10 0,0-1 0,-1 0 0,13-16 0,17-15 0,-29 32 0,-1 1 0,1 0 0,0 1 0,0 0 0,0 0 0,0 1 0,1 0 0,-1 0 0,16-2 0,71-22 0,-78 23 0,0 0 0,1 2 0,0 0 0,0 1 0,-1 1 0,23 2 0,8-1 0,-19 0 0,35 6 0,-64-7 0,1-1 0,-1 1 0,0 0 0,1 0 0,-1 0 0,1 0 0,-1 0 0,1 1 0,-1-1 0,0 0 0,1 0 0,-1 0 0,1 0 0,-1 0 0,1 1 0,-1-1 0,0 0 0,1 0 0,-1 0 0,0 1 0,1-1 0,-1 0 0,0 1 0,1-1 0,-1 0 0,0 1 0,0-1 0,1 1 0,-10 6 0,-19 3 0,-1-2 0,1 1 0,-48 23 0,53-22 0,10-5 0,12-7 0,17-12 0,4-3 0,-14 10 0,1 1 0,-1 0 0,1 0 0,0 1 0,0 0 0,1 0 0,-1 1 0,1 0 0,0 0 0,0 1 0,1 0 0,-1 0 0,1 1 0,-1 0 0,1 1 0,0-1 0,0 2 0,-1-1 0,11 2 0,-18-1 0,-1 0 0,0 0 0,0 0 0,0 0 0,1 0 0,-1 0 0,0 0 0,0 0 0,1 0 0,-1 0 0,0 0 0,0 0 0,1 0 0,-1 0 0,0 0 0,0 0 0,0 0 0,1 0 0,-1 0 0,0 0 0,0 0 0,0 0 0,1 0 0,-1 1 0,0-1 0,0 0 0,0 0 0,0 0 0,1 0 0,-1 1 0,0-1 0,0 0 0,0 0 0,0 0 0,0 1 0,0-1 0,0 0 0,0 0 0,1 0 0,-1 1 0,0-1 0,0 0 0,0 0 0,0 1 0,0-1 0,0 0 0,-10 10 0,-22 3 0,29-12 0,0-1 0,0 0 0,0 0 0,-1 0 0,1 0 0,0 0 0,0-1 0,0 1 0,-1-1 0,1 0 0,0 0 0,0 0 0,0-1 0,1 1 0,-1-1 0,0 1 0,0-1 0,-3-3 0,4 3 0,1 0 0,0 0 0,-1 0 0,1 0 0,0-1 0,0 1 0,0 0 0,0-1 0,1 1 0,-1-1 0,1 1 0,-1-1 0,1 1 0,0-1 0,0 1 0,0-1 0,0 1 0,0-1 0,1 1 0,-1-1 0,1 1 0,-1 0 0,1-1 0,2-2 0,-3 3 0,1 1 0,0 0 0,-1 0 0,1 0 0,0 0 0,0-1 0,0 1 0,0 0 0,0 0 0,0 1 0,0-1 0,0 0 0,0 0 0,1 0 0,-1 1 0,0-1 0,0 1 0,1-1 0,-1 1 0,0-1 0,1 1 0,-1 0 0,2-1 0,40 0 0,-11 1 0,-14-3 0,1 1 0,0 0 0,0 2 0,27 1 0,-46-1 0,1 0 0,0 0 0,-1 0 0,1 0 0,0 1 0,-1-1 0,1 0 0,-1 0 0,1 0 0,0 0 0,-1 1 0,1-1 0,-1 0 0,1 0 0,0 1 0,-1-1 0,1 1 0,-1-1 0,1 0 0,-1 1 0,1-1 0,-1 1 0,0-1 0,1 1 0,-1-1 0,0 1 0,1 0 0,-1-1 0,0 1 0,0-1 0,1 1 0,-1 0 0,0-1 0,0 1 0,0 0 0,0-1 0,0 1 0,0-1 0,0 1 0,0 0 0,0-1 0,0 1 0,0 0 0,0-1 0,0 1 0,-1 1 0,0 0 0,0-1 0,1 1 0,-1 0 0,0 0 0,0 0 0,-1 0 0,1-1 0,0 1 0,0-1 0,-1 1 0,1-1 0,-1 1 0,-2 1 0,-12 6 0,-1-1 0,-26 9 0,38-15 0,-1-1 0,1 1 0,-1-1 0,1 0 0,-1-1 0,1 1 0,-1-1 0,1 0 0,-1-1 0,1 1 0,-1-1 0,-9-2 0,14 3 0,1-1 0,-1 1 0,1 0 0,-1 0 0,1 0 0,-1 0 0,1 0 0,-1-1 0,1 1 0,0 0 0,-1-1 0,1 1 0,-1 0 0,1 0 0,0-1 0,-1 1 0,1-1 0,0 1 0,-1 0 0,1-1 0,0 1 0,0-1 0,0 1 0,-1 0 0,1-1 0,0 1 0,0-1 0,0 1 0,0-1 0,0 1 0,0-1 0,0 0 0,10-12 0,22-4 0,11 4 0,-36 10 0,-1 0 0,1 1 0,0 0 0,0 0 0,0 1 0,12-1 0,21 1 0,-17 0 0,0 0 0,27 5 0,-47-3 0,0 0 0,0 0 0,0 1 0,0 0 0,0-1 0,0 1 0,-1 0 0,1 0 0,-1 0 0,0 1 0,0-1 0,1 1 0,-1-1 0,-1 1 0,1 0 0,0-1 0,-1 1 0,1 0 0,-1 0 0,0 0 0,0 0 0,1 5 0,-3-6 0,1 0 0,-1-1 0,0 1 0,0-1 0,0 0 0,0 1 0,0-1 0,0 0 0,0 1 0,0-1 0,0 0 0,0 0 0,-1 0 0,1 0 0,0 0 0,-1 0 0,1-1 0,-1 1 0,1 0 0,-3 0 0,-34 13 0,21-11 0,-1-1 0,0-1 0,0-1 0,0 0 0,-26-4 0,38 2 0,-1 0 0,1 0 0,-1 0 0,1-1 0,0 0 0,-8-5 0,14 7 0,0 1 0,0-1 0,0 1 0,0-1 0,0 1 0,0-1 0,1 1 0,-1-1 0,0 1 0,0 0 0,1-1 0,-1 1 0,0-1 0,1 1 0,-1 0 0,0-1 0,1 1 0,-1-1 0,0 1 0,1 0 0,-1 0 0,1-1 0,-1 1 0,1 0 0,-1 0 0,1 0 0,-1-1 0,1 1 0,-1 0 0,2 0 0,21-10 0,-20 8 0,14-4 0,1 0 0,0 0 0,0 2 0,26-4 0,-23 5 0,6-3 0,-19 3 0,-1 2 0,1-1 0,-1 1 0,13 0 0,-13 1 0,-1 1 0,0 0 0,1 0 0,-1 0 0,0 1 0,0 0 0,0 0 0,8 5 0,-13-7 0,0 1 0,0-1 0,-1 1 0,1-1 0,0 1 0,0-1 0,0 1 0,-1 0 0,1-1 0,0 1 0,-1 0 0,1 0 0,-1 0 0,1-1 0,-1 1 0,1 0 0,-1 0 0,0 0 0,1 0 0,-1 0 0,0 0 0,0 0 0,1 1 0,-2-1 0,0 1 0,1 0 0,-1-1 0,0 1 0,0-1 0,1 0 0,-1 1 0,0-1 0,-1 0 0,1 0 0,0 1 0,0-1 0,0 0 0,-1 0 0,1 0 0,0-1 0,-1 1 0,1 0 0,-3 0 0,-8 5 0,0 0 0,0-2 0,0 1 0,-1-2 0,1 0 0,-1 0 0,0-1 0,0 0 0,0-2 0,0 1 0,0-1 0,-19-3 0,21-2 0,16-2 0,18-2 0,49-2 0,-51 7 0,-1 1 0,31-1 0,-37 4 0,2 0 0,0 1 0,-1 0 0,21 4 0,-32-4 0,-1-1 0,0 1 0,1 0 0,-1 0 0,0 0 0,0 1 0,0-1 0,0 1 0,0 0 0,0 0 0,0 0 0,-1 0 0,1 0 0,-1 1 0,1-1 0,-1 1 0,0 0 0,0-1 0,0 1 0,0 0 0,1 5 0,-2-7 0,-1 0 0,0 0 0,0 0 0,0 0 0,0 0 0,0 1 0,-1-1 0,1 0 0,0 0 0,0 0 0,-1 0 0,1 0 0,-1 0 0,1 0 0,-1 0 0,1 0 0,-1 0 0,0 0 0,1 0 0,-1-1 0,0 1 0,0 0 0,0 0 0,1-1 0,-1 1 0,0 0 0,0-1 0,0 1 0,0-1 0,0 1 0,0-1 0,0 1 0,0-1 0,-1 0 0,1 0 0,-1 1 0,-51 11 0,43-11 0,-2 1 0,0 0 0,0-2 0,1 1 0,-17-2 0,24 1 0,1-1 0,-1 1 0,1-1 0,0 1 0,-1-1 0,1 0 0,0 0 0,0 0 0,0-1 0,0 1 0,0-1 0,0 0 0,0 1 0,0-1 0,0-1 0,1 1 0,-1 0 0,1-1 0,-4-4 0,6 7 0,0-1 0,0 1 0,0-1 0,0 1 0,0-1 0,-1 1 0,1-1 0,0 1 0,0-1 0,1 1 0,-1-1 0,0 1 0,0-1 0,0 1 0,0-1 0,0 1 0,0-1 0,1 1 0,-1-1 0,0 1 0,0 0 0,1-1 0,-1 1 0,0-1 0,1 1 0,-1 0 0,0-1 0,1 1 0,-1 0 0,1-1 0,-1 1 0,1 0 0,-1 0 0,0-1 0,1 1 0,-1 0 0,1 0 0,-1 0 0,1 0 0,-1 0 0,1-1 0,-1 1 0,1 0 0,0 0 0,32-4 0,-23 3 0,16-6 0,-14 4 0,0 0 0,1 1 0,-1 0 0,19 1 0,-26 0-119,22 2 370,-26-1-306,0-1-1,-1 1 1,1 0-1,0 0 1,-1 0-1,1 0 1,0 1 0,-1-1-1,1 0 1,0 0-1,-1 0 1,1 0-1,0 1 1,-1-1-1,1 0 1,-1 1-1,1-1 1,0 0 0,-1 1-1,1-1 1,-1 1-1,1-1 1,-1 1-1,0-1 1,1 1-1,0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02:53:31.30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852 175 24575,'-10'0'0,"0"-2"0,-1 1 0,-18-6 0,19 4 0,-1 0 0,1 1 0,-22-1 0,23 3 0,-1 0 0,1 0 0,-1-1 0,0-1 0,1 1 0,0-1 0,-18-7 0,11 5 0,1 0 0,0 1 0,-1 1 0,0 1 0,1 0 0,-27 2 0,14 0 0,-243-1 0,267 0 0,1 1 0,0-1 0,0 1 0,0 0 0,0 0 0,1 0 0,-1 0 0,0 0 0,-4 3 0,5-3 0,-1 1 0,-1-1 0,1 1 0,0-1 0,0 0 0,0 0 0,-1 0 0,1-1 0,-4 1 0,-20-1 0,18-1 0,0 1 0,0 0 0,0 0 0,0 1 0,0 0 0,0 1 0,0 0 0,0 0 0,-15 7 0,31-8 0,0 0 0,1 1 0,-1-2 0,12 0 0,3 0 0,-8 1 0,0-1 0,0-1 0,0 0 0,-1-1 0,20-5 0,-28 5 0,0 0 0,0-1 0,0 1 0,-1-1 0,9-6 0,20-12 0,-7 7 0,-23 11 0,1 0 0,0 1 0,0 0 0,0 0 0,0 0 0,9-2 0,93-29 0,20 9 0,-93 16 0,-13 2 0,1 1 0,23-2 0,-35 7 0,-1 0 0,0 0 0,0 0 0,1 1 0,-1 0 0,0 1 0,0 0 0,15 6 0,-15-6 0,0 0 0,0 0 0,0-1 0,0 0 0,0 0 0,17-1 0,-16-1 0,1 1 0,-1 1 0,1 0 0,18 4 0,7 2 0,-29-6 0,0 0 0,0 0 0,0 1 0,-1-1 0,1 1 0,-1 1 0,1-1 0,6 5 0,1-2 0,0 1 0,1-1 0,0-1 0,-1-1 0,1 0 0,22 2 0,-28-4 0,38 1 0,-39-2 0,-1 0 0,1 0 0,0 0 0,-1 1 0,1 0 0,0 0 0,-1 1 0,1-1 0,-1 1 0,7 4 0,-4-3 0,-1 1 0,1-2 0,0 1 0,0-1 0,0 0 0,12 0 0,-10-1 0,1 1 0,-1 0 0,13 5 0,-1-1 0,14 6 0,-36-11 0,0 0 0,1 0 0,-1-1 0,1 1 0,-1 0 0,0 0 0,0 1 0,0-1 0,1 0 0,-1 0 0,0 0 0,-1 1 0,1-1 0,0 0 0,0 1 0,0-1 0,-1 1 0,1-1 0,0 3 0,0 3-1365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02:53:35.69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237 23 24575,'-3'1'0,"0"-1"0,0 0 0,0 1 0,1 0 0,-1 0 0,0 0 0,1 0 0,-1 0 0,0 0 0,1 1 0,-5 2 0,5-2 0,-1 0 0,1 0 0,-1-1 0,0 1 0,0-1 0,0 0 0,1 0 0,-1 0 0,0 0 0,0-1 0,-6 1 0,-48-2 0,30-1 0,-50 5 0,78-1 0,8 3 0,13 2 0,76-6 0,-86-2 0,0 0 0,-1-1 0,1 0 0,-1 0 0,1-1 0,13-6 0,-5-3 0,-17 10 0,1-1 0,-1 1 0,1 0 0,0 0 0,0 1 0,5-2 0,9-3 0,26-6 0,-43 12 0,1-1 0,0 1 0,-1 0 0,1 0 0,-1 0 0,1 0 0,-1 0 0,1 0 0,-1 1 0,1-1 0,-1 0 0,1 1 0,-1-1 0,1 1 0,-1 0 0,1-1 0,-1 1 0,0 0 0,0 0 0,1 0 0,-1 0 0,0 0 0,2 2 0,-5-2 0,1 0 0,-1 0 0,1 0 0,-1 0 0,1 0 0,-1 0 0,1-1 0,-1 1 0,0 0 0,1-1 0,-1 1 0,0-1 0,0 0 0,-2 1 0,-1 0 0,0 1 0,0 0 0,0 1 0,0 0 0,0 0 0,0 0 0,1 1 0,-1-1 0,1 1 0,0 0 0,0 0 0,-4 7 0,8-11 0,0 0 0,0 0 0,0 0 0,1 0 0,-1 0 0,0-1 0,0 1 0,0 0 0,1 0 0,-1 0 0,0 0 0,0 0 0,1 0 0,-1 0 0,0 0 0,0 0 0,1 0 0,-1 0 0,0 0 0,0 0 0,1 0 0,-1 0 0,0 1 0,0-1 0,0 0 0,1 0 0,-1 0 0,0 0 0,0 0 0,0 0 0,1 1 0,-1-1 0,0 0 0,0 0 0,0 0 0,0 0 0,0 1 0,1-1 0,-1 0 0,0 0 0,0 1 0,0-1 0,0 0 0,0 0 0,0 0 0,0 1 0,0-1 0,0 0 0,0 0 0,0 1 0,0-1 0,0 0 0,0 0 0,0 1 0,0-1 0,0 0 0,0 0 0,0 0 0,0 1 0,0-1 0,0 0 0,0 0 0,-1 1 0,1-1 0,17-12 0,-15 8 0,1 1 0,0-1 0,0 1 0,0 0 0,0 0 0,0 0 0,1 0 0,0 0 0,-1 1 0,1 0 0,0-1 0,0 2 0,0-1 0,0 0 0,1 1 0,-1 0 0,0 0 0,1 0 0,-1 0 0,1 1 0,-1 0 0,1-1 0,-1 2 0,7 0 0,36-1-1365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02:53:38.28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106 0 24575,'-1'1'0,"1"0"0,-1 0 0,1 0 0,-1 0 0,0 0 0,1 0 0,-1-1 0,0 1 0,1 0 0,-1 0 0,0-1 0,0 1 0,0 0 0,0-1 0,0 1 0,0-1 0,0 0 0,0 1 0,0-1 0,0 0 0,0 1 0,0-1 0,0 0 0,0 0 0,-2 0 0,1 0 0,0 1 0,1-1 0,-1 0 0,0 1 0,1 0 0,-1-1 0,1 1 0,-1 0 0,1 0 0,-1-1 0,1 1 0,-1 0 0,0 2 0,-2 0 0,1 0 0,-1 0 0,0-1 0,0 1 0,0-1 0,0 0 0,0 0 0,-1-1 0,-6 3 0,0 1 0,16-4 0,158-8 0,-140 4-1365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02:55:51.55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897 1 24575,'-18'0'0,"9"0"0,0-1 0,0 2 0,0-1 0,0 1 0,0 1 0,-15 4 0,13-3 0,0-1 0,0 0 0,-1-1 0,1 0 0,0 0 0,-1-1 0,-11-2 0,10 1 0,0 1 0,0 0 0,-1 0 0,-24 6 0,18-2 0,-38 3 0,-3 0 0,45-5 0,-1-1 0,0 0 0,-26-3 0,24 1 0,0 1 0,-27 2 0,-22 12 0,42-10 0,-38 10 0,18-3 0,-31 10 0,66-16-1365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02:56:08.07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0 787 24575,'2'-1'0,"-1"1"0,0 0 0,1 0 0,-1-1 0,0 1 0,1-1 0,-1 1 0,0-1 0,0 0 0,0 1 0,1-1 0,-1 0 0,0 0 0,0 0 0,0 0 0,0 0 0,-1 0 0,1 0 0,0 0 0,0 0 0,0-2 0,16-33 0,-1 5 0,-4 17 0,0-1 0,1 2 0,1 0 0,0 1 0,18-13 0,-19 17 0,-5 3 0,1-1 0,0 1 0,1 1 0,-1 0 0,1 0 0,-1 1 0,1 0 0,0 0 0,21-1 0,-25 3 0,1 0 0,-1 0 0,1-1 0,11-4 0,-12 4 0,0 0 0,1 0 0,-1 0 0,1 1 0,10-1 0,64-5 0,-60 4 0,1 1 0,41 1 0,-57 2 0,-1 0 0,0 1 0,1-1 0,-1 1 0,0 1 0,0-1 0,0 1 0,-1 0 0,1 0 0,4 4 0,25 14 0,-16-12 0,-1 1 0,22 15 0,-32-20 0,0-1 0,0 0 0,1 0 0,0-1 0,-1 0 0,1 0 0,0-1 0,0 0 0,1 0 0,13 0 0,4 0 0,1-2 0,29-3 0,-41 1 0,0-1 0,0-1 0,0-1 0,0 0 0,-1-1 0,0 0 0,0-1 0,0-1 0,23-17 0,-27 19 0,0 1 0,1 0 0,10-3 0,10-4 0,-22 9 0,0 1 0,0 0 0,-1 1 0,1 0 0,0 0 0,11 1 0,7-2 0,118 0 0,-78 4 0,-58-1 0,-1 1 0,0 0 0,1 0 0,-1 1 0,0 0 0,-1 1 0,1 0 0,0 0 0,-1 0 0,0 1 0,10 8 0,33 20 0,-14-18 0,26 14 0,-54-24 0,0 0 0,1-1 0,0-1 0,0 1 0,0-1 0,1-1 0,-1 0 0,18 2 0,5-2 0,43-4 0,-20 1 0,-32 0 0,-1-2 0,44-9 0,-34 5 0,-29 6 0,0 0 0,0 0 0,0 0 0,0 0 0,0-1 0,0 1 0,0-1 0,0 0 0,-1 1 0,1-1 0,-1-1 0,1 1 0,-1 0 0,0-1 0,0 1 0,0-1 0,0 1 0,1-4 0,2-1 0,12-7 0,7-8 0,-24 22 0,1-1 0,-1 0 0,0 1 0,0-1 0,1 1 0,-1-1 0,0 0 0,0 1 0,0-1 0,0 0 0,0 1 0,0-1 0,0 1 0,0-1 0,0 0 0,0 1 0,0-1 0,-1 0 0,1 1 0,0-1 0,0 1 0,-1-1 0,1 1 0,0-1 0,-1 1 0,1-1 0,0 1 0,-1-1 0,1 1 0,-1-1 0,1 1 0,-1-1 0,1 1 0,-1 0 0,1-1 0,-1 1 0,1 0 0,-1 0 0,0-1 0,1 1 0,-1 0 0,1 0 0,-2 0 0,-14-6 0,0 1 0,0 1 0,0 1 0,-1 0 0,0 1 0,1 1 0,-1 1 0,-22 1 0,-39-2 0,68 1 0,0-2 0,0 1 0,0-2 0,0 1 0,1-1 0,-1-1 0,1 1 0,0-2 0,-13-7 0,16 9 0,0-1 0,0 1 0,0 0 0,-11-3 0,-23-13 0,-19-25 0,51 37 0,-1 0 0,0 1 0,0 0 0,0 0 0,-14-5 0,-40 3 0,16 3 0,3-4 0,21 4 0,0 1 0,0 1 0,-27 0 0,10 3 0,0 2 0,0 2 0,-47 10 0,58-9 0,0-1 0,-1-2 0,1 0 0,-45-5 0,4 1 0,37 2 0,3 1 0,-1-1 0,1-2 0,-42-8 0,41 3 0,9 1 0,-38-5 0,-30 4 0,-158 7 0,244 1 0,0-1 0,0 1 0,0 0 0,0 0 0,0 0 0,0 0 0,1 1 0,-1 0 0,-6 3 0,9-4 0,0 0 0,0 0 0,-1 0 0,1 0 0,0 0 0,0 0 0,0 1 0,0-1 0,0 0 0,0 1 0,1-1 0,-1 0 0,0 1 0,1-1 0,-1 1 0,1-1 0,-1 1 0,1-1 0,0 1 0,-1-1 0,1 1 0,0 0 0,0-1 0,0 1 0,1-1 0,-1 3 0,4 11 0,0-14 0,1-24 0,2-6 0,-5 24 0,1 0 0,0 0 0,0 0 0,0 0 0,1 1 0,0-1 0,-1 1 0,2 0 0,-1 0 0,0 1 0,1-1 0,-1 1 0,1 0 0,0 0 0,10-4 0,-8 3 0,133-72 0,-113 59 0,-23 13 0,1 0 0,0 1 0,0 0 0,0 0 0,1 1 0,10-5 0,58-23 0,-2 19 0,-33 7 0,7-10 0,-39 11 0,0 1 0,0 0 0,0 0 0,0 0 0,0 1 0,15-1 0,73 4 0,168-4 0,-217-2 0,54-2 0,-87 6 0,-1 1 0,0 0 0,1 0 0,-1 2 0,23 6 0,33 19 0,-61-26 0,-1 1 0,0 0 0,0-1 0,0 2 0,-1-1 0,1 1 0,6 5 0,2 0 0,-1 0 0,1-2 0,1 0 0,28 10 0,-10-5 0,-21-7 0,0 0 0,1-1 0,-1 0 0,1-2 0,17 3 0,-19-3 0,-1 0 0,1 0 0,0 1 0,-1 1 0,1 0 0,14 8 0,17 6 0,71 25 0,-81-24 0,-28-16 0,0 0 0,1 0 0,0 0 0,0-1 0,0 0 0,6 3 0,-33-31 0,17 19 0,0 1 0,0-1 0,-1 1 0,0 0 0,0 1 0,-1-1 0,-8-5 0,7 6 0,0-2 0,0 1 0,1-1 0,-12-14 0,14 14 0,0 0 0,-1 0 0,0 0 0,0 1 0,0 0 0,-1 0 0,0 1 0,0 0 0,-1 0 0,1 0 0,-1 1 0,0 0 0,0 1 0,-10-4 0,-5-2 0,20 7 0,1 1 0,0-1 0,-1 1 0,1 0 0,-1 0 0,1 0 0,-1 1 0,0-1 0,-3 0 0,0 1 0,0-1 0,0-1 0,-1 1 0,1-1 0,0 0 0,0 0 0,0 0 0,1-1 0,-1 0 0,1 0 0,-1-1 0,-7-6 0,-11 0 0,21 9 0,0 0 0,0 0 0,0 0 0,0 0 0,1 0 0,-1 0 0,0-1 0,-2-1 0,-10-8 0,-1 1 0,0 1 0,-27-11 0,31 14 0,1 2 0,0 1 0,1 0 0,-1 1 0,-1 0 0,1 1 0,0 0 0,0 1 0,0 0 0,-1 1 0,1 0 0,0 0 0,-13 4 0,12 1 0,0-1 0,1 1 0,0 1 0,0 0 0,-14 11 0,-57 50 0,70-59 0,2 0 0,-18 20 0,20-20 0,-1-1 0,0 1 0,0-1 0,-19 13 0,-65 39 0,77-45 0,13-13 0,1 0 0,0 0 0,-1 0 0,1 0 0,-1 0 0,0 0 0,0 0 0,0-1 0,0 1 0,-4 0 0,2 0-49,0 0 1,1 1-1,0-1 0,-1 1 0,1-1 1,0 1-1,0 1 0,1-1 0,-1 0 1,0 1-1,1 0 0,0 0 0,0 0 1,0 0-1,1 0 0,-1 1 0,1-1 1,0 1-1,0-1 0,1 1 0,0 0 1,-1 0-1,1 0 0,1 0 0,-1 0 0,1 0 1,0 6-1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5167265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25167265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7ae687167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7ae687167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7ae687167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77ae687167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753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77cec164d1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77cec164d1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466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7ae687167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77ae687167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019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77cec164d1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77cec164d1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770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77ae687167_0_1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77ae687167_0_1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7ae687167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7ae687167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595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7ae687167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7ae687167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714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7ae687167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7ae687167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0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7ae687167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7ae687167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7ae687167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7ae687167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376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7ae687167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7ae687167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77cec164d1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77cec164d1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156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7ae687167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7ae687167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77cec164d1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77cec164d1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77cec164d1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77cec164d1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514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77cec164d1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77cec164d1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755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77cec164d1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77cec164d1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797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77cec164d1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77cec164d1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7ae687167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77ae687167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77cec164d1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77cec164d1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33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77cec164d1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77cec164d1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77cec164d1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77cec164d1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40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1853" y="1597126"/>
            <a:ext cx="3825300" cy="13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1849" y="3213374"/>
            <a:ext cx="3825300" cy="3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customXml" Target="../ink/ink6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10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0.png"/><Relationship Id="rId11" Type="http://schemas.openxmlformats.org/officeDocument/2006/relationships/customXml" Target="../ink/ink5.xml"/><Relationship Id="rId24" Type="http://schemas.openxmlformats.org/officeDocument/2006/relationships/image" Target="../media/image2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7.png"/><Relationship Id="rId10" Type="http://schemas.openxmlformats.org/officeDocument/2006/relationships/image" Target="../media/image180.png"/><Relationship Id="rId19" Type="http://schemas.openxmlformats.org/officeDocument/2006/relationships/customXml" Target="../ink/ink9.xml"/><Relationship Id="rId4" Type="http://schemas.openxmlformats.org/officeDocument/2006/relationships/image" Target="../media/image150.png"/><Relationship Id="rId9" Type="http://schemas.openxmlformats.org/officeDocument/2006/relationships/customXml" Target="../ink/ink4.xml"/><Relationship Id="rId14" Type="http://schemas.openxmlformats.org/officeDocument/2006/relationships/image" Target="../media/image200.png"/><Relationship Id="rId22" Type="http://schemas.openxmlformats.org/officeDocument/2006/relationships/image" Target="../media/image24.png"/><Relationship Id="rId27" Type="http://schemas.openxmlformats.org/officeDocument/2006/relationships/customXml" Target="../ink/ink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-HyeonTae/Team-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701853" y="833285"/>
            <a:ext cx="4290476" cy="24100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Restaurant</a:t>
            </a:r>
            <a:br>
              <a:rPr 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Reservation</a:t>
            </a:r>
            <a:br>
              <a:rPr 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System</a:t>
            </a:r>
            <a:endParaRPr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701849" y="3419851"/>
            <a:ext cx="3825300" cy="938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Team. E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세상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텐션</a:t>
            </a:r>
            <a:endParaRPr 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Kyonggi</a:t>
            </a:r>
            <a:r>
              <a:rPr 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Univ.</a:t>
            </a:r>
            <a:endParaRPr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5066899" y="991220"/>
            <a:ext cx="3375251" cy="3161060"/>
            <a:chOff x="5066899" y="991220"/>
            <a:chExt cx="3375251" cy="3161060"/>
          </a:xfrm>
        </p:grpSpPr>
        <p:sp>
          <p:nvSpPr>
            <p:cNvPr id="58" name="Google Shape;58;p15"/>
            <p:cNvSpPr/>
            <p:nvPr/>
          </p:nvSpPr>
          <p:spPr>
            <a:xfrm>
              <a:off x="5066899" y="991220"/>
              <a:ext cx="3375251" cy="1271813"/>
            </a:xfrm>
            <a:custGeom>
              <a:avLst/>
              <a:gdLst/>
              <a:ahLst/>
              <a:cxnLst/>
              <a:rect l="l" t="t" r="r" b="b"/>
              <a:pathLst>
                <a:path w="72629" h="27367" extrusionOk="0">
                  <a:moveTo>
                    <a:pt x="36320" y="1"/>
                  </a:moveTo>
                  <a:cubicBezTo>
                    <a:pt x="35654" y="1"/>
                    <a:pt x="34987" y="183"/>
                    <a:pt x="34397" y="546"/>
                  </a:cubicBezTo>
                  <a:lnTo>
                    <a:pt x="2227" y="20643"/>
                  </a:lnTo>
                  <a:cubicBezTo>
                    <a:pt x="524" y="21715"/>
                    <a:pt x="0" y="23941"/>
                    <a:pt x="1072" y="25644"/>
                  </a:cubicBezTo>
                  <a:cubicBezTo>
                    <a:pt x="1759" y="26756"/>
                    <a:pt x="2942" y="27367"/>
                    <a:pt x="4156" y="27367"/>
                  </a:cubicBezTo>
                  <a:cubicBezTo>
                    <a:pt x="4814" y="27367"/>
                    <a:pt x="5482" y="27187"/>
                    <a:pt x="6084" y="26811"/>
                  </a:cubicBezTo>
                  <a:lnTo>
                    <a:pt x="36326" y="7928"/>
                  </a:lnTo>
                  <a:lnTo>
                    <a:pt x="66568" y="26811"/>
                  </a:lnTo>
                  <a:cubicBezTo>
                    <a:pt x="67175" y="27180"/>
                    <a:pt x="67830" y="27358"/>
                    <a:pt x="68497" y="27358"/>
                  </a:cubicBezTo>
                  <a:cubicBezTo>
                    <a:pt x="69699" y="27358"/>
                    <a:pt x="70890" y="26751"/>
                    <a:pt x="71569" y="25644"/>
                  </a:cubicBezTo>
                  <a:cubicBezTo>
                    <a:pt x="72628" y="23941"/>
                    <a:pt x="72116" y="21715"/>
                    <a:pt x="70414" y="20643"/>
                  </a:cubicBezTo>
                  <a:lnTo>
                    <a:pt x="38243" y="546"/>
                  </a:lnTo>
                  <a:cubicBezTo>
                    <a:pt x="37654" y="183"/>
                    <a:pt x="36987" y="1"/>
                    <a:pt x="36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7194955" y="1702682"/>
              <a:ext cx="801790" cy="960587"/>
            </a:xfrm>
            <a:custGeom>
              <a:avLst/>
              <a:gdLst/>
              <a:ahLst/>
              <a:cxnLst/>
              <a:rect l="l" t="t" r="r" b="b"/>
              <a:pathLst>
                <a:path w="17253" h="20670" extrusionOk="0">
                  <a:moveTo>
                    <a:pt x="1" y="0"/>
                  </a:moveTo>
                  <a:lnTo>
                    <a:pt x="1" y="3751"/>
                  </a:lnTo>
                  <a:lnTo>
                    <a:pt x="1" y="3870"/>
                  </a:lnTo>
                  <a:cubicBezTo>
                    <a:pt x="1" y="3894"/>
                    <a:pt x="1" y="3906"/>
                    <a:pt x="1" y="3918"/>
                  </a:cubicBezTo>
                  <a:cubicBezTo>
                    <a:pt x="24" y="4168"/>
                    <a:pt x="120" y="4358"/>
                    <a:pt x="263" y="4441"/>
                  </a:cubicBezTo>
                  <a:cubicBezTo>
                    <a:pt x="317" y="4471"/>
                    <a:pt x="382" y="4486"/>
                    <a:pt x="454" y="4486"/>
                  </a:cubicBezTo>
                  <a:cubicBezTo>
                    <a:pt x="554" y="4486"/>
                    <a:pt x="668" y="4456"/>
                    <a:pt x="786" y="4394"/>
                  </a:cubicBezTo>
                  <a:cubicBezTo>
                    <a:pt x="906" y="4334"/>
                    <a:pt x="2013" y="3810"/>
                    <a:pt x="2644" y="3810"/>
                  </a:cubicBezTo>
                  <a:cubicBezTo>
                    <a:pt x="3930" y="3810"/>
                    <a:pt x="4966" y="4953"/>
                    <a:pt x="4966" y="6370"/>
                  </a:cubicBezTo>
                  <a:cubicBezTo>
                    <a:pt x="4966" y="7775"/>
                    <a:pt x="3930" y="8930"/>
                    <a:pt x="2644" y="8930"/>
                  </a:cubicBezTo>
                  <a:cubicBezTo>
                    <a:pt x="2013" y="8930"/>
                    <a:pt x="906" y="8394"/>
                    <a:pt x="786" y="8335"/>
                  </a:cubicBezTo>
                  <a:cubicBezTo>
                    <a:pt x="697" y="8290"/>
                    <a:pt x="579" y="8250"/>
                    <a:pt x="462" y="8250"/>
                  </a:cubicBezTo>
                  <a:cubicBezTo>
                    <a:pt x="393" y="8250"/>
                    <a:pt x="325" y="8264"/>
                    <a:pt x="263" y="8299"/>
                  </a:cubicBezTo>
                  <a:cubicBezTo>
                    <a:pt x="132" y="8370"/>
                    <a:pt x="36" y="8549"/>
                    <a:pt x="1" y="8775"/>
                  </a:cubicBezTo>
                  <a:cubicBezTo>
                    <a:pt x="1" y="8811"/>
                    <a:pt x="1" y="8859"/>
                    <a:pt x="1" y="8942"/>
                  </a:cubicBezTo>
                  <a:lnTo>
                    <a:pt x="1" y="14216"/>
                  </a:lnTo>
                  <a:lnTo>
                    <a:pt x="1" y="14538"/>
                  </a:lnTo>
                  <a:lnTo>
                    <a:pt x="1" y="15419"/>
                  </a:lnTo>
                  <a:lnTo>
                    <a:pt x="6120" y="15419"/>
                  </a:lnTo>
                  <a:cubicBezTo>
                    <a:pt x="6859" y="15467"/>
                    <a:pt x="7633" y="15919"/>
                    <a:pt x="7633" y="16538"/>
                  </a:cubicBezTo>
                  <a:cubicBezTo>
                    <a:pt x="7633" y="16741"/>
                    <a:pt x="7585" y="16943"/>
                    <a:pt x="7478" y="17145"/>
                  </a:cubicBezTo>
                  <a:cubicBezTo>
                    <a:pt x="7275" y="17562"/>
                    <a:pt x="6954" y="18360"/>
                    <a:pt x="6954" y="18717"/>
                  </a:cubicBezTo>
                  <a:cubicBezTo>
                    <a:pt x="6954" y="19646"/>
                    <a:pt x="7811" y="20670"/>
                    <a:pt x="8859" y="20670"/>
                  </a:cubicBezTo>
                  <a:cubicBezTo>
                    <a:pt x="9919" y="20670"/>
                    <a:pt x="10776" y="19646"/>
                    <a:pt x="10776" y="18717"/>
                  </a:cubicBezTo>
                  <a:cubicBezTo>
                    <a:pt x="10776" y="18360"/>
                    <a:pt x="10454" y="17562"/>
                    <a:pt x="10252" y="17145"/>
                  </a:cubicBezTo>
                  <a:cubicBezTo>
                    <a:pt x="10145" y="16943"/>
                    <a:pt x="10097" y="16741"/>
                    <a:pt x="10097" y="16538"/>
                  </a:cubicBezTo>
                  <a:cubicBezTo>
                    <a:pt x="10097" y="16312"/>
                    <a:pt x="10157" y="16098"/>
                    <a:pt x="10288" y="15919"/>
                  </a:cubicBezTo>
                  <a:cubicBezTo>
                    <a:pt x="10431" y="15728"/>
                    <a:pt x="10621" y="15598"/>
                    <a:pt x="10835" y="15526"/>
                  </a:cubicBezTo>
                  <a:cubicBezTo>
                    <a:pt x="10907" y="15490"/>
                    <a:pt x="10978" y="15478"/>
                    <a:pt x="11050" y="15455"/>
                  </a:cubicBezTo>
                  <a:cubicBezTo>
                    <a:pt x="11193" y="15431"/>
                    <a:pt x="11335" y="15419"/>
                    <a:pt x="11478" y="15419"/>
                  </a:cubicBezTo>
                  <a:lnTo>
                    <a:pt x="17253" y="15419"/>
                  </a:lnTo>
                  <a:lnTo>
                    <a:pt x="17253" y="12919"/>
                  </a:lnTo>
                  <a:cubicBezTo>
                    <a:pt x="17253" y="11585"/>
                    <a:pt x="16562" y="10335"/>
                    <a:pt x="15431" y="963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6097729" y="1455071"/>
              <a:ext cx="1313592" cy="960865"/>
            </a:xfrm>
            <a:custGeom>
              <a:avLst/>
              <a:gdLst/>
              <a:ahLst/>
              <a:cxnLst/>
              <a:rect l="l" t="t" r="r" b="b"/>
              <a:pathLst>
                <a:path w="28266" h="20676" extrusionOk="0">
                  <a:moveTo>
                    <a:pt x="14163" y="0"/>
                  </a:moveTo>
                  <a:cubicBezTo>
                    <a:pt x="13451" y="0"/>
                    <a:pt x="12740" y="197"/>
                    <a:pt x="12109" y="590"/>
                  </a:cubicBezTo>
                  <a:lnTo>
                    <a:pt x="5084" y="4983"/>
                  </a:lnTo>
                  <a:lnTo>
                    <a:pt x="5084" y="8900"/>
                  </a:lnTo>
                  <a:cubicBezTo>
                    <a:pt x="5084" y="8984"/>
                    <a:pt x="5084" y="9043"/>
                    <a:pt x="5084" y="9067"/>
                  </a:cubicBezTo>
                  <a:lnTo>
                    <a:pt x="5072" y="9067"/>
                  </a:lnTo>
                  <a:cubicBezTo>
                    <a:pt x="5037" y="9555"/>
                    <a:pt x="4834" y="9924"/>
                    <a:pt x="4501" y="10115"/>
                  </a:cubicBezTo>
                  <a:cubicBezTo>
                    <a:pt x="4347" y="10206"/>
                    <a:pt x="4175" y="10250"/>
                    <a:pt x="3993" y="10250"/>
                  </a:cubicBezTo>
                  <a:cubicBezTo>
                    <a:pt x="3793" y="10250"/>
                    <a:pt x="3581" y="10197"/>
                    <a:pt x="3370" y="10091"/>
                  </a:cubicBezTo>
                  <a:cubicBezTo>
                    <a:pt x="3072" y="9948"/>
                    <a:pt x="2179" y="9555"/>
                    <a:pt x="1750" y="9555"/>
                  </a:cubicBezTo>
                  <a:cubicBezTo>
                    <a:pt x="786" y="9555"/>
                    <a:pt x="0" y="10448"/>
                    <a:pt x="0" y="11543"/>
                  </a:cubicBezTo>
                  <a:cubicBezTo>
                    <a:pt x="0" y="12651"/>
                    <a:pt x="786" y="13544"/>
                    <a:pt x="1750" y="13544"/>
                  </a:cubicBezTo>
                  <a:cubicBezTo>
                    <a:pt x="2179" y="13544"/>
                    <a:pt x="3072" y="13151"/>
                    <a:pt x="3370" y="12996"/>
                  </a:cubicBezTo>
                  <a:cubicBezTo>
                    <a:pt x="3578" y="12898"/>
                    <a:pt x="3787" y="12847"/>
                    <a:pt x="3984" y="12847"/>
                  </a:cubicBezTo>
                  <a:cubicBezTo>
                    <a:pt x="4170" y="12847"/>
                    <a:pt x="4345" y="12892"/>
                    <a:pt x="4501" y="12984"/>
                  </a:cubicBezTo>
                  <a:cubicBezTo>
                    <a:pt x="4846" y="13186"/>
                    <a:pt x="5048" y="13567"/>
                    <a:pt x="5084" y="14068"/>
                  </a:cubicBezTo>
                  <a:lnTo>
                    <a:pt x="5084" y="14210"/>
                  </a:lnTo>
                  <a:lnTo>
                    <a:pt x="5084" y="20675"/>
                  </a:lnTo>
                  <a:lnTo>
                    <a:pt x="11895" y="20675"/>
                  </a:lnTo>
                  <a:cubicBezTo>
                    <a:pt x="12323" y="20652"/>
                    <a:pt x="12573" y="20449"/>
                    <a:pt x="12573" y="20152"/>
                  </a:cubicBezTo>
                  <a:cubicBezTo>
                    <a:pt x="12573" y="20044"/>
                    <a:pt x="12537" y="19925"/>
                    <a:pt x="12478" y="19794"/>
                  </a:cubicBezTo>
                  <a:cubicBezTo>
                    <a:pt x="12418" y="19675"/>
                    <a:pt x="11883" y="18556"/>
                    <a:pt x="11883" y="17925"/>
                  </a:cubicBezTo>
                  <a:cubicBezTo>
                    <a:pt x="11883" y="16639"/>
                    <a:pt x="13038" y="15592"/>
                    <a:pt x="14454" y="15592"/>
                  </a:cubicBezTo>
                  <a:cubicBezTo>
                    <a:pt x="15871" y="15592"/>
                    <a:pt x="17026" y="16639"/>
                    <a:pt x="17026" y="17925"/>
                  </a:cubicBezTo>
                  <a:cubicBezTo>
                    <a:pt x="17026" y="18556"/>
                    <a:pt x="16478" y="19675"/>
                    <a:pt x="16419" y="19794"/>
                  </a:cubicBezTo>
                  <a:cubicBezTo>
                    <a:pt x="16359" y="19925"/>
                    <a:pt x="16324" y="20044"/>
                    <a:pt x="16324" y="20152"/>
                  </a:cubicBezTo>
                  <a:cubicBezTo>
                    <a:pt x="16324" y="20449"/>
                    <a:pt x="16586" y="20640"/>
                    <a:pt x="17002" y="20675"/>
                  </a:cubicBezTo>
                  <a:lnTo>
                    <a:pt x="22051" y="20675"/>
                  </a:lnTo>
                  <a:cubicBezTo>
                    <a:pt x="22122" y="20675"/>
                    <a:pt x="22789" y="20664"/>
                    <a:pt x="23182" y="20664"/>
                  </a:cubicBezTo>
                  <a:lnTo>
                    <a:pt x="23182" y="14353"/>
                  </a:lnTo>
                  <a:lnTo>
                    <a:pt x="23182" y="14198"/>
                  </a:lnTo>
                  <a:cubicBezTo>
                    <a:pt x="23217" y="13698"/>
                    <a:pt x="23420" y="13317"/>
                    <a:pt x="23765" y="13115"/>
                  </a:cubicBezTo>
                  <a:cubicBezTo>
                    <a:pt x="23921" y="13029"/>
                    <a:pt x="24093" y="12984"/>
                    <a:pt x="24276" y="12984"/>
                  </a:cubicBezTo>
                  <a:cubicBezTo>
                    <a:pt x="24470" y="12984"/>
                    <a:pt x="24675" y="13034"/>
                    <a:pt x="24884" y="13139"/>
                  </a:cubicBezTo>
                  <a:cubicBezTo>
                    <a:pt x="25194" y="13282"/>
                    <a:pt x="26087" y="13675"/>
                    <a:pt x="26515" y="13675"/>
                  </a:cubicBezTo>
                  <a:cubicBezTo>
                    <a:pt x="27480" y="13675"/>
                    <a:pt x="28266" y="12782"/>
                    <a:pt x="28266" y="11686"/>
                  </a:cubicBezTo>
                  <a:cubicBezTo>
                    <a:pt x="28266" y="10591"/>
                    <a:pt x="27480" y="9686"/>
                    <a:pt x="26515" y="9686"/>
                  </a:cubicBezTo>
                  <a:cubicBezTo>
                    <a:pt x="26087" y="9686"/>
                    <a:pt x="25194" y="10079"/>
                    <a:pt x="24884" y="10234"/>
                  </a:cubicBezTo>
                  <a:cubicBezTo>
                    <a:pt x="24679" y="10336"/>
                    <a:pt x="24476" y="10387"/>
                    <a:pt x="24285" y="10387"/>
                  </a:cubicBezTo>
                  <a:cubicBezTo>
                    <a:pt x="24099" y="10387"/>
                    <a:pt x="23923" y="10339"/>
                    <a:pt x="23765" y="10246"/>
                  </a:cubicBezTo>
                  <a:cubicBezTo>
                    <a:pt x="23432" y="10055"/>
                    <a:pt x="23229" y="9686"/>
                    <a:pt x="23182" y="9210"/>
                  </a:cubicBezTo>
                  <a:lnTo>
                    <a:pt x="23170" y="9210"/>
                  </a:lnTo>
                  <a:cubicBezTo>
                    <a:pt x="23182" y="9174"/>
                    <a:pt x="23182" y="9126"/>
                    <a:pt x="23182" y="9043"/>
                  </a:cubicBezTo>
                  <a:lnTo>
                    <a:pt x="23182" y="4935"/>
                  </a:lnTo>
                  <a:lnTo>
                    <a:pt x="16216" y="590"/>
                  </a:lnTo>
                  <a:cubicBezTo>
                    <a:pt x="15585" y="197"/>
                    <a:pt x="14874" y="0"/>
                    <a:pt x="1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496823" y="1703240"/>
              <a:ext cx="800675" cy="942323"/>
            </a:xfrm>
            <a:custGeom>
              <a:avLst/>
              <a:gdLst/>
              <a:ahLst/>
              <a:cxnLst/>
              <a:rect l="l" t="t" r="r" b="b"/>
              <a:pathLst>
                <a:path w="17229" h="20277" extrusionOk="0">
                  <a:moveTo>
                    <a:pt x="17229" y="0"/>
                  </a:moveTo>
                  <a:lnTo>
                    <a:pt x="1822" y="9620"/>
                  </a:lnTo>
                  <a:cubicBezTo>
                    <a:pt x="691" y="10335"/>
                    <a:pt x="0" y="11573"/>
                    <a:pt x="0" y="12907"/>
                  </a:cubicBezTo>
                  <a:lnTo>
                    <a:pt x="0" y="15300"/>
                  </a:lnTo>
                  <a:lnTo>
                    <a:pt x="5608" y="15300"/>
                  </a:lnTo>
                  <a:cubicBezTo>
                    <a:pt x="5703" y="15300"/>
                    <a:pt x="5804" y="15294"/>
                    <a:pt x="5903" y="15294"/>
                  </a:cubicBezTo>
                  <a:cubicBezTo>
                    <a:pt x="5952" y="15294"/>
                    <a:pt x="6001" y="15296"/>
                    <a:pt x="6049" y="15300"/>
                  </a:cubicBezTo>
                  <a:cubicBezTo>
                    <a:pt x="6204" y="15300"/>
                    <a:pt x="6358" y="15312"/>
                    <a:pt x="6513" y="15359"/>
                  </a:cubicBezTo>
                  <a:cubicBezTo>
                    <a:pt x="6739" y="15419"/>
                    <a:pt x="6966" y="15526"/>
                    <a:pt x="7120" y="15693"/>
                  </a:cubicBezTo>
                  <a:cubicBezTo>
                    <a:pt x="7311" y="15895"/>
                    <a:pt x="7406" y="16157"/>
                    <a:pt x="7406" y="16419"/>
                  </a:cubicBezTo>
                  <a:cubicBezTo>
                    <a:pt x="7406" y="16621"/>
                    <a:pt x="7358" y="16824"/>
                    <a:pt x="7251" y="17026"/>
                  </a:cubicBezTo>
                  <a:cubicBezTo>
                    <a:pt x="7049" y="17443"/>
                    <a:pt x="6727" y="18241"/>
                    <a:pt x="6727" y="18610"/>
                  </a:cubicBezTo>
                  <a:cubicBezTo>
                    <a:pt x="6727" y="19526"/>
                    <a:pt x="7585" y="20277"/>
                    <a:pt x="8644" y="20277"/>
                  </a:cubicBezTo>
                  <a:cubicBezTo>
                    <a:pt x="9692" y="20277"/>
                    <a:pt x="10549" y="19526"/>
                    <a:pt x="10549" y="18610"/>
                  </a:cubicBezTo>
                  <a:cubicBezTo>
                    <a:pt x="10549" y="18241"/>
                    <a:pt x="10228" y="17443"/>
                    <a:pt x="10025" y="17026"/>
                  </a:cubicBezTo>
                  <a:cubicBezTo>
                    <a:pt x="9918" y="16824"/>
                    <a:pt x="9871" y="16621"/>
                    <a:pt x="9871" y="16419"/>
                  </a:cubicBezTo>
                  <a:cubicBezTo>
                    <a:pt x="9871" y="15800"/>
                    <a:pt x="10359" y="15359"/>
                    <a:pt x="11085" y="15300"/>
                  </a:cubicBezTo>
                  <a:lnTo>
                    <a:pt x="17229" y="15300"/>
                  </a:lnTo>
                  <a:cubicBezTo>
                    <a:pt x="17229" y="15300"/>
                    <a:pt x="17229" y="14097"/>
                    <a:pt x="17229" y="14097"/>
                  </a:cubicBezTo>
                  <a:lnTo>
                    <a:pt x="17229" y="8835"/>
                  </a:lnTo>
                  <a:cubicBezTo>
                    <a:pt x="17229" y="8751"/>
                    <a:pt x="17229" y="8692"/>
                    <a:pt x="17229" y="8668"/>
                  </a:cubicBezTo>
                  <a:cubicBezTo>
                    <a:pt x="17193" y="8430"/>
                    <a:pt x="17098" y="8263"/>
                    <a:pt x="16967" y="8180"/>
                  </a:cubicBezTo>
                  <a:cubicBezTo>
                    <a:pt x="16904" y="8146"/>
                    <a:pt x="16838" y="8133"/>
                    <a:pt x="16773" y="8133"/>
                  </a:cubicBezTo>
                  <a:cubicBezTo>
                    <a:pt x="16653" y="8133"/>
                    <a:pt x="16535" y="8177"/>
                    <a:pt x="16443" y="8216"/>
                  </a:cubicBezTo>
                  <a:cubicBezTo>
                    <a:pt x="16312" y="8287"/>
                    <a:pt x="15217" y="8811"/>
                    <a:pt x="14586" y="8811"/>
                  </a:cubicBezTo>
                  <a:cubicBezTo>
                    <a:pt x="13300" y="8811"/>
                    <a:pt x="12252" y="7668"/>
                    <a:pt x="12252" y="6251"/>
                  </a:cubicBezTo>
                  <a:cubicBezTo>
                    <a:pt x="12252" y="4834"/>
                    <a:pt x="13300" y="3691"/>
                    <a:pt x="14586" y="3691"/>
                  </a:cubicBezTo>
                  <a:cubicBezTo>
                    <a:pt x="15217" y="3691"/>
                    <a:pt x="16312" y="4227"/>
                    <a:pt x="16443" y="4287"/>
                  </a:cubicBezTo>
                  <a:cubicBezTo>
                    <a:pt x="16559" y="4341"/>
                    <a:pt x="16666" y="4368"/>
                    <a:pt x="16764" y="4368"/>
                  </a:cubicBezTo>
                  <a:cubicBezTo>
                    <a:pt x="16838" y="4368"/>
                    <a:pt x="16906" y="4353"/>
                    <a:pt x="16967" y="4322"/>
                  </a:cubicBezTo>
                  <a:cubicBezTo>
                    <a:pt x="17110" y="4239"/>
                    <a:pt x="17205" y="4048"/>
                    <a:pt x="17229" y="3798"/>
                  </a:cubicBezTo>
                  <a:cubicBezTo>
                    <a:pt x="17229" y="3786"/>
                    <a:pt x="17229" y="3786"/>
                    <a:pt x="17229" y="3775"/>
                  </a:cubicBezTo>
                  <a:lnTo>
                    <a:pt x="17229" y="3632"/>
                  </a:lnTo>
                  <a:lnTo>
                    <a:pt x="17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7205458" y="2445792"/>
              <a:ext cx="791287" cy="866526"/>
            </a:xfrm>
            <a:custGeom>
              <a:avLst/>
              <a:gdLst/>
              <a:ahLst/>
              <a:cxnLst/>
              <a:rect l="l" t="t" r="r" b="b"/>
              <a:pathLst>
                <a:path w="17027" h="18646" extrusionOk="0">
                  <a:moveTo>
                    <a:pt x="1" y="0"/>
                  </a:moveTo>
                  <a:lnTo>
                    <a:pt x="1" y="1405"/>
                  </a:lnTo>
                  <a:lnTo>
                    <a:pt x="1" y="6930"/>
                  </a:lnTo>
                  <a:cubicBezTo>
                    <a:pt x="1" y="7013"/>
                    <a:pt x="1" y="7073"/>
                    <a:pt x="1" y="7097"/>
                  </a:cubicBezTo>
                  <a:cubicBezTo>
                    <a:pt x="37" y="7347"/>
                    <a:pt x="132" y="7525"/>
                    <a:pt x="263" y="7609"/>
                  </a:cubicBezTo>
                  <a:cubicBezTo>
                    <a:pt x="328" y="7643"/>
                    <a:pt x="396" y="7657"/>
                    <a:pt x="463" y="7657"/>
                  </a:cubicBezTo>
                  <a:cubicBezTo>
                    <a:pt x="581" y="7657"/>
                    <a:pt x="696" y="7614"/>
                    <a:pt x="787" y="7561"/>
                  </a:cubicBezTo>
                  <a:cubicBezTo>
                    <a:pt x="918" y="7501"/>
                    <a:pt x="2013" y="6942"/>
                    <a:pt x="2644" y="6942"/>
                  </a:cubicBezTo>
                  <a:cubicBezTo>
                    <a:pt x="3930" y="6942"/>
                    <a:pt x="4978" y="8144"/>
                    <a:pt x="4978" y="9633"/>
                  </a:cubicBezTo>
                  <a:cubicBezTo>
                    <a:pt x="4978" y="11109"/>
                    <a:pt x="3930" y="12323"/>
                    <a:pt x="2644" y="12323"/>
                  </a:cubicBezTo>
                  <a:cubicBezTo>
                    <a:pt x="2013" y="12323"/>
                    <a:pt x="918" y="11764"/>
                    <a:pt x="787" y="11692"/>
                  </a:cubicBezTo>
                  <a:cubicBezTo>
                    <a:pt x="673" y="11632"/>
                    <a:pt x="563" y="11602"/>
                    <a:pt x="465" y="11602"/>
                  </a:cubicBezTo>
                  <a:cubicBezTo>
                    <a:pt x="389" y="11602"/>
                    <a:pt x="320" y="11620"/>
                    <a:pt x="263" y="11657"/>
                  </a:cubicBezTo>
                  <a:cubicBezTo>
                    <a:pt x="120" y="11740"/>
                    <a:pt x="25" y="11942"/>
                    <a:pt x="1" y="12204"/>
                  </a:cubicBezTo>
                  <a:cubicBezTo>
                    <a:pt x="1" y="12204"/>
                    <a:pt x="1" y="12240"/>
                    <a:pt x="1" y="12240"/>
                  </a:cubicBezTo>
                  <a:lnTo>
                    <a:pt x="1" y="12383"/>
                  </a:lnTo>
                  <a:lnTo>
                    <a:pt x="1" y="18634"/>
                  </a:lnTo>
                  <a:lnTo>
                    <a:pt x="6085" y="18634"/>
                  </a:lnTo>
                  <a:cubicBezTo>
                    <a:pt x="6228" y="18622"/>
                    <a:pt x="6704" y="18562"/>
                    <a:pt x="6704" y="18146"/>
                  </a:cubicBezTo>
                  <a:cubicBezTo>
                    <a:pt x="6704" y="18038"/>
                    <a:pt x="6668" y="17931"/>
                    <a:pt x="6621" y="17800"/>
                  </a:cubicBezTo>
                  <a:cubicBezTo>
                    <a:pt x="6549" y="17669"/>
                    <a:pt x="6025" y="16514"/>
                    <a:pt x="6025" y="15848"/>
                  </a:cubicBezTo>
                  <a:cubicBezTo>
                    <a:pt x="6025" y="14514"/>
                    <a:pt x="7168" y="13419"/>
                    <a:pt x="8585" y="13419"/>
                  </a:cubicBezTo>
                  <a:cubicBezTo>
                    <a:pt x="10002" y="13419"/>
                    <a:pt x="11145" y="14514"/>
                    <a:pt x="11145" y="15848"/>
                  </a:cubicBezTo>
                  <a:cubicBezTo>
                    <a:pt x="11145" y="16514"/>
                    <a:pt x="10609" y="17669"/>
                    <a:pt x="10550" y="17800"/>
                  </a:cubicBezTo>
                  <a:cubicBezTo>
                    <a:pt x="10502" y="17931"/>
                    <a:pt x="10466" y="18038"/>
                    <a:pt x="10466" y="18146"/>
                  </a:cubicBezTo>
                  <a:cubicBezTo>
                    <a:pt x="10466" y="18527"/>
                    <a:pt x="10871" y="18610"/>
                    <a:pt x="11050" y="18634"/>
                  </a:cubicBezTo>
                  <a:lnTo>
                    <a:pt x="11074" y="18634"/>
                  </a:lnTo>
                  <a:lnTo>
                    <a:pt x="11074" y="18646"/>
                  </a:lnTo>
                  <a:cubicBezTo>
                    <a:pt x="11098" y="18634"/>
                    <a:pt x="11181" y="18634"/>
                    <a:pt x="11181" y="18634"/>
                  </a:cubicBezTo>
                  <a:lnTo>
                    <a:pt x="17027" y="18634"/>
                  </a:lnTo>
                  <a:lnTo>
                    <a:pt x="17027" y="0"/>
                  </a:lnTo>
                  <a:lnTo>
                    <a:pt x="11038" y="0"/>
                  </a:lnTo>
                  <a:cubicBezTo>
                    <a:pt x="10883" y="24"/>
                    <a:pt x="10478" y="250"/>
                    <a:pt x="10478" y="631"/>
                  </a:cubicBezTo>
                  <a:cubicBezTo>
                    <a:pt x="10478" y="739"/>
                    <a:pt x="10502" y="846"/>
                    <a:pt x="10562" y="977"/>
                  </a:cubicBezTo>
                  <a:cubicBezTo>
                    <a:pt x="10621" y="1108"/>
                    <a:pt x="11157" y="2263"/>
                    <a:pt x="11157" y="2929"/>
                  </a:cubicBezTo>
                  <a:cubicBezTo>
                    <a:pt x="11157" y="4263"/>
                    <a:pt x="10002" y="5358"/>
                    <a:pt x="8585" y="5358"/>
                  </a:cubicBezTo>
                  <a:cubicBezTo>
                    <a:pt x="7180" y="5358"/>
                    <a:pt x="6025" y="4263"/>
                    <a:pt x="6025" y="2929"/>
                  </a:cubicBezTo>
                  <a:cubicBezTo>
                    <a:pt x="6025" y="2263"/>
                    <a:pt x="6561" y="1108"/>
                    <a:pt x="6621" y="977"/>
                  </a:cubicBezTo>
                  <a:cubicBezTo>
                    <a:pt x="6680" y="846"/>
                    <a:pt x="6704" y="739"/>
                    <a:pt x="6704" y="631"/>
                  </a:cubicBezTo>
                  <a:cubicBezTo>
                    <a:pt x="6704" y="239"/>
                    <a:pt x="6287" y="24"/>
                    <a:pt x="6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198301" y="3107016"/>
              <a:ext cx="798444" cy="1045259"/>
            </a:xfrm>
            <a:custGeom>
              <a:avLst/>
              <a:gdLst/>
              <a:ahLst/>
              <a:cxnLst/>
              <a:rect l="l" t="t" r="r" b="b"/>
              <a:pathLst>
                <a:path w="17181" h="22492" extrusionOk="0">
                  <a:moveTo>
                    <a:pt x="8727" y="0"/>
                  </a:moveTo>
                  <a:cubicBezTo>
                    <a:pt x="7680" y="0"/>
                    <a:pt x="6822" y="750"/>
                    <a:pt x="6822" y="1667"/>
                  </a:cubicBezTo>
                  <a:cubicBezTo>
                    <a:pt x="6822" y="2036"/>
                    <a:pt x="7144" y="2834"/>
                    <a:pt x="7346" y="3251"/>
                  </a:cubicBezTo>
                  <a:cubicBezTo>
                    <a:pt x="7453" y="3453"/>
                    <a:pt x="7501" y="3656"/>
                    <a:pt x="7501" y="3858"/>
                  </a:cubicBezTo>
                  <a:cubicBezTo>
                    <a:pt x="7501" y="4477"/>
                    <a:pt x="7013" y="4918"/>
                    <a:pt x="6287" y="4977"/>
                  </a:cubicBezTo>
                  <a:lnTo>
                    <a:pt x="12" y="4977"/>
                  </a:lnTo>
                  <a:cubicBezTo>
                    <a:pt x="12" y="4977"/>
                    <a:pt x="12" y="6180"/>
                    <a:pt x="0" y="6180"/>
                  </a:cubicBezTo>
                  <a:lnTo>
                    <a:pt x="0" y="11442"/>
                  </a:lnTo>
                  <a:cubicBezTo>
                    <a:pt x="0" y="11526"/>
                    <a:pt x="12" y="11585"/>
                    <a:pt x="12" y="11609"/>
                  </a:cubicBezTo>
                  <a:cubicBezTo>
                    <a:pt x="36" y="11847"/>
                    <a:pt x="131" y="12014"/>
                    <a:pt x="274" y="12097"/>
                  </a:cubicBezTo>
                  <a:cubicBezTo>
                    <a:pt x="333" y="12131"/>
                    <a:pt x="396" y="12144"/>
                    <a:pt x="459" y="12144"/>
                  </a:cubicBezTo>
                  <a:cubicBezTo>
                    <a:pt x="576" y="12144"/>
                    <a:pt x="693" y="12100"/>
                    <a:pt x="786" y="12061"/>
                  </a:cubicBezTo>
                  <a:cubicBezTo>
                    <a:pt x="917" y="11990"/>
                    <a:pt x="2024" y="11466"/>
                    <a:pt x="2655" y="11466"/>
                  </a:cubicBezTo>
                  <a:cubicBezTo>
                    <a:pt x="3929" y="11466"/>
                    <a:pt x="5120" y="12609"/>
                    <a:pt x="5120" y="14026"/>
                  </a:cubicBezTo>
                  <a:cubicBezTo>
                    <a:pt x="5120" y="15443"/>
                    <a:pt x="3929" y="16586"/>
                    <a:pt x="2655" y="16586"/>
                  </a:cubicBezTo>
                  <a:cubicBezTo>
                    <a:pt x="2024" y="16586"/>
                    <a:pt x="917" y="16050"/>
                    <a:pt x="786" y="15990"/>
                  </a:cubicBezTo>
                  <a:cubicBezTo>
                    <a:pt x="670" y="15936"/>
                    <a:pt x="562" y="15909"/>
                    <a:pt x="467" y="15909"/>
                  </a:cubicBezTo>
                  <a:cubicBezTo>
                    <a:pt x="395" y="15909"/>
                    <a:pt x="330" y="15924"/>
                    <a:pt x="274" y="15955"/>
                  </a:cubicBezTo>
                  <a:cubicBezTo>
                    <a:pt x="131" y="16038"/>
                    <a:pt x="24" y="16229"/>
                    <a:pt x="0" y="16479"/>
                  </a:cubicBezTo>
                  <a:cubicBezTo>
                    <a:pt x="0" y="16490"/>
                    <a:pt x="0" y="16490"/>
                    <a:pt x="0" y="16502"/>
                  </a:cubicBezTo>
                  <a:lnTo>
                    <a:pt x="0" y="16645"/>
                  </a:lnTo>
                  <a:lnTo>
                    <a:pt x="0" y="22491"/>
                  </a:lnTo>
                  <a:lnTo>
                    <a:pt x="13311" y="22491"/>
                  </a:lnTo>
                  <a:cubicBezTo>
                    <a:pt x="15443" y="22491"/>
                    <a:pt x="17181" y="20753"/>
                    <a:pt x="17181" y="18622"/>
                  </a:cubicBezTo>
                  <a:lnTo>
                    <a:pt x="17181" y="4977"/>
                  </a:lnTo>
                  <a:lnTo>
                    <a:pt x="11323" y="4977"/>
                  </a:lnTo>
                  <a:cubicBezTo>
                    <a:pt x="10847" y="4977"/>
                    <a:pt x="10323" y="4799"/>
                    <a:pt x="10085" y="4358"/>
                  </a:cubicBezTo>
                  <a:cubicBezTo>
                    <a:pt x="10001" y="4203"/>
                    <a:pt x="9966" y="4025"/>
                    <a:pt x="9966" y="3858"/>
                  </a:cubicBezTo>
                  <a:cubicBezTo>
                    <a:pt x="9966" y="3656"/>
                    <a:pt x="10013" y="3453"/>
                    <a:pt x="10120" y="3251"/>
                  </a:cubicBezTo>
                  <a:cubicBezTo>
                    <a:pt x="10323" y="2834"/>
                    <a:pt x="10644" y="2036"/>
                    <a:pt x="10644" y="1667"/>
                  </a:cubicBezTo>
                  <a:cubicBezTo>
                    <a:pt x="10644" y="750"/>
                    <a:pt x="9787" y="0"/>
                    <a:pt x="8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6092757" y="3329438"/>
              <a:ext cx="1323537" cy="822842"/>
            </a:xfrm>
            <a:custGeom>
              <a:avLst/>
              <a:gdLst/>
              <a:ahLst/>
              <a:cxnLst/>
              <a:rect l="l" t="t" r="r" b="b"/>
              <a:pathLst>
                <a:path w="28480" h="17706" extrusionOk="0">
                  <a:moveTo>
                    <a:pt x="17050" y="1"/>
                  </a:moveTo>
                  <a:lnTo>
                    <a:pt x="17050" y="13"/>
                  </a:lnTo>
                  <a:cubicBezTo>
                    <a:pt x="16621" y="36"/>
                    <a:pt x="16371" y="227"/>
                    <a:pt x="16371" y="536"/>
                  </a:cubicBezTo>
                  <a:cubicBezTo>
                    <a:pt x="16371" y="644"/>
                    <a:pt x="16407" y="763"/>
                    <a:pt x="16467" y="894"/>
                  </a:cubicBezTo>
                  <a:cubicBezTo>
                    <a:pt x="16526" y="1013"/>
                    <a:pt x="17074" y="2144"/>
                    <a:pt x="17074" y="2787"/>
                  </a:cubicBezTo>
                  <a:cubicBezTo>
                    <a:pt x="17074" y="4073"/>
                    <a:pt x="15907" y="5132"/>
                    <a:pt x="14478" y="5132"/>
                  </a:cubicBezTo>
                  <a:cubicBezTo>
                    <a:pt x="13050" y="5132"/>
                    <a:pt x="11883" y="4073"/>
                    <a:pt x="11883" y="2787"/>
                  </a:cubicBezTo>
                  <a:cubicBezTo>
                    <a:pt x="11883" y="2144"/>
                    <a:pt x="12430" y="1013"/>
                    <a:pt x="12490" y="894"/>
                  </a:cubicBezTo>
                  <a:cubicBezTo>
                    <a:pt x="12549" y="763"/>
                    <a:pt x="12585" y="644"/>
                    <a:pt x="12585" y="536"/>
                  </a:cubicBezTo>
                  <a:cubicBezTo>
                    <a:pt x="12585" y="239"/>
                    <a:pt x="12335" y="36"/>
                    <a:pt x="11907" y="13"/>
                  </a:cubicBezTo>
                  <a:lnTo>
                    <a:pt x="5120" y="13"/>
                  </a:lnTo>
                  <a:lnTo>
                    <a:pt x="5120" y="6513"/>
                  </a:lnTo>
                  <a:lnTo>
                    <a:pt x="5120" y="6668"/>
                  </a:lnTo>
                  <a:cubicBezTo>
                    <a:pt x="5084" y="7168"/>
                    <a:pt x="4882" y="7561"/>
                    <a:pt x="4537" y="7752"/>
                  </a:cubicBezTo>
                  <a:cubicBezTo>
                    <a:pt x="4372" y="7845"/>
                    <a:pt x="4194" y="7893"/>
                    <a:pt x="4006" y="7893"/>
                  </a:cubicBezTo>
                  <a:cubicBezTo>
                    <a:pt x="3813" y="7893"/>
                    <a:pt x="3611" y="7842"/>
                    <a:pt x="3405" y="7740"/>
                  </a:cubicBezTo>
                  <a:cubicBezTo>
                    <a:pt x="3096" y="7585"/>
                    <a:pt x="2191" y="7192"/>
                    <a:pt x="1762" y="7192"/>
                  </a:cubicBezTo>
                  <a:cubicBezTo>
                    <a:pt x="786" y="7192"/>
                    <a:pt x="0" y="8097"/>
                    <a:pt x="0" y="9204"/>
                  </a:cubicBezTo>
                  <a:cubicBezTo>
                    <a:pt x="0" y="10311"/>
                    <a:pt x="786" y="11216"/>
                    <a:pt x="1762" y="11216"/>
                  </a:cubicBezTo>
                  <a:cubicBezTo>
                    <a:pt x="2191" y="11216"/>
                    <a:pt x="3096" y="10823"/>
                    <a:pt x="3405" y="10669"/>
                  </a:cubicBezTo>
                  <a:cubicBezTo>
                    <a:pt x="3614" y="10564"/>
                    <a:pt x="3820" y="10514"/>
                    <a:pt x="4016" y="10514"/>
                  </a:cubicBezTo>
                  <a:cubicBezTo>
                    <a:pt x="4200" y="10514"/>
                    <a:pt x="4375" y="10558"/>
                    <a:pt x="4537" y="10645"/>
                  </a:cubicBezTo>
                  <a:cubicBezTo>
                    <a:pt x="4870" y="10847"/>
                    <a:pt x="5072" y="11216"/>
                    <a:pt x="5120" y="11704"/>
                  </a:cubicBezTo>
                  <a:cubicBezTo>
                    <a:pt x="5120" y="11728"/>
                    <a:pt x="5120" y="11788"/>
                    <a:pt x="5120" y="11871"/>
                  </a:cubicBezTo>
                  <a:lnTo>
                    <a:pt x="5120" y="17705"/>
                  </a:lnTo>
                  <a:lnTo>
                    <a:pt x="23360" y="17705"/>
                  </a:lnTo>
                  <a:lnTo>
                    <a:pt x="23360" y="11859"/>
                  </a:lnTo>
                  <a:cubicBezTo>
                    <a:pt x="23360" y="11788"/>
                    <a:pt x="23348" y="11728"/>
                    <a:pt x="23348" y="11693"/>
                  </a:cubicBezTo>
                  <a:lnTo>
                    <a:pt x="23360" y="11693"/>
                  </a:lnTo>
                  <a:cubicBezTo>
                    <a:pt x="23396" y="11216"/>
                    <a:pt x="23610" y="10847"/>
                    <a:pt x="23944" y="10645"/>
                  </a:cubicBezTo>
                  <a:cubicBezTo>
                    <a:pt x="24099" y="10553"/>
                    <a:pt x="24275" y="10508"/>
                    <a:pt x="24460" y="10508"/>
                  </a:cubicBezTo>
                  <a:cubicBezTo>
                    <a:pt x="24657" y="10508"/>
                    <a:pt x="24866" y="10559"/>
                    <a:pt x="25075" y="10657"/>
                  </a:cubicBezTo>
                  <a:cubicBezTo>
                    <a:pt x="25384" y="10812"/>
                    <a:pt x="26289" y="11204"/>
                    <a:pt x="26718" y="11204"/>
                  </a:cubicBezTo>
                  <a:cubicBezTo>
                    <a:pt x="27682" y="11204"/>
                    <a:pt x="28480" y="10311"/>
                    <a:pt x="28480" y="9204"/>
                  </a:cubicBezTo>
                  <a:cubicBezTo>
                    <a:pt x="28480" y="8097"/>
                    <a:pt x="27682" y="7192"/>
                    <a:pt x="26718" y="7192"/>
                  </a:cubicBezTo>
                  <a:cubicBezTo>
                    <a:pt x="26289" y="7192"/>
                    <a:pt x="25384" y="7585"/>
                    <a:pt x="25075" y="7740"/>
                  </a:cubicBezTo>
                  <a:cubicBezTo>
                    <a:pt x="24869" y="7842"/>
                    <a:pt x="24664" y="7893"/>
                    <a:pt x="24469" y="7893"/>
                  </a:cubicBezTo>
                  <a:cubicBezTo>
                    <a:pt x="24281" y="7893"/>
                    <a:pt x="24102" y="7845"/>
                    <a:pt x="23944" y="7752"/>
                  </a:cubicBezTo>
                  <a:cubicBezTo>
                    <a:pt x="23598" y="7549"/>
                    <a:pt x="23384" y="7168"/>
                    <a:pt x="23360" y="6668"/>
                  </a:cubicBezTo>
                  <a:lnTo>
                    <a:pt x="23360" y="6513"/>
                  </a:lnTo>
                  <a:lnTo>
                    <a:pt x="23360" y="13"/>
                  </a:lnTo>
                  <a:lnTo>
                    <a:pt x="17169" y="13"/>
                  </a:lnTo>
                  <a:lnTo>
                    <a:pt x="170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5496823" y="3100928"/>
              <a:ext cx="800675" cy="1051347"/>
            </a:xfrm>
            <a:custGeom>
              <a:avLst/>
              <a:gdLst/>
              <a:ahLst/>
              <a:cxnLst/>
              <a:rect l="l" t="t" r="r" b="b"/>
              <a:pathLst>
                <a:path w="17229" h="22623" extrusionOk="0">
                  <a:moveTo>
                    <a:pt x="8644" y="0"/>
                  </a:moveTo>
                  <a:cubicBezTo>
                    <a:pt x="7585" y="0"/>
                    <a:pt x="6727" y="893"/>
                    <a:pt x="6727" y="1810"/>
                  </a:cubicBezTo>
                  <a:cubicBezTo>
                    <a:pt x="6727" y="2179"/>
                    <a:pt x="7049" y="2977"/>
                    <a:pt x="7251" y="3382"/>
                  </a:cubicBezTo>
                  <a:cubicBezTo>
                    <a:pt x="7358" y="3596"/>
                    <a:pt x="7406" y="3798"/>
                    <a:pt x="7406" y="4001"/>
                  </a:cubicBezTo>
                  <a:cubicBezTo>
                    <a:pt x="7406" y="4215"/>
                    <a:pt x="7347" y="4441"/>
                    <a:pt x="7216" y="4620"/>
                  </a:cubicBezTo>
                  <a:cubicBezTo>
                    <a:pt x="7073" y="4799"/>
                    <a:pt x="6882" y="4930"/>
                    <a:pt x="6668" y="5013"/>
                  </a:cubicBezTo>
                  <a:cubicBezTo>
                    <a:pt x="6561" y="5061"/>
                    <a:pt x="6442" y="5084"/>
                    <a:pt x="6335" y="5096"/>
                  </a:cubicBezTo>
                  <a:cubicBezTo>
                    <a:pt x="6239" y="5120"/>
                    <a:pt x="6144" y="5120"/>
                    <a:pt x="6049" y="5120"/>
                  </a:cubicBezTo>
                  <a:lnTo>
                    <a:pt x="0" y="5120"/>
                  </a:lnTo>
                  <a:lnTo>
                    <a:pt x="0" y="18753"/>
                  </a:lnTo>
                  <a:cubicBezTo>
                    <a:pt x="0" y="20896"/>
                    <a:pt x="1739" y="22622"/>
                    <a:pt x="3870" y="22622"/>
                  </a:cubicBezTo>
                  <a:lnTo>
                    <a:pt x="17229" y="22622"/>
                  </a:lnTo>
                  <a:lnTo>
                    <a:pt x="17229" y="16788"/>
                  </a:lnTo>
                  <a:lnTo>
                    <a:pt x="17229" y="16657"/>
                  </a:lnTo>
                  <a:cubicBezTo>
                    <a:pt x="17229" y="16645"/>
                    <a:pt x="17229" y="16633"/>
                    <a:pt x="17229" y="16621"/>
                  </a:cubicBezTo>
                  <a:cubicBezTo>
                    <a:pt x="17205" y="16371"/>
                    <a:pt x="17110" y="16181"/>
                    <a:pt x="16967" y="16098"/>
                  </a:cubicBezTo>
                  <a:cubicBezTo>
                    <a:pt x="16906" y="16067"/>
                    <a:pt x="16838" y="16052"/>
                    <a:pt x="16764" y="16052"/>
                  </a:cubicBezTo>
                  <a:cubicBezTo>
                    <a:pt x="16666" y="16052"/>
                    <a:pt x="16559" y="16079"/>
                    <a:pt x="16443" y="16133"/>
                  </a:cubicBezTo>
                  <a:cubicBezTo>
                    <a:pt x="16312" y="16193"/>
                    <a:pt x="15217" y="16729"/>
                    <a:pt x="14586" y="16729"/>
                  </a:cubicBezTo>
                  <a:cubicBezTo>
                    <a:pt x="13300" y="16729"/>
                    <a:pt x="12252" y="15586"/>
                    <a:pt x="12252" y="14169"/>
                  </a:cubicBezTo>
                  <a:cubicBezTo>
                    <a:pt x="12252" y="12752"/>
                    <a:pt x="13300" y="11609"/>
                    <a:pt x="14586" y="11609"/>
                  </a:cubicBezTo>
                  <a:cubicBezTo>
                    <a:pt x="15217" y="11609"/>
                    <a:pt x="16312" y="12133"/>
                    <a:pt x="16443" y="12192"/>
                  </a:cubicBezTo>
                  <a:cubicBezTo>
                    <a:pt x="16536" y="12239"/>
                    <a:pt x="16656" y="12286"/>
                    <a:pt x="16777" y="12286"/>
                  </a:cubicBezTo>
                  <a:cubicBezTo>
                    <a:pt x="16841" y="12286"/>
                    <a:pt x="16905" y="12273"/>
                    <a:pt x="16967" y="12240"/>
                  </a:cubicBezTo>
                  <a:cubicBezTo>
                    <a:pt x="17098" y="12157"/>
                    <a:pt x="17193" y="11990"/>
                    <a:pt x="17229" y="11752"/>
                  </a:cubicBezTo>
                  <a:cubicBezTo>
                    <a:pt x="17229" y="11728"/>
                    <a:pt x="17229" y="11668"/>
                    <a:pt x="17229" y="11585"/>
                  </a:cubicBezTo>
                  <a:lnTo>
                    <a:pt x="17229" y="6323"/>
                  </a:lnTo>
                  <a:lnTo>
                    <a:pt x="17229" y="6001"/>
                  </a:lnTo>
                  <a:lnTo>
                    <a:pt x="17229" y="5120"/>
                  </a:lnTo>
                  <a:lnTo>
                    <a:pt x="11264" y="5120"/>
                  </a:lnTo>
                  <a:cubicBezTo>
                    <a:pt x="10597" y="5120"/>
                    <a:pt x="9871" y="4763"/>
                    <a:pt x="9871" y="4001"/>
                  </a:cubicBezTo>
                  <a:cubicBezTo>
                    <a:pt x="9871" y="3798"/>
                    <a:pt x="9918" y="3596"/>
                    <a:pt x="10025" y="3382"/>
                  </a:cubicBezTo>
                  <a:cubicBezTo>
                    <a:pt x="10228" y="2965"/>
                    <a:pt x="10549" y="2179"/>
                    <a:pt x="10549" y="1810"/>
                  </a:cubicBezTo>
                  <a:cubicBezTo>
                    <a:pt x="10549" y="893"/>
                    <a:pt x="9692" y="0"/>
                    <a:pt x="8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496823" y="2439704"/>
              <a:ext cx="800675" cy="868199"/>
            </a:xfrm>
            <a:custGeom>
              <a:avLst/>
              <a:gdLst/>
              <a:ahLst/>
              <a:cxnLst/>
              <a:rect l="l" t="t" r="r" b="b"/>
              <a:pathLst>
                <a:path w="17229" h="18682" extrusionOk="0">
                  <a:moveTo>
                    <a:pt x="0" y="0"/>
                  </a:moveTo>
                  <a:lnTo>
                    <a:pt x="0" y="18681"/>
                  </a:lnTo>
                  <a:lnTo>
                    <a:pt x="6180" y="18681"/>
                  </a:lnTo>
                  <a:cubicBezTo>
                    <a:pt x="6358" y="18658"/>
                    <a:pt x="6763" y="18574"/>
                    <a:pt x="6763" y="18181"/>
                  </a:cubicBezTo>
                  <a:cubicBezTo>
                    <a:pt x="6763" y="18074"/>
                    <a:pt x="6727" y="17967"/>
                    <a:pt x="6668" y="17836"/>
                  </a:cubicBezTo>
                  <a:cubicBezTo>
                    <a:pt x="6608" y="17705"/>
                    <a:pt x="6084" y="16538"/>
                    <a:pt x="6084" y="15871"/>
                  </a:cubicBezTo>
                  <a:cubicBezTo>
                    <a:pt x="6084" y="14514"/>
                    <a:pt x="7227" y="13550"/>
                    <a:pt x="8644" y="13550"/>
                  </a:cubicBezTo>
                  <a:cubicBezTo>
                    <a:pt x="10061" y="13550"/>
                    <a:pt x="11204" y="14514"/>
                    <a:pt x="11204" y="15871"/>
                  </a:cubicBezTo>
                  <a:cubicBezTo>
                    <a:pt x="11204" y="16538"/>
                    <a:pt x="10668" y="17705"/>
                    <a:pt x="10609" y="17836"/>
                  </a:cubicBezTo>
                  <a:cubicBezTo>
                    <a:pt x="10549" y="17967"/>
                    <a:pt x="10526" y="18074"/>
                    <a:pt x="10526" y="18181"/>
                  </a:cubicBezTo>
                  <a:cubicBezTo>
                    <a:pt x="10526" y="18598"/>
                    <a:pt x="11002" y="18669"/>
                    <a:pt x="11145" y="18681"/>
                  </a:cubicBezTo>
                  <a:lnTo>
                    <a:pt x="17229" y="18681"/>
                  </a:lnTo>
                  <a:lnTo>
                    <a:pt x="17229" y="12359"/>
                  </a:lnTo>
                  <a:lnTo>
                    <a:pt x="17229" y="12228"/>
                  </a:lnTo>
                  <a:cubicBezTo>
                    <a:pt x="17229" y="12204"/>
                    <a:pt x="17229" y="12192"/>
                    <a:pt x="17229" y="12181"/>
                  </a:cubicBezTo>
                  <a:cubicBezTo>
                    <a:pt x="17205" y="11919"/>
                    <a:pt x="17110" y="11716"/>
                    <a:pt x="16967" y="11633"/>
                  </a:cubicBezTo>
                  <a:cubicBezTo>
                    <a:pt x="16904" y="11596"/>
                    <a:pt x="16835" y="11578"/>
                    <a:pt x="16760" y="11578"/>
                  </a:cubicBezTo>
                  <a:cubicBezTo>
                    <a:pt x="16663" y="11578"/>
                    <a:pt x="16557" y="11608"/>
                    <a:pt x="16443" y="11669"/>
                  </a:cubicBezTo>
                  <a:cubicBezTo>
                    <a:pt x="16312" y="11728"/>
                    <a:pt x="15217" y="12300"/>
                    <a:pt x="14586" y="12300"/>
                  </a:cubicBezTo>
                  <a:cubicBezTo>
                    <a:pt x="13300" y="12300"/>
                    <a:pt x="12252" y="11085"/>
                    <a:pt x="12252" y="9585"/>
                  </a:cubicBezTo>
                  <a:cubicBezTo>
                    <a:pt x="12252" y="8085"/>
                    <a:pt x="13300" y="6870"/>
                    <a:pt x="14586" y="6870"/>
                  </a:cubicBezTo>
                  <a:cubicBezTo>
                    <a:pt x="15217" y="6870"/>
                    <a:pt x="16312" y="7430"/>
                    <a:pt x="16443" y="7501"/>
                  </a:cubicBezTo>
                  <a:cubicBezTo>
                    <a:pt x="16533" y="7547"/>
                    <a:pt x="16647" y="7592"/>
                    <a:pt x="16764" y="7592"/>
                  </a:cubicBezTo>
                  <a:cubicBezTo>
                    <a:pt x="16832" y="7592"/>
                    <a:pt x="16901" y="7576"/>
                    <a:pt x="16967" y="7537"/>
                  </a:cubicBezTo>
                  <a:cubicBezTo>
                    <a:pt x="17098" y="7454"/>
                    <a:pt x="17193" y="7275"/>
                    <a:pt x="17229" y="7025"/>
                  </a:cubicBezTo>
                  <a:cubicBezTo>
                    <a:pt x="17229" y="7001"/>
                    <a:pt x="17229" y="6942"/>
                    <a:pt x="17229" y="6847"/>
                  </a:cubicBezTo>
                  <a:lnTo>
                    <a:pt x="17229" y="1274"/>
                  </a:lnTo>
                  <a:lnTo>
                    <a:pt x="17229" y="929"/>
                  </a:lnTo>
                  <a:lnTo>
                    <a:pt x="17229" y="0"/>
                  </a:lnTo>
                  <a:lnTo>
                    <a:pt x="11109" y="0"/>
                  </a:lnTo>
                  <a:cubicBezTo>
                    <a:pt x="10942" y="12"/>
                    <a:pt x="10526" y="96"/>
                    <a:pt x="10526" y="489"/>
                  </a:cubicBezTo>
                  <a:cubicBezTo>
                    <a:pt x="10526" y="596"/>
                    <a:pt x="10549" y="715"/>
                    <a:pt x="10609" y="834"/>
                  </a:cubicBezTo>
                  <a:cubicBezTo>
                    <a:pt x="10668" y="965"/>
                    <a:pt x="11204" y="2144"/>
                    <a:pt x="11204" y="2810"/>
                  </a:cubicBezTo>
                  <a:cubicBezTo>
                    <a:pt x="11204" y="4168"/>
                    <a:pt x="10049" y="5132"/>
                    <a:pt x="8632" y="5132"/>
                  </a:cubicBezTo>
                  <a:cubicBezTo>
                    <a:pt x="7227" y="5132"/>
                    <a:pt x="6073" y="4168"/>
                    <a:pt x="6073" y="2810"/>
                  </a:cubicBezTo>
                  <a:cubicBezTo>
                    <a:pt x="6073" y="2144"/>
                    <a:pt x="6608" y="965"/>
                    <a:pt x="6668" y="834"/>
                  </a:cubicBezTo>
                  <a:cubicBezTo>
                    <a:pt x="6727" y="715"/>
                    <a:pt x="6751" y="596"/>
                    <a:pt x="6751" y="489"/>
                  </a:cubicBezTo>
                  <a:cubicBezTo>
                    <a:pt x="6751" y="108"/>
                    <a:pt x="6370" y="24"/>
                    <a:pt x="6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099379" y="2210929"/>
              <a:ext cx="1310292" cy="1336270"/>
            </a:xfrm>
            <a:custGeom>
              <a:avLst/>
              <a:gdLst/>
              <a:ahLst/>
              <a:cxnLst/>
              <a:rect l="l" t="t" r="r" b="b"/>
              <a:pathLst>
                <a:path w="28195" h="28754" extrusionOk="0">
                  <a:moveTo>
                    <a:pt x="14324" y="0"/>
                  </a:moveTo>
                  <a:cubicBezTo>
                    <a:pt x="13098" y="0"/>
                    <a:pt x="12229" y="893"/>
                    <a:pt x="12229" y="1989"/>
                  </a:cubicBezTo>
                  <a:cubicBezTo>
                    <a:pt x="12229" y="2560"/>
                    <a:pt x="12788" y="3703"/>
                    <a:pt x="12788" y="3703"/>
                  </a:cubicBezTo>
                  <a:cubicBezTo>
                    <a:pt x="13122" y="4370"/>
                    <a:pt x="12622" y="4918"/>
                    <a:pt x="11848" y="4965"/>
                  </a:cubicBezTo>
                  <a:lnTo>
                    <a:pt x="4966" y="4965"/>
                  </a:lnTo>
                  <a:cubicBezTo>
                    <a:pt x="4966" y="4965"/>
                    <a:pt x="4978" y="6525"/>
                    <a:pt x="4978" y="6632"/>
                  </a:cubicBezTo>
                  <a:lnTo>
                    <a:pt x="4978" y="9263"/>
                  </a:lnTo>
                  <a:lnTo>
                    <a:pt x="4978" y="12002"/>
                  </a:lnTo>
                  <a:lnTo>
                    <a:pt x="4978" y="12133"/>
                  </a:lnTo>
                  <a:cubicBezTo>
                    <a:pt x="4940" y="12732"/>
                    <a:pt x="4593" y="13177"/>
                    <a:pt x="4122" y="13177"/>
                  </a:cubicBezTo>
                  <a:cubicBezTo>
                    <a:pt x="3995" y="13177"/>
                    <a:pt x="3858" y="13144"/>
                    <a:pt x="3716" y="13073"/>
                  </a:cubicBezTo>
                  <a:cubicBezTo>
                    <a:pt x="3716" y="13073"/>
                    <a:pt x="2573" y="12371"/>
                    <a:pt x="2001" y="12371"/>
                  </a:cubicBezTo>
                  <a:cubicBezTo>
                    <a:pt x="894" y="12371"/>
                    <a:pt x="1" y="13371"/>
                    <a:pt x="1" y="14609"/>
                  </a:cubicBezTo>
                  <a:cubicBezTo>
                    <a:pt x="1" y="15848"/>
                    <a:pt x="894" y="16848"/>
                    <a:pt x="2001" y="16848"/>
                  </a:cubicBezTo>
                  <a:cubicBezTo>
                    <a:pt x="2573" y="16848"/>
                    <a:pt x="3716" y="16145"/>
                    <a:pt x="3716" y="16145"/>
                  </a:cubicBezTo>
                  <a:cubicBezTo>
                    <a:pt x="3856" y="16077"/>
                    <a:pt x="3991" y="16046"/>
                    <a:pt x="4118" y="16046"/>
                  </a:cubicBezTo>
                  <a:cubicBezTo>
                    <a:pt x="4591" y="16046"/>
                    <a:pt x="4940" y="16484"/>
                    <a:pt x="4978" y="17086"/>
                  </a:cubicBezTo>
                  <a:cubicBezTo>
                    <a:pt x="4978" y="17116"/>
                    <a:pt x="4978" y="17151"/>
                    <a:pt x="4978" y="17193"/>
                  </a:cubicBezTo>
                  <a:lnTo>
                    <a:pt x="4978" y="22396"/>
                  </a:lnTo>
                  <a:cubicBezTo>
                    <a:pt x="4978" y="22801"/>
                    <a:pt x="4978" y="23503"/>
                    <a:pt x="4978" y="23503"/>
                  </a:cubicBezTo>
                  <a:lnTo>
                    <a:pt x="11848" y="23503"/>
                  </a:lnTo>
                  <a:cubicBezTo>
                    <a:pt x="12622" y="23563"/>
                    <a:pt x="13122" y="24110"/>
                    <a:pt x="12800" y="24765"/>
                  </a:cubicBezTo>
                  <a:cubicBezTo>
                    <a:pt x="12800" y="24765"/>
                    <a:pt x="12098" y="26051"/>
                    <a:pt x="12098" y="26623"/>
                  </a:cubicBezTo>
                  <a:cubicBezTo>
                    <a:pt x="12098" y="27718"/>
                    <a:pt x="13098" y="28754"/>
                    <a:pt x="14324" y="28754"/>
                  </a:cubicBezTo>
                  <a:cubicBezTo>
                    <a:pt x="15562" y="28754"/>
                    <a:pt x="16563" y="27718"/>
                    <a:pt x="16563" y="26623"/>
                  </a:cubicBezTo>
                  <a:cubicBezTo>
                    <a:pt x="16563" y="26051"/>
                    <a:pt x="15860" y="24765"/>
                    <a:pt x="15860" y="24765"/>
                  </a:cubicBezTo>
                  <a:cubicBezTo>
                    <a:pt x="15539" y="24110"/>
                    <a:pt x="16039" y="23563"/>
                    <a:pt x="16813" y="23503"/>
                  </a:cubicBezTo>
                  <a:lnTo>
                    <a:pt x="23218" y="23503"/>
                  </a:lnTo>
                  <a:lnTo>
                    <a:pt x="23218" y="19491"/>
                  </a:lnTo>
                  <a:lnTo>
                    <a:pt x="23218" y="17217"/>
                  </a:lnTo>
                  <a:lnTo>
                    <a:pt x="23218" y="17086"/>
                  </a:lnTo>
                  <a:cubicBezTo>
                    <a:pt x="23254" y="16515"/>
                    <a:pt x="23570" y="16165"/>
                    <a:pt x="24006" y="16165"/>
                  </a:cubicBezTo>
                  <a:cubicBezTo>
                    <a:pt x="24153" y="16165"/>
                    <a:pt x="24313" y="16204"/>
                    <a:pt x="24480" y="16288"/>
                  </a:cubicBezTo>
                  <a:cubicBezTo>
                    <a:pt x="24480" y="16288"/>
                    <a:pt x="25623" y="16848"/>
                    <a:pt x="26195" y="16848"/>
                  </a:cubicBezTo>
                  <a:cubicBezTo>
                    <a:pt x="27302" y="16848"/>
                    <a:pt x="28195" y="15848"/>
                    <a:pt x="28195" y="14609"/>
                  </a:cubicBezTo>
                  <a:cubicBezTo>
                    <a:pt x="28195" y="13371"/>
                    <a:pt x="27302" y="12371"/>
                    <a:pt x="26195" y="12371"/>
                  </a:cubicBezTo>
                  <a:cubicBezTo>
                    <a:pt x="25623" y="12371"/>
                    <a:pt x="24480" y="13073"/>
                    <a:pt x="24480" y="13073"/>
                  </a:cubicBezTo>
                  <a:cubicBezTo>
                    <a:pt x="24338" y="13144"/>
                    <a:pt x="24201" y="13177"/>
                    <a:pt x="24074" y="13177"/>
                  </a:cubicBezTo>
                  <a:cubicBezTo>
                    <a:pt x="23603" y="13177"/>
                    <a:pt x="23256" y="12732"/>
                    <a:pt x="23218" y="12133"/>
                  </a:cubicBezTo>
                  <a:cubicBezTo>
                    <a:pt x="23218" y="12103"/>
                    <a:pt x="23218" y="12067"/>
                    <a:pt x="23218" y="12026"/>
                  </a:cubicBezTo>
                  <a:lnTo>
                    <a:pt x="23218" y="6442"/>
                  </a:lnTo>
                  <a:lnTo>
                    <a:pt x="23218" y="4965"/>
                  </a:lnTo>
                  <a:lnTo>
                    <a:pt x="16813" y="4965"/>
                  </a:lnTo>
                  <a:cubicBezTo>
                    <a:pt x="16039" y="4918"/>
                    <a:pt x="15539" y="4370"/>
                    <a:pt x="15860" y="3703"/>
                  </a:cubicBezTo>
                  <a:cubicBezTo>
                    <a:pt x="15860" y="3703"/>
                    <a:pt x="16420" y="2560"/>
                    <a:pt x="16420" y="1989"/>
                  </a:cubicBezTo>
                  <a:cubicBezTo>
                    <a:pt x="16420" y="893"/>
                    <a:pt x="15562" y="0"/>
                    <a:pt x="143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2F3A229-519B-0653-1816-23064E34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67" y="2609504"/>
            <a:ext cx="526365" cy="5263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8"/>
          <p:cNvSpPr txBox="1">
            <a:spLocks noGrp="1"/>
          </p:cNvSpPr>
          <p:nvPr>
            <p:ph type="title"/>
          </p:nvPr>
        </p:nvSpPr>
        <p:spPr>
          <a:xfrm>
            <a:off x="2508257" y="1705707"/>
            <a:ext cx="4127486" cy="17320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협업 관리</a:t>
            </a:r>
            <a:endParaRPr sz="4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99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협업 툴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(Cooperation Tools)</a:t>
            </a:r>
            <a:endParaRPr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977450" y="1160275"/>
            <a:ext cx="3189089" cy="3188045"/>
          </a:xfrm>
          <a:custGeom>
            <a:avLst/>
            <a:gdLst/>
            <a:ahLst/>
            <a:cxnLst/>
            <a:rect l="l" t="t" r="r" b="b"/>
            <a:pathLst>
              <a:path w="36672" h="36660" fill="none" extrusionOk="0">
                <a:moveTo>
                  <a:pt x="36672" y="18324"/>
                </a:moveTo>
                <a:cubicBezTo>
                  <a:pt x="36672" y="28456"/>
                  <a:pt x="28456" y="36659"/>
                  <a:pt x="18336" y="36659"/>
                </a:cubicBezTo>
                <a:cubicBezTo>
                  <a:pt x="8204" y="36659"/>
                  <a:pt x="0" y="28456"/>
                  <a:pt x="0" y="18324"/>
                </a:cubicBezTo>
                <a:cubicBezTo>
                  <a:pt x="0" y="8204"/>
                  <a:pt x="8204" y="0"/>
                  <a:pt x="18336" y="0"/>
                </a:cubicBezTo>
                <a:cubicBezTo>
                  <a:pt x="28456" y="0"/>
                  <a:pt x="36672" y="8204"/>
                  <a:pt x="36672" y="18324"/>
                </a:cubicBezTo>
                <a:close/>
              </a:path>
            </a:pathLst>
          </a:custGeom>
          <a:solidFill>
            <a:srgbClr val="FFFF00"/>
          </a:solidFill>
          <a:ln w="9525" cap="flat" cmpd="sng">
            <a:solidFill>
              <a:srgbClr val="43434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710275" y="147615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Jira</a:t>
            </a:r>
            <a:endParaRPr sz="1700" b="1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55320" y="1822999"/>
            <a:ext cx="1939555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프로덕트 </a:t>
            </a:r>
            <a:r>
              <a: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/ 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스프린트 </a:t>
            </a:r>
            <a:r>
              <a:rPr lang="ko-KR" altLang="en-US" sz="1200" dirty="0" err="1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백로그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 공유 및 관리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228600" lvl="0" indent="-2286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팀원 간 진척도 파악 공유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228600" lvl="0" indent="-2286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스프린트 </a:t>
            </a:r>
            <a:r>
              <a:rPr lang="ko-KR" altLang="en-US" sz="1200" dirty="0" err="1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번다운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 차트 지원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549125" y="147615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KaKao Talk</a:t>
            </a:r>
            <a:endParaRPr sz="1700" b="1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549125" y="1822999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공지사항 전달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팀원 간 문자 소통 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549125" y="283710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Git-Hub</a:t>
            </a:r>
            <a:endParaRPr sz="1700" b="1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549125" y="3183949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소스코드 공유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팀원 간 분업화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버전관리 기능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버전관리 시각화 지원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710275" y="289265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Discord</a:t>
            </a:r>
            <a:endParaRPr sz="1700" b="1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10275" y="3239499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스프린트 회의 시 이용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228600" lvl="0" indent="-2286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팀원 간 음성 소통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228600" lvl="0" indent="-2286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화면 공유 기능 지원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grpSp>
        <p:nvGrpSpPr>
          <p:cNvPr id="129" name="Google Shape;129;p17"/>
          <p:cNvGrpSpPr/>
          <p:nvPr/>
        </p:nvGrpSpPr>
        <p:grpSpPr>
          <a:xfrm>
            <a:off x="4570869" y="1310372"/>
            <a:ext cx="1443491" cy="1664984"/>
            <a:chOff x="4570869" y="1310372"/>
            <a:chExt cx="1443491" cy="1664984"/>
          </a:xfrm>
        </p:grpSpPr>
        <p:sp>
          <p:nvSpPr>
            <p:cNvPr id="130" name="Google Shape;130;p17"/>
            <p:cNvSpPr/>
            <p:nvPr/>
          </p:nvSpPr>
          <p:spPr>
            <a:xfrm>
              <a:off x="4570869" y="1310372"/>
              <a:ext cx="1443491" cy="1664984"/>
            </a:xfrm>
            <a:custGeom>
              <a:avLst/>
              <a:gdLst/>
              <a:ahLst/>
              <a:cxnLst/>
              <a:rect l="l" t="t" r="r" b="b"/>
              <a:pathLst>
                <a:path w="16599" h="19146" extrusionOk="0">
                  <a:moveTo>
                    <a:pt x="1" y="1"/>
                  </a:moveTo>
                  <a:lnTo>
                    <a:pt x="1" y="2894"/>
                  </a:lnTo>
                  <a:cubicBezTo>
                    <a:pt x="1418" y="2894"/>
                    <a:pt x="2549" y="4037"/>
                    <a:pt x="2549" y="5454"/>
                  </a:cubicBezTo>
                  <a:cubicBezTo>
                    <a:pt x="2549" y="6859"/>
                    <a:pt x="1418" y="8002"/>
                    <a:pt x="1" y="8002"/>
                  </a:cubicBezTo>
                  <a:lnTo>
                    <a:pt x="1" y="16598"/>
                  </a:lnTo>
                  <a:lnTo>
                    <a:pt x="8597" y="16598"/>
                  </a:lnTo>
                  <a:cubicBezTo>
                    <a:pt x="8597" y="18003"/>
                    <a:pt x="9740" y="19146"/>
                    <a:pt x="11145" y="19146"/>
                  </a:cubicBezTo>
                  <a:cubicBezTo>
                    <a:pt x="12550" y="19146"/>
                    <a:pt x="13693" y="18003"/>
                    <a:pt x="13693" y="16598"/>
                  </a:cubicBezTo>
                  <a:lnTo>
                    <a:pt x="16598" y="16598"/>
                  </a:lnTo>
                  <a:cubicBezTo>
                    <a:pt x="16598" y="7430"/>
                    <a:pt x="9169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5636338" y="1574391"/>
              <a:ext cx="115051" cy="115051"/>
            </a:xfrm>
            <a:custGeom>
              <a:avLst/>
              <a:gdLst/>
              <a:ahLst/>
              <a:cxnLst/>
              <a:rect l="l" t="t" r="r" b="b"/>
              <a:pathLst>
                <a:path w="1323" h="1323" extrusionOk="0">
                  <a:moveTo>
                    <a:pt x="1322" y="667"/>
                  </a:moveTo>
                  <a:cubicBezTo>
                    <a:pt x="1322" y="1025"/>
                    <a:pt x="1024" y="1322"/>
                    <a:pt x="667" y="1322"/>
                  </a:cubicBezTo>
                  <a:cubicBezTo>
                    <a:pt x="298" y="1322"/>
                    <a:pt x="1" y="1025"/>
                    <a:pt x="1" y="667"/>
                  </a:cubicBezTo>
                  <a:cubicBezTo>
                    <a:pt x="1" y="298"/>
                    <a:pt x="298" y="1"/>
                    <a:pt x="667" y="1"/>
                  </a:cubicBezTo>
                  <a:cubicBezTo>
                    <a:pt x="1024" y="1"/>
                    <a:pt x="1322" y="298"/>
                    <a:pt x="1322" y="6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7"/>
          <p:cNvGrpSpPr/>
          <p:nvPr/>
        </p:nvGrpSpPr>
        <p:grpSpPr>
          <a:xfrm>
            <a:off x="3128591" y="2524528"/>
            <a:ext cx="1442675" cy="1671610"/>
            <a:chOff x="3128591" y="2524528"/>
            <a:chExt cx="1442675" cy="1671610"/>
          </a:xfrm>
        </p:grpSpPr>
        <p:sp>
          <p:nvSpPr>
            <p:cNvPr id="138" name="Google Shape;138;p17"/>
            <p:cNvSpPr/>
            <p:nvPr/>
          </p:nvSpPr>
          <p:spPr>
            <a:xfrm>
              <a:off x="3128591" y="2531154"/>
              <a:ext cx="1442360" cy="1664984"/>
            </a:xfrm>
            <a:custGeom>
              <a:avLst/>
              <a:gdLst/>
              <a:ahLst/>
              <a:cxnLst/>
              <a:rect l="l" t="t" r="r" b="b"/>
              <a:pathLst>
                <a:path w="16586" h="19146" extrusionOk="0">
                  <a:moveTo>
                    <a:pt x="14038" y="13704"/>
                  </a:moveTo>
                  <a:cubicBezTo>
                    <a:pt x="14038" y="12287"/>
                    <a:pt x="15181" y="11144"/>
                    <a:pt x="16586" y="11144"/>
                  </a:cubicBezTo>
                  <a:lnTo>
                    <a:pt x="16586" y="2560"/>
                  </a:lnTo>
                  <a:lnTo>
                    <a:pt x="7990" y="2560"/>
                  </a:lnTo>
                  <a:cubicBezTo>
                    <a:pt x="7990" y="1143"/>
                    <a:pt x="6859" y="0"/>
                    <a:pt x="5442" y="0"/>
                  </a:cubicBezTo>
                  <a:cubicBezTo>
                    <a:pt x="4037" y="0"/>
                    <a:pt x="2894" y="1143"/>
                    <a:pt x="2894" y="2560"/>
                  </a:cubicBezTo>
                  <a:lnTo>
                    <a:pt x="1" y="2560"/>
                  </a:lnTo>
                  <a:cubicBezTo>
                    <a:pt x="1" y="11716"/>
                    <a:pt x="7430" y="19145"/>
                    <a:pt x="16586" y="19145"/>
                  </a:cubicBezTo>
                  <a:lnTo>
                    <a:pt x="16586" y="16252"/>
                  </a:lnTo>
                  <a:cubicBezTo>
                    <a:pt x="15181" y="16252"/>
                    <a:pt x="14038" y="15109"/>
                    <a:pt x="14038" y="137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3392610" y="3819157"/>
              <a:ext cx="114008" cy="114008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1310" y="655"/>
                  </a:moveTo>
                  <a:cubicBezTo>
                    <a:pt x="1310" y="1024"/>
                    <a:pt x="1013" y="1310"/>
                    <a:pt x="656" y="1310"/>
                  </a:cubicBezTo>
                  <a:cubicBezTo>
                    <a:pt x="286" y="1310"/>
                    <a:pt x="1" y="1024"/>
                    <a:pt x="1" y="655"/>
                  </a:cubicBezTo>
                  <a:cubicBezTo>
                    <a:pt x="1" y="298"/>
                    <a:pt x="286" y="0"/>
                    <a:pt x="656" y="0"/>
                  </a:cubicBezTo>
                  <a:cubicBezTo>
                    <a:pt x="1013" y="0"/>
                    <a:pt x="1310" y="298"/>
                    <a:pt x="1310" y="6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8;p17">
              <a:extLst>
                <a:ext uri="{FF2B5EF4-FFF2-40B4-BE49-F238E27FC236}">
                  <a16:creationId xmlns:a16="http://schemas.microsoft.com/office/drawing/2014/main" id="{97CD126A-D4D1-8C71-2C9E-3915A49D2163}"/>
                </a:ext>
              </a:extLst>
            </p:cNvPr>
            <p:cNvSpPr/>
            <p:nvPr/>
          </p:nvSpPr>
          <p:spPr>
            <a:xfrm>
              <a:off x="3128906" y="2524528"/>
              <a:ext cx="1442360" cy="1664984"/>
            </a:xfrm>
            <a:custGeom>
              <a:avLst/>
              <a:gdLst/>
              <a:ahLst/>
              <a:cxnLst/>
              <a:rect l="l" t="t" r="r" b="b"/>
              <a:pathLst>
                <a:path w="16586" h="19146" extrusionOk="0">
                  <a:moveTo>
                    <a:pt x="14038" y="13704"/>
                  </a:moveTo>
                  <a:cubicBezTo>
                    <a:pt x="14038" y="12287"/>
                    <a:pt x="15181" y="11144"/>
                    <a:pt x="16586" y="11144"/>
                  </a:cubicBezTo>
                  <a:lnTo>
                    <a:pt x="16586" y="2560"/>
                  </a:lnTo>
                  <a:lnTo>
                    <a:pt x="7990" y="2560"/>
                  </a:lnTo>
                  <a:cubicBezTo>
                    <a:pt x="7990" y="1143"/>
                    <a:pt x="6859" y="0"/>
                    <a:pt x="5442" y="0"/>
                  </a:cubicBezTo>
                  <a:cubicBezTo>
                    <a:pt x="4037" y="0"/>
                    <a:pt x="2894" y="1143"/>
                    <a:pt x="2894" y="2560"/>
                  </a:cubicBezTo>
                  <a:lnTo>
                    <a:pt x="1" y="2560"/>
                  </a:lnTo>
                  <a:cubicBezTo>
                    <a:pt x="1" y="11716"/>
                    <a:pt x="7430" y="19145"/>
                    <a:pt x="16586" y="19145"/>
                  </a:cubicBezTo>
                  <a:lnTo>
                    <a:pt x="16586" y="16252"/>
                  </a:lnTo>
                  <a:cubicBezTo>
                    <a:pt x="15181" y="16252"/>
                    <a:pt x="14038" y="15109"/>
                    <a:pt x="14038" y="137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9" name="Google Shape;159;p17"/>
          <p:cNvGrpSpPr/>
          <p:nvPr/>
        </p:nvGrpSpPr>
        <p:grpSpPr>
          <a:xfrm>
            <a:off x="3128591" y="1310372"/>
            <a:ext cx="1663940" cy="1443404"/>
            <a:chOff x="3128591" y="1310372"/>
            <a:chExt cx="1663940" cy="1443404"/>
          </a:xfrm>
        </p:grpSpPr>
        <p:sp>
          <p:nvSpPr>
            <p:cNvPr id="160" name="Google Shape;160;p17"/>
            <p:cNvSpPr/>
            <p:nvPr/>
          </p:nvSpPr>
          <p:spPr>
            <a:xfrm>
              <a:off x="3128591" y="1310372"/>
              <a:ext cx="1663940" cy="1443404"/>
            </a:xfrm>
            <a:custGeom>
              <a:avLst/>
              <a:gdLst/>
              <a:ahLst/>
              <a:cxnLst/>
              <a:rect l="l" t="t" r="r" b="b"/>
              <a:pathLst>
                <a:path w="19134" h="16598" extrusionOk="0">
                  <a:moveTo>
                    <a:pt x="16586" y="2894"/>
                  </a:moveTo>
                  <a:lnTo>
                    <a:pt x="16586" y="1"/>
                  </a:lnTo>
                  <a:cubicBezTo>
                    <a:pt x="7430" y="1"/>
                    <a:pt x="1" y="7430"/>
                    <a:pt x="1" y="16598"/>
                  </a:cubicBezTo>
                  <a:lnTo>
                    <a:pt x="2894" y="16598"/>
                  </a:lnTo>
                  <a:cubicBezTo>
                    <a:pt x="2894" y="15181"/>
                    <a:pt x="4037" y="14038"/>
                    <a:pt x="5442" y="14038"/>
                  </a:cubicBezTo>
                  <a:cubicBezTo>
                    <a:pt x="6859" y="14038"/>
                    <a:pt x="7990" y="15181"/>
                    <a:pt x="7990" y="16598"/>
                  </a:cubicBezTo>
                  <a:lnTo>
                    <a:pt x="16586" y="16598"/>
                  </a:lnTo>
                  <a:lnTo>
                    <a:pt x="16586" y="8002"/>
                  </a:lnTo>
                  <a:cubicBezTo>
                    <a:pt x="18003" y="8002"/>
                    <a:pt x="19134" y="6859"/>
                    <a:pt x="19134" y="5454"/>
                  </a:cubicBezTo>
                  <a:cubicBezTo>
                    <a:pt x="19134" y="4037"/>
                    <a:pt x="18003" y="2894"/>
                    <a:pt x="16586" y="2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392610" y="1574391"/>
              <a:ext cx="114008" cy="115051"/>
            </a:xfrm>
            <a:custGeom>
              <a:avLst/>
              <a:gdLst/>
              <a:ahLst/>
              <a:cxnLst/>
              <a:rect l="l" t="t" r="r" b="b"/>
              <a:pathLst>
                <a:path w="1311" h="1323" extrusionOk="0">
                  <a:moveTo>
                    <a:pt x="1310" y="667"/>
                  </a:moveTo>
                  <a:cubicBezTo>
                    <a:pt x="1310" y="1025"/>
                    <a:pt x="1013" y="1322"/>
                    <a:pt x="656" y="1322"/>
                  </a:cubicBezTo>
                  <a:cubicBezTo>
                    <a:pt x="286" y="1322"/>
                    <a:pt x="1" y="1025"/>
                    <a:pt x="1" y="667"/>
                  </a:cubicBezTo>
                  <a:cubicBezTo>
                    <a:pt x="1" y="298"/>
                    <a:pt x="286" y="1"/>
                    <a:pt x="656" y="1"/>
                  </a:cubicBezTo>
                  <a:cubicBezTo>
                    <a:pt x="1013" y="1"/>
                    <a:pt x="1310" y="298"/>
                    <a:pt x="1310" y="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7"/>
          <p:cNvGrpSpPr/>
          <p:nvPr/>
        </p:nvGrpSpPr>
        <p:grpSpPr>
          <a:xfrm>
            <a:off x="4349375" y="2753691"/>
            <a:ext cx="1664984" cy="1442447"/>
            <a:chOff x="4349375" y="2753691"/>
            <a:chExt cx="1664984" cy="1442447"/>
          </a:xfrm>
        </p:grpSpPr>
        <p:sp>
          <p:nvSpPr>
            <p:cNvPr id="168" name="Google Shape;168;p17"/>
            <p:cNvSpPr/>
            <p:nvPr/>
          </p:nvSpPr>
          <p:spPr>
            <a:xfrm>
              <a:off x="4349375" y="2753691"/>
              <a:ext cx="1664984" cy="1442447"/>
            </a:xfrm>
            <a:custGeom>
              <a:avLst/>
              <a:gdLst/>
              <a:ahLst/>
              <a:cxnLst/>
              <a:rect l="l" t="t" r="r" b="b"/>
              <a:pathLst>
                <a:path w="19146" h="16587" extrusionOk="0">
                  <a:moveTo>
                    <a:pt x="16240" y="1"/>
                  </a:moveTo>
                  <a:cubicBezTo>
                    <a:pt x="16240" y="1406"/>
                    <a:pt x="15097" y="2549"/>
                    <a:pt x="13692" y="2549"/>
                  </a:cubicBezTo>
                  <a:cubicBezTo>
                    <a:pt x="12287" y="2549"/>
                    <a:pt x="11144" y="1406"/>
                    <a:pt x="11144" y="1"/>
                  </a:cubicBezTo>
                  <a:lnTo>
                    <a:pt x="2548" y="1"/>
                  </a:lnTo>
                  <a:lnTo>
                    <a:pt x="2548" y="8585"/>
                  </a:lnTo>
                  <a:cubicBezTo>
                    <a:pt x="1143" y="8585"/>
                    <a:pt x="0" y="9728"/>
                    <a:pt x="0" y="11145"/>
                  </a:cubicBezTo>
                  <a:cubicBezTo>
                    <a:pt x="0" y="12550"/>
                    <a:pt x="1143" y="13693"/>
                    <a:pt x="2548" y="13693"/>
                  </a:cubicBezTo>
                  <a:lnTo>
                    <a:pt x="2548" y="16586"/>
                  </a:lnTo>
                  <a:cubicBezTo>
                    <a:pt x="11716" y="16586"/>
                    <a:pt x="19145" y="9157"/>
                    <a:pt x="19145" y="1"/>
                  </a:cubicBezTo>
                  <a:lnTo>
                    <a:pt x="16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5636338" y="3819157"/>
              <a:ext cx="115051" cy="114008"/>
            </a:xfrm>
            <a:custGeom>
              <a:avLst/>
              <a:gdLst/>
              <a:ahLst/>
              <a:cxnLst/>
              <a:rect l="l" t="t" r="r" b="b"/>
              <a:pathLst>
                <a:path w="1323" h="1311" extrusionOk="0">
                  <a:moveTo>
                    <a:pt x="1322" y="655"/>
                  </a:moveTo>
                  <a:cubicBezTo>
                    <a:pt x="1322" y="1024"/>
                    <a:pt x="1024" y="1310"/>
                    <a:pt x="667" y="1310"/>
                  </a:cubicBezTo>
                  <a:cubicBezTo>
                    <a:pt x="298" y="1310"/>
                    <a:pt x="1" y="1024"/>
                    <a:pt x="1" y="655"/>
                  </a:cubicBezTo>
                  <a:cubicBezTo>
                    <a:pt x="1" y="298"/>
                    <a:pt x="298" y="0"/>
                    <a:pt x="667" y="0"/>
                  </a:cubicBezTo>
                  <a:cubicBezTo>
                    <a:pt x="1024" y="0"/>
                    <a:pt x="1322" y="298"/>
                    <a:pt x="1322" y="6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7"/>
          <p:cNvSpPr/>
          <p:nvPr/>
        </p:nvSpPr>
        <p:spPr>
          <a:xfrm>
            <a:off x="4128838" y="2310530"/>
            <a:ext cx="884235" cy="885365"/>
          </a:xfrm>
          <a:custGeom>
            <a:avLst/>
            <a:gdLst/>
            <a:ahLst/>
            <a:cxnLst/>
            <a:rect l="l" t="t" r="r" b="b"/>
            <a:pathLst>
              <a:path w="10168" h="10181" extrusionOk="0">
                <a:moveTo>
                  <a:pt x="10168" y="5097"/>
                </a:moveTo>
                <a:cubicBezTo>
                  <a:pt x="10168" y="7907"/>
                  <a:pt x="7894" y="10181"/>
                  <a:pt x="5084" y="10181"/>
                </a:cubicBezTo>
                <a:cubicBezTo>
                  <a:pt x="2274" y="10181"/>
                  <a:pt x="0" y="7907"/>
                  <a:pt x="0" y="5097"/>
                </a:cubicBezTo>
                <a:cubicBezTo>
                  <a:pt x="0" y="2287"/>
                  <a:pt x="2274" y="1"/>
                  <a:pt x="5084" y="1"/>
                </a:cubicBezTo>
                <a:cubicBezTo>
                  <a:pt x="7894" y="1"/>
                  <a:pt x="10168" y="2287"/>
                  <a:pt x="10168" y="50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3C7214-C3B3-EE73-40AD-502724089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188" y="3056975"/>
            <a:ext cx="714888" cy="7148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11275F-3BF7-1E27-947C-95E9A989C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386" y="3097528"/>
            <a:ext cx="655183" cy="6420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9FC789-48A6-54BC-676C-5097D2682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065" y="1825941"/>
            <a:ext cx="576236" cy="57623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7E15D4-DF44-655D-8C2C-C8011D28778D}"/>
              </a:ext>
            </a:extLst>
          </p:cNvPr>
          <p:cNvGrpSpPr/>
          <p:nvPr/>
        </p:nvGrpSpPr>
        <p:grpSpPr>
          <a:xfrm>
            <a:off x="3611265" y="1804759"/>
            <a:ext cx="573559" cy="577975"/>
            <a:chOff x="3570737" y="1730148"/>
            <a:chExt cx="658364" cy="6583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7CF8918-671D-0439-50F2-41C86BBAA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0737" y="1730148"/>
              <a:ext cx="658364" cy="65836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C6C15FC-C17C-0808-6586-B54A2FC2B2EA}"/>
                </a:ext>
              </a:extLst>
            </p:cNvPr>
            <p:cNvSpPr/>
            <p:nvPr/>
          </p:nvSpPr>
          <p:spPr>
            <a:xfrm rot="2722765">
              <a:off x="3840480" y="1991984"/>
              <a:ext cx="135902" cy="134689"/>
            </a:xfrm>
            <a:prstGeom prst="rect">
              <a:avLst/>
            </a:prstGeom>
            <a:solidFill>
              <a:srgbClr val="5EB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910C0-865D-8438-1F00-E870AF64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협업 툴 사용 사례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98A0B1-24ED-2702-0A87-F6A4957F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95" y="1175657"/>
            <a:ext cx="4608347" cy="289090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C66191-92F4-14EE-4B05-C2D64C37C53C}"/>
              </a:ext>
            </a:extLst>
          </p:cNvPr>
          <p:cNvGrpSpPr/>
          <p:nvPr/>
        </p:nvGrpSpPr>
        <p:grpSpPr>
          <a:xfrm>
            <a:off x="5927088" y="776135"/>
            <a:ext cx="2226882" cy="1341019"/>
            <a:chOff x="4737683" y="1821566"/>
            <a:chExt cx="3133726" cy="18573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B86C2B2-D3D1-6F92-D77E-C2B0779C8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7683" y="1821566"/>
              <a:ext cx="3133725" cy="619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CADFD9F-7A01-8CC3-047F-0BA4E15C0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7684" y="2440691"/>
              <a:ext cx="3133725" cy="619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22FAD8F-7DB5-DB08-CA99-F4695E620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7684" y="3059816"/>
              <a:ext cx="3133725" cy="619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4" name="Google Shape;123;p17">
            <a:extLst>
              <a:ext uri="{FF2B5EF4-FFF2-40B4-BE49-F238E27FC236}">
                <a16:creationId xmlns:a16="http://schemas.microsoft.com/office/drawing/2014/main" id="{8D49E218-763C-3185-1065-F065161DA457}"/>
              </a:ext>
            </a:extLst>
          </p:cNvPr>
          <p:cNvSpPr txBox="1"/>
          <p:nvPr/>
        </p:nvSpPr>
        <p:spPr>
          <a:xfrm>
            <a:off x="1081165" y="4121601"/>
            <a:ext cx="3514605" cy="33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&lt; Discord 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화면 공유 기능 </a:t>
            </a:r>
            <a:r>
              <a: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– GitHub 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협업 강의 </a:t>
            </a:r>
            <a:r>
              <a: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&gt;</a:t>
            </a:r>
            <a:endParaRPr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sp>
        <p:nvSpPr>
          <p:cNvPr id="15" name="Google Shape;123;p17">
            <a:extLst>
              <a:ext uri="{FF2B5EF4-FFF2-40B4-BE49-F238E27FC236}">
                <a16:creationId xmlns:a16="http://schemas.microsoft.com/office/drawing/2014/main" id="{4124DE6A-25C7-A3FE-2C6C-5C19D71E4873}"/>
              </a:ext>
            </a:extLst>
          </p:cNvPr>
          <p:cNvSpPr txBox="1"/>
          <p:nvPr/>
        </p:nvSpPr>
        <p:spPr>
          <a:xfrm>
            <a:off x="5283225" y="2130673"/>
            <a:ext cx="3514605" cy="33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&lt; 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역할별 대화방 개설 후 소통 </a:t>
            </a:r>
            <a:r>
              <a: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&gt;</a:t>
            </a:r>
            <a:endParaRPr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sp>
        <p:nvSpPr>
          <p:cNvPr id="16" name="Google Shape;123;p17">
            <a:extLst>
              <a:ext uri="{FF2B5EF4-FFF2-40B4-BE49-F238E27FC236}">
                <a16:creationId xmlns:a16="http://schemas.microsoft.com/office/drawing/2014/main" id="{86BC8CA3-302C-E4B3-5C18-66B2BF1D37E0}"/>
              </a:ext>
            </a:extLst>
          </p:cNvPr>
          <p:cNvSpPr txBox="1"/>
          <p:nvPr/>
        </p:nvSpPr>
        <p:spPr>
          <a:xfrm>
            <a:off x="5283225" y="4505981"/>
            <a:ext cx="3514605" cy="33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&lt; GitHub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 협업 </a:t>
            </a:r>
            <a:r>
              <a: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&gt;</a:t>
            </a:r>
            <a:endParaRPr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B986B0F-C1A8-5604-A75B-1059D5B66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997" y="2539439"/>
            <a:ext cx="1459060" cy="19753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695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협업관리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Jira Roadmap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1BA9B1-4B14-212F-20FC-13248BCF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1224683"/>
            <a:ext cx="8290560" cy="3437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728E5CA-3C7E-EF44-BFE8-0FF835616071}"/>
              </a:ext>
            </a:extLst>
          </p:cNvPr>
          <p:cNvSpPr/>
          <p:nvPr/>
        </p:nvSpPr>
        <p:spPr>
          <a:xfrm>
            <a:off x="4965700" y="4264660"/>
            <a:ext cx="1201420" cy="88900"/>
          </a:xfrm>
          <a:prstGeom prst="roundRect">
            <a:avLst/>
          </a:prstGeom>
          <a:noFill/>
          <a:ln>
            <a:solidFill>
              <a:srgbClr val="DE350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8A7F56C-C808-F358-2B52-FC4F27361D66}"/>
              </a:ext>
            </a:extLst>
          </p:cNvPr>
          <p:cNvSpPr/>
          <p:nvPr/>
        </p:nvSpPr>
        <p:spPr>
          <a:xfrm>
            <a:off x="6200140" y="4043680"/>
            <a:ext cx="1201420" cy="88900"/>
          </a:xfrm>
          <a:prstGeom prst="roundRect">
            <a:avLst/>
          </a:prstGeom>
          <a:noFill/>
          <a:ln>
            <a:solidFill>
              <a:srgbClr val="0052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663693E-8659-B192-1374-EC8AD394C337}"/>
              </a:ext>
            </a:extLst>
          </p:cNvPr>
          <p:cNvSpPr/>
          <p:nvPr/>
        </p:nvSpPr>
        <p:spPr>
          <a:xfrm>
            <a:off x="6200140" y="4475480"/>
            <a:ext cx="1201420" cy="88900"/>
          </a:xfrm>
          <a:prstGeom prst="roundRect">
            <a:avLst/>
          </a:prstGeom>
          <a:noFill/>
          <a:ln>
            <a:solidFill>
              <a:srgbClr val="0052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E45E56-34FC-9636-B084-ADE323A37F2D}"/>
              </a:ext>
            </a:extLst>
          </p:cNvPr>
          <p:cNvSpPr/>
          <p:nvPr/>
        </p:nvSpPr>
        <p:spPr>
          <a:xfrm>
            <a:off x="4780772" y="3918817"/>
            <a:ext cx="3936508" cy="862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AEB48DF-CADD-3AF9-1F2D-99FC370E98FD}"/>
              </a:ext>
            </a:extLst>
          </p:cNvPr>
          <p:cNvCxnSpPr/>
          <p:nvPr/>
        </p:nvCxnSpPr>
        <p:spPr>
          <a:xfrm>
            <a:off x="3274142" y="3746090"/>
            <a:ext cx="1452716" cy="34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FDF4DB-4C72-A5B3-1B9A-3201CCE75B8A}"/>
              </a:ext>
            </a:extLst>
          </p:cNvPr>
          <p:cNvSpPr txBox="1"/>
          <p:nvPr/>
        </p:nvSpPr>
        <p:spPr>
          <a:xfrm>
            <a:off x="1839860" y="3539257"/>
            <a:ext cx="1581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변경내용 공유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156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8"/>
          <p:cNvSpPr txBox="1">
            <a:spLocks noGrp="1"/>
          </p:cNvSpPr>
          <p:nvPr>
            <p:ph type="title"/>
          </p:nvPr>
        </p:nvSpPr>
        <p:spPr>
          <a:xfrm>
            <a:off x="2508257" y="1705707"/>
            <a:ext cx="4127486" cy="17320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4. </a:t>
            </a:r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버전 관리</a:t>
            </a:r>
            <a:endParaRPr sz="4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416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버전관리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Git-hub Branches)</a:t>
            </a:r>
            <a:endParaRPr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4418653-DA83-E208-A9EF-5D91B6E8969D}"/>
              </a:ext>
            </a:extLst>
          </p:cNvPr>
          <p:cNvGrpSpPr/>
          <p:nvPr/>
        </p:nvGrpSpPr>
        <p:grpSpPr>
          <a:xfrm>
            <a:off x="281882" y="1524630"/>
            <a:ext cx="8621485" cy="1571124"/>
            <a:chOff x="-1688197" y="1547922"/>
            <a:chExt cx="12587016" cy="176352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56ABA92-1927-550C-2706-CDBD0FC29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688197" y="1550295"/>
              <a:ext cx="4070571" cy="1753319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0471CBE-9455-56DE-2AA0-E3BE27C23615}"/>
                </a:ext>
              </a:extLst>
            </p:cNvPr>
            <p:cNvGrpSpPr/>
            <p:nvPr/>
          </p:nvGrpSpPr>
          <p:grpSpPr>
            <a:xfrm>
              <a:off x="2384401" y="1547922"/>
              <a:ext cx="8514418" cy="1763528"/>
              <a:chOff x="1246238" y="2218973"/>
              <a:chExt cx="8514418" cy="176352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C28EF555-6DA8-E569-DF4C-3FA173089D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6238" y="2222449"/>
                <a:ext cx="4083767" cy="1759003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98EDCCA-56BB-F137-66AB-10D4B57F3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1211" y="2218973"/>
                <a:ext cx="4429445" cy="1763528"/>
              </a:xfrm>
              <a:prstGeom prst="rect">
                <a:avLst/>
              </a:prstGeom>
            </p:spPr>
          </p:pic>
        </p:grpSp>
      </p:grpSp>
      <p:sp>
        <p:nvSpPr>
          <p:cNvPr id="78" name="Google Shape;195;p18">
            <a:extLst>
              <a:ext uri="{FF2B5EF4-FFF2-40B4-BE49-F238E27FC236}">
                <a16:creationId xmlns:a16="http://schemas.microsoft.com/office/drawing/2014/main" id="{42BC683D-FD56-4A88-4C89-C8C43CE884C7}"/>
              </a:ext>
            </a:extLst>
          </p:cNvPr>
          <p:cNvSpPr txBox="1"/>
          <p:nvPr/>
        </p:nvSpPr>
        <p:spPr>
          <a:xfrm>
            <a:off x="4798080" y="3534419"/>
            <a:ext cx="4236479" cy="9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 </a:t>
            </a:r>
            <a:r>
              <a:rPr lang="en-US" altLang="ko-KR" sz="1700" b="1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&lt; Cooperation Rules &gt;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역할별 </a:t>
            </a:r>
            <a:r>
              <a:rPr lang="en-US" altLang="ko-KR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/ </a:t>
            </a:r>
            <a:r>
              <a:rPr lang="ko-KR" altLang="en-US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개인별 </a:t>
            </a:r>
            <a:r>
              <a:rPr lang="en-US" altLang="ko-KR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Branch</a:t>
            </a:r>
            <a:r>
              <a:rPr lang="ko-KR" altLang="en-US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 생성 </a:t>
            </a:r>
            <a:r>
              <a:rPr lang="en-US" altLang="ko-KR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/ </a:t>
            </a:r>
            <a:r>
              <a:rPr lang="ko-KR" altLang="en-US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관리</a:t>
            </a:r>
            <a:endParaRPr lang="en-US" altLang="ko-KR" sz="1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1</a:t>
            </a:r>
            <a:r>
              <a:rPr lang="ko-KR" altLang="en-US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일 </a:t>
            </a:r>
            <a:r>
              <a:rPr lang="en-US" altLang="ko-KR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1</a:t>
            </a:r>
            <a:r>
              <a:rPr lang="ko-KR" altLang="en-US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회 </a:t>
            </a:r>
            <a:r>
              <a:rPr lang="en-US" altLang="ko-KR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Commit</a:t>
            </a:r>
            <a:r>
              <a:rPr lang="ko-KR" altLang="en-US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 원칙</a:t>
            </a:r>
            <a:endParaRPr lang="en-US" altLang="ko-KR" sz="1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Full</a:t>
            </a:r>
            <a:r>
              <a:rPr lang="ko-KR" altLang="en-US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 </a:t>
            </a:r>
            <a:r>
              <a:rPr lang="en-US" altLang="ko-KR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Request</a:t>
            </a:r>
            <a:r>
              <a:rPr lang="ko-KR" altLang="en-US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 시</a:t>
            </a:r>
            <a:r>
              <a:rPr lang="en-US" altLang="ko-KR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, PM</a:t>
            </a:r>
            <a:r>
              <a:rPr lang="ko-KR" altLang="en-US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에게 문자 보고</a:t>
            </a:r>
            <a:endParaRPr lang="en-US" altLang="ko-KR" sz="1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4590DD-080E-C15F-A583-BD4775813AC6}"/>
              </a:ext>
            </a:extLst>
          </p:cNvPr>
          <p:cNvSpPr/>
          <p:nvPr/>
        </p:nvSpPr>
        <p:spPr>
          <a:xfrm>
            <a:off x="280493" y="1524630"/>
            <a:ext cx="8622874" cy="1635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81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8"/>
          <p:cNvSpPr txBox="1">
            <a:spLocks noGrp="1"/>
          </p:cNvSpPr>
          <p:nvPr>
            <p:ph type="title"/>
          </p:nvPr>
        </p:nvSpPr>
        <p:spPr>
          <a:xfrm>
            <a:off x="2508257" y="1705707"/>
            <a:ext cx="4127486" cy="17320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5. </a:t>
            </a:r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스프린트 리뷰</a:t>
            </a:r>
            <a:endParaRPr sz="4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029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9"/>
          <p:cNvSpPr/>
          <p:nvPr/>
        </p:nvSpPr>
        <p:spPr>
          <a:xfrm>
            <a:off x="4894325" y="1734037"/>
            <a:ext cx="1130395" cy="974641"/>
          </a:xfrm>
          <a:custGeom>
            <a:avLst/>
            <a:gdLst/>
            <a:ahLst/>
            <a:cxnLst/>
            <a:rect l="l" t="t" r="r" b="b"/>
            <a:pathLst>
              <a:path w="48292" h="41638" extrusionOk="0">
                <a:moveTo>
                  <a:pt x="30397" y="1"/>
                </a:moveTo>
                <a:lnTo>
                  <a:pt x="14323" y="16086"/>
                </a:lnTo>
                <a:cubicBezTo>
                  <a:pt x="13740" y="15086"/>
                  <a:pt x="13299" y="14003"/>
                  <a:pt x="12990" y="12872"/>
                </a:cubicBezTo>
                <a:cubicBezTo>
                  <a:pt x="12716" y="11836"/>
                  <a:pt x="12168" y="10859"/>
                  <a:pt x="11359" y="10050"/>
                </a:cubicBezTo>
                <a:cubicBezTo>
                  <a:pt x="10126" y="8817"/>
                  <a:pt x="8509" y="8200"/>
                  <a:pt x="6892" y="8200"/>
                </a:cubicBezTo>
                <a:cubicBezTo>
                  <a:pt x="5151" y="8200"/>
                  <a:pt x="3409" y="8915"/>
                  <a:pt x="2143" y="10347"/>
                </a:cubicBezTo>
                <a:cubicBezTo>
                  <a:pt x="0" y="12776"/>
                  <a:pt x="71" y="16515"/>
                  <a:pt x="2298" y="18860"/>
                </a:cubicBezTo>
                <a:cubicBezTo>
                  <a:pt x="3143" y="19753"/>
                  <a:pt x="4191" y="20349"/>
                  <a:pt x="5286" y="20634"/>
                </a:cubicBezTo>
                <a:cubicBezTo>
                  <a:pt x="6417" y="20932"/>
                  <a:pt x="7501" y="21349"/>
                  <a:pt x="8501" y="21897"/>
                </a:cubicBezTo>
                <a:lnTo>
                  <a:pt x="3084" y="27314"/>
                </a:lnTo>
                <a:cubicBezTo>
                  <a:pt x="6798" y="31088"/>
                  <a:pt x="9275" y="36077"/>
                  <a:pt x="9846" y="41637"/>
                </a:cubicBezTo>
                <a:lnTo>
                  <a:pt x="14157" y="41637"/>
                </a:lnTo>
                <a:cubicBezTo>
                  <a:pt x="14109" y="41566"/>
                  <a:pt x="14061" y="41482"/>
                  <a:pt x="14026" y="41399"/>
                </a:cubicBezTo>
                <a:cubicBezTo>
                  <a:pt x="13228" y="40042"/>
                  <a:pt x="12823" y="38494"/>
                  <a:pt x="12871" y="36910"/>
                </a:cubicBezTo>
                <a:cubicBezTo>
                  <a:pt x="12990" y="32600"/>
                  <a:pt x="16443" y="29016"/>
                  <a:pt x="20741" y="28755"/>
                </a:cubicBezTo>
                <a:cubicBezTo>
                  <a:pt x="20931" y="28742"/>
                  <a:pt x="21121" y="28736"/>
                  <a:pt x="21309" y="28736"/>
                </a:cubicBezTo>
                <a:cubicBezTo>
                  <a:pt x="23455" y="28736"/>
                  <a:pt x="25463" y="29539"/>
                  <a:pt x="27039" y="31017"/>
                </a:cubicBezTo>
                <a:cubicBezTo>
                  <a:pt x="28730" y="32600"/>
                  <a:pt x="29694" y="34839"/>
                  <a:pt x="29694" y="37148"/>
                </a:cubicBezTo>
                <a:cubicBezTo>
                  <a:pt x="29694" y="38625"/>
                  <a:pt x="29301" y="40065"/>
                  <a:pt x="28575" y="41339"/>
                </a:cubicBezTo>
                <a:cubicBezTo>
                  <a:pt x="28515" y="41447"/>
                  <a:pt x="28468" y="41542"/>
                  <a:pt x="28408" y="41637"/>
                </a:cubicBezTo>
                <a:lnTo>
                  <a:pt x="48292" y="41637"/>
                </a:lnTo>
                <a:lnTo>
                  <a:pt x="48292" y="33672"/>
                </a:lnTo>
                <a:lnTo>
                  <a:pt x="31528" y="33672"/>
                </a:lnTo>
                <a:lnTo>
                  <a:pt x="31528" y="33660"/>
                </a:lnTo>
                <a:cubicBezTo>
                  <a:pt x="30337" y="28231"/>
                  <a:pt x="28194" y="23159"/>
                  <a:pt x="25277" y="18610"/>
                </a:cubicBezTo>
                <a:lnTo>
                  <a:pt x="37124" y="6633"/>
                </a:lnTo>
                <a:lnTo>
                  <a:pt x="30397" y="1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9"/>
          <p:cNvSpPr/>
          <p:nvPr/>
        </p:nvSpPr>
        <p:spPr>
          <a:xfrm>
            <a:off x="3119591" y="1740732"/>
            <a:ext cx="1046783" cy="1275615"/>
          </a:xfrm>
          <a:custGeom>
            <a:avLst/>
            <a:gdLst/>
            <a:ahLst/>
            <a:cxnLst/>
            <a:rect l="l" t="t" r="r" b="b"/>
            <a:pathLst>
              <a:path w="44720" h="54496" extrusionOk="0">
                <a:moveTo>
                  <a:pt x="17609" y="1"/>
                </a:moveTo>
                <a:lnTo>
                  <a:pt x="11156" y="6466"/>
                </a:lnTo>
                <a:lnTo>
                  <a:pt x="23015" y="18336"/>
                </a:lnTo>
                <a:cubicBezTo>
                  <a:pt x="20110" y="22873"/>
                  <a:pt x="17955" y="27945"/>
                  <a:pt x="16764" y="33374"/>
                </a:cubicBezTo>
                <a:lnTo>
                  <a:pt x="0" y="33374"/>
                </a:lnTo>
                <a:lnTo>
                  <a:pt x="0" y="41351"/>
                </a:lnTo>
                <a:lnTo>
                  <a:pt x="22646" y="41351"/>
                </a:lnTo>
                <a:cubicBezTo>
                  <a:pt x="22360" y="42637"/>
                  <a:pt x="21872" y="43875"/>
                  <a:pt x="21205" y="45030"/>
                </a:cubicBezTo>
                <a:cubicBezTo>
                  <a:pt x="20669" y="45959"/>
                  <a:pt x="20360" y="47030"/>
                  <a:pt x="20360" y="48173"/>
                </a:cubicBezTo>
                <a:cubicBezTo>
                  <a:pt x="20360" y="51672"/>
                  <a:pt x="23188" y="54496"/>
                  <a:pt x="26685" y="54496"/>
                </a:cubicBezTo>
                <a:cubicBezTo>
                  <a:pt x="26818" y="54496"/>
                  <a:pt x="26952" y="54492"/>
                  <a:pt x="27087" y="54484"/>
                </a:cubicBezTo>
                <a:cubicBezTo>
                  <a:pt x="30313" y="54281"/>
                  <a:pt x="32909" y="51590"/>
                  <a:pt x="32992" y="48352"/>
                </a:cubicBezTo>
                <a:cubicBezTo>
                  <a:pt x="33028" y="47126"/>
                  <a:pt x="32706" y="45971"/>
                  <a:pt x="32135" y="44982"/>
                </a:cubicBezTo>
                <a:cubicBezTo>
                  <a:pt x="31468" y="43839"/>
                  <a:pt x="30944" y="42625"/>
                  <a:pt x="30623" y="41351"/>
                </a:cubicBezTo>
                <a:lnTo>
                  <a:pt x="37981" y="41351"/>
                </a:lnTo>
                <a:cubicBezTo>
                  <a:pt x="38564" y="35850"/>
                  <a:pt x="41029" y="30874"/>
                  <a:pt x="44720" y="27099"/>
                </a:cubicBezTo>
                <a:lnTo>
                  <a:pt x="41172" y="23563"/>
                </a:lnTo>
                <a:cubicBezTo>
                  <a:pt x="41029" y="23956"/>
                  <a:pt x="40898" y="24361"/>
                  <a:pt x="40791" y="24778"/>
                </a:cubicBezTo>
                <a:cubicBezTo>
                  <a:pt x="40398" y="26302"/>
                  <a:pt x="39576" y="27683"/>
                  <a:pt x="38433" y="28766"/>
                </a:cubicBezTo>
                <a:cubicBezTo>
                  <a:pt x="36874" y="30243"/>
                  <a:pt x="34814" y="31052"/>
                  <a:pt x="32647" y="31052"/>
                </a:cubicBezTo>
                <a:cubicBezTo>
                  <a:pt x="30587" y="31052"/>
                  <a:pt x="28611" y="30314"/>
                  <a:pt x="27087" y="28969"/>
                </a:cubicBezTo>
                <a:cubicBezTo>
                  <a:pt x="25325" y="27409"/>
                  <a:pt x="24313" y="25266"/>
                  <a:pt x="24241" y="22920"/>
                </a:cubicBezTo>
                <a:cubicBezTo>
                  <a:pt x="24170" y="20610"/>
                  <a:pt x="25063" y="18348"/>
                  <a:pt x="26694" y="16705"/>
                </a:cubicBezTo>
                <a:cubicBezTo>
                  <a:pt x="27742" y="15669"/>
                  <a:pt x="29039" y="14919"/>
                  <a:pt x="30456" y="14538"/>
                </a:cubicBezTo>
                <a:cubicBezTo>
                  <a:pt x="30897" y="14419"/>
                  <a:pt x="31313" y="14276"/>
                  <a:pt x="31718" y="14110"/>
                </a:cubicBezTo>
                <a:lnTo>
                  <a:pt x="17609" y="1"/>
                </a:ln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9"/>
          <p:cNvSpPr/>
          <p:nvPr/>
        </p:nvSpPr>
        <p:spPr>
          <a:xfrm>
            <a:off x="3119591" y="2763265"/>
            <a:ext cx="1122600" cy="986603"/>
          </a:xfrm>
          <a:custGeom>
            <a:avLst/>
            <a:gdLst/>
            <a:ahLst/>
            <a:cxnLst/>
            <a:rect l="l" t="t" r="r" b="b"/>
            <a:pathLst>
              <a:path w="47959" h="42149" extrusionOk="0">
                <a:moveTo>
                  <a:pt x="0" y="1"/>
                </a:moveTo>
                <a:lnTo>
                  <a:pt x="0" y="9573"/>
                </a:lnTo>
                <a:lnTo>
                  <a:pt x="16764" y="9573"/>
                </a:lnTo>
                <a:cubicBezTo>
                  <a:pt x="17955" y="15014"/>
                  <a:pt x="20110" y="20075"/>
                  <a:pt x="23015" y="24623"/>
                </a:cubicBezTo>
                <a:lnTo>
                  <a:pt x="11073" y="36398"/>
                </a:lnTo>
                <a:cubicBezTo>
                  <a:pt x="11073" y="36398"/>
                  <a:pt x="11775" y="37112"/>
                  <a:pt x="12454" y="37791"/>
                </a:cubicBezTo>
                <a:lnTo>
                  <a:pt x="16812" y="42149"/>
                </a:lnTo>
                <a:lnTo>
                  <a:pt x="33230" y="25730"/>
                </a:lnTo>
                <a:cubicBezTo>
                  <a:pt x="34016" y="26909"/>
                  <a:pt x="34600" y="28218"/>
                  <a:pt x="34969" y="29600"/>
                </a:cubicBezTo>
                <a:cubicBezTo>
                  <a:pt x="35243" y="30635"/>
                  <a:pt x="35790" y="31612"/>
                  <a:pt x="36600" y="32421"/>
                </a:cubicBezTo>
                <a:cubicBezTo>
                  <a:pt x="37832" y="33654"/>
                  <a:pt x="39449" y="34271"/>
                  <a:pt x="41066" y="34271"/>
                </a:cubicBezTo>
                <a:cubicBezTo>
                  <a:pt x="42808" y="34271"/>
                  <a:pt x="44550" y="33556"/>
                  <a:pt x="45815" y="32124"/>
                </a:cubicBezTo>
                <a:cubicBezTo>
                  <a:pt x="47958" y="29695"/>
                  <a:pt x="47887" y="25956"/>
                  <a:pt x="45660" y="23611"/>
                </a:cubicBezTo>
                <a:cubicBezTo>
                  <a:pt x="44815" y="22718"/>
                  <a:pt x="43767" y="22122"/>
                  <a:pt x="42672" y="21837"/>
                </a:cubicBezTo>
                <a:cubicBezTo>
                  <a:pt x="41291" y="21480"/>
                  <a:pt x="39981" y="20920"/>
                  <a:pt x="38779" y="20182"/>
                </a:cubicBezTo>
                <a:lnTo>
                  <a:pt x="43434" y="15538"/>
                </a:lnTo>
                <a:cubicBezTo>
                  <a:pt x="39910" y="11335"/>
                  <a:pt x="37814" y="5906"/>
                  <a:pt x="37850" y="1"/>
                </a:cubicBezTo>
                <a:lnTo>
                  <a:pt x="33802" y="1"/>
                </a:lnTo>
                <a:cubicBezTo>
                  <a:pt x="33849" y="72"/>
                  <a:pt x="33897" y="155"/>
                  <a:pt x="33945" y="239"/>
                </a:cubicBezTo>
                <a:cubicBezTo>
                  <a:pt x="34731" y="1596"/>
                  <a:pt x="35135" y="3144"/>
                  <a:pt x="35088" y="4727"/>
                </a:cubicBezTo>
                <a:cubicBezTo>
                  <a:pt x="34969" y="9037"/>
                  <a:pt x="31516" y="12621"/>
                  <a:pt x="27218" y="12883"/>
                </a:cubicBezTo>
                <a:cubicBezTo>
                  <a:pt x="27039" y="12895"/>
                  <a:pt x="26849" y="12907"/>
                  <a:pt x="26670" y="12907"/>
                </a:cubicBezTo>
                <a:cubicBezTo>
                  <a:pt x="24527" y="12907"/>
                  <a:pt x="22491" y="12097"/>
                  <a:pt x="20919" y="10621"/>
                </a:cubicBezTo>
                <a:cubicBezTo>
                  <a:pt x="19229" y="9037"/>
                  <a:pt x="18264" y="6799"/>
                  <a:pt x="18264" y="4489"/>
                </a:cubicBezTo>
                <a:cubicBezTo>
                  <a:pt x="18264" y="3013"/>
                  <a:pt x="18657" y="1572"/>
                  <a:pt x="19383" y="298"/>
                </a:cubicBezTo>
                <a:cubicBezTo>
                  <a:pt x="19443" y="191"/>
                  <a:pt x="19491" y="96"/>
                  <a:pt x="19550" y="1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9"/>
          <p:cNvSpPr/>
          <p:nvPr/>
        </p:nvSpPr>
        <p:spPr>
          <a:xfrm>
            <a:off x="4995749" y="2455573"/>
            <a:ext cx="1028970" cy="1300989"/>
          </a:xfrm>
          <a:custGeom>
            <a:avLst/>
            <a:gdLst/>
            <a:ahLst/>
            <a:cxnLst/>
            <a:rect l="l" t="t" r="r" b="b"/>
            <a:pathLst>
              <a:path w="43959" h="55580" extrusionOk="0">
                <a:moveTo>
                  <a:pt x="16940" y="1"/>
                </a:moveTo>
                <a:cubicBezTo>
                  <a:pt x="16807" y="1"/>
                  <a:pt x="16673" y="5"/>
                  <a:pt x="16539" y="13"/>
                </a:cubicBezTo>
                <a:cubicBezTo>
                  <a:pt x="13312" y="216"/>
                  <a:pt x="10717" y="2906"/>
                  <a:pt x="10633" y="6145"/>
                </a:cubicBezTo>
                <a:cubicBezTo>
                  <a:pt x="10597" y="7371"/>
                  <a:pt x="10919" y="8526"/>
                  <a:pt x="11490" y="9514"/>
                </a:cubicBezTo>
                <a:cubicBezTo>
                  <a:pt x="12157" y="10657"/>
                  <a:pt x="12681" y="11872"/>
                  <a:pt x="13003" y="13146"/>
                </a:cubicBezTo>
                <a:lnTo>
                  <a:pt x="5644" y="13146"/>
                </a:lnTo>
                <a:cubicBezTo>
                  <a:pt x="5644" y="13265"/>
                  <a:pt x="5644" y="13396"/>
                  <a:pt x="5644" y="13515"/>
                </a:cubicBezTo>
                <a:cubicBezTo>
                  <a:pt x="5597" y="19289"/>
                  <a:pt x="3478" y="24588"/>
                  <a:pt x="1" y="28719"/>
                </a:cubicBezTo>
                <a:lnTo>
                  <a:pt x="2608" y="31326"/>
                </a:lnTo>
                <a:cubicBezTo>
                  <a:pt x="2692" y="31065"/>
                  <a:pt x="2763" y="30815"/>
                  <a:pt x="2835" y="30553"/>
                </a:cubicBezTo>
                <a:cubicBezTo>
                  <a:pt x="3227" y="29029"/>
                  <a:pt x="4049" y="27647"/>
                  <a:pt x="5192" y="26564"/>
                </a:cubicBezTo>
                <a:cubicBezTo>
                  <a:pt x="6798" y="25044"/>
                  <a:pt x="8892" y="24278"/>
                  <a:pt x="10986" y="24278"/>
                </a:cubicBezTo>
                <a:cubicBezTo>
                  <a:pt x="12976" y="24278"/>
                  <a:pt x="14967" y="24969"/>
                  <a:pt x="16539" y="26362"/>
                </a:cubicBezTo>
                <a:cubicBezTo>
                  <a:pt x="18301" y="27921"/>
                  <a:pt x="19313" y="30064"/>
                  <a:pt x="19384" y="32410"/>
                </a:cubicBezTo>
                <a:cubicBezTo>
                  <a:pt x="19456" y="34720"/>
                  <a:pt x="18563" y="36994"/>
                  <a:pt x="16932" y="38625"/>
                </a:cubicBezTo>
                <a:cubicBezTo>
                  <a:pt x="15884" y="39661"/>
                  <a:pt x="14586" y="40423"/>
                  <a:pt x="13169" y="40804"/>
                </a:cubicBezTo>
                <a:cubicBezTo>
                  <a:pt x="12883" y="40875"/>
                  <a:pt x="12610" y="40959"/>
                  <a:pt x="12348" y="41054"/>
                </a:cubicBezTo>
                <a:lnTo>
                  <a:pt x="26861" y="55579"/>
                </a:lnTo>
                <a:lnTo>
                  <a:pt x="32791" y="49769"/>
                </a:lnTo>
                <a:lnTo>
                  <a:pt x="20944" y="37768"/>
                </a:lnTo>
                <a:cubicBezTo>
                  <a:pt x="23861" y="33220"/>
                  <a:pt x="26004" y="28159"/>
                  <a:pt x="27195" y="22718"/>
                </a:cubicBezTo>
                <a:lnTo>
                  <a:pt x="43959" y="22718"/>
                </a:lnTo>
                <a:lnTo>
                  <a:pt x="43959" y="13146"/>
                </a:lnTo>
                <a:lnTo>
                  <a:pt x="20980" y="13146"/>
                </a:lnTo>
                <a:cubicBezTo>
                  <a:pt x="21265" y="11860"/>
                  <a:pt x="21766" y="10622"/>
                  <a:pt x="22420" y="9467"/>
                </a:cubicBezTo>
                <a:cubicBezTo>
                  <a:pt x="22956" y="8538"/>
                  <a:pt x="23266" y="7466"/>
                  <a:pt x="23266" y="6323"/>
                </a:cubicBezTo>
                <a:cubicBezTo>
                  <a:pt x="23266" y="2825"/>
                  <a:pt x="20437" y="1"/>
                  <a:pt x="16940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9"/>
          <p:cNvSpPr/>
          <p:nvPr/>
        </p:nvSpPr>
        <p:spPr>
          <a:xfrm>
            <a:off x="3551553" y="3166810"/>
            <a:ext cx="1332191" cy="1035665"/>
          </a:xfrm>
          <a:custGeom>
            <a:avLst/>
            <a:gdLst/>
            <a:ahLst/>
            <a:cxnLst/>
            <a:rect l="l" t="t" r="r" b="b"/>
            <a:pathLst>
              <a:path w="56913" h="44245" extrusionOk="0">
                <a:moveTo>
                  <a:pt x="26552" y="1"/>
                </a:moveTo>
                <a:lnTo>
                  <a:pt x="24158" y="2394"/>
                </a:lnTo>
                <a:cubicBezTo>
                  <a:pt x="24349" y="2465"/>
                  <a:pt x="24539" y="2525"/>
                  <a:pt x="24742" y="2573"/>
                </a:cubicBezTo>
                <a:cubicBezTo>
                  <a:pt x="26266" y="2966"/>
                  <a:pt x="27635" y="3787"/>
                  <a:pt x="28730" y="4930"/>
                </a:cubicBezTo>
                <a:cubicBezTo>
                  <a:pt x="31695" y="8061"/>
                  <a:pt x="31778" y="13038"/>
                  <a:pt x="28933" y="16277"/>
                </a:cubicBezTo>
                <a:cubicBezTo>
                  <a:pt x="27373" y="18039"/>
                  <a:pt x="25218" y="19051"/>
                  <a:pt x="22873" y="19122"/>
                </a:cubicBezTo>
                <a:lnTo>
                  <a:pt x="22623" y="19122"/>
                </a:lnTo>
                <a:cubicBezTo>
                  <a:pt x="20408" y="19122"/>
                  <a:pt x="18229" y="18229"/>
                  <a:pt x="16669" y="16658"/>
                </a:cubicBezTo>
                <a:cubicBezTo>
                  <a:pt x="15622" y="15622"/>
                  <a:pt x="14872" y="14312"/>
                  <a:pt x="14491" y="12895"/>
                </a:cubicBezTo>
                <a:cubicBezTo>
                  <a:pt x="14431" y="12681"/>
                  <a:pt x="14372" y="12467"/>
                  <a:pt x="14300" y="12252"/>
                </a:cubicBezTo>
                <a:lnTo>
                  <a:pt x="1" y="26552"/>
                </a:lnTo>
                <a:lnTo>
                  <a:pt x="6799" y="33338"/>
                </a:lnTo>
                <a:lnTo>
                  <a:pt x="18622" y="21432"/>
                </a:lnTo>
                <a:cubicBezTo>
                  <a:pt x="23158" y="24349"/>
                  <a:pt x="28230" y="26492"/>
                  <a:pt x="33672" y="27683"/>
                </a:cubicBezTo>
                <a:lnTo>
                  <a:pt x="33672" y="44244"/>
                </a:lnTo>
                <a:lnTo>
                  <a:pt x="42161" y="44244"/>
                </a:lnTo>
                <a:lnTo>
                  <a:pt x="42161" y="21075"/>
                </a:lnTo>
                <a:cubicBezTo>
                  <a:pt x="43935" y="21254"/>
                  <a:pt x="45661" y="21849"/>
                  <a:pt x="47221" y="22742"/>
                </a:cubicBezTo>
                <a:cubicBezTo>
                  <a:pt x="48150" y="23278"/>
                  <a:pt x="49221" y="23587"/>
                  <a:pt x="50376" y="23587"/>
                </a:cubicBezTo>
                <a:cubicBezTo>
                  <a:pt x="53996" y="23587"/>
                  <a:pt x="56913" y="20539"/>
                  <a:pt x="56674" y="16860"/>
                </a:cubicBezTo>
                <a:cubicBezTo>
                  <a:pt x="56484" y="13634"/>
                  <a:pt x="53781" y="11038"/>
                  <a:pt x="50543" y="10955"/>
                </a:cubicBezTo>
                <a:cubicBezTo>
                  <a:pt x="50481" y="10953"/>
                  <a:pt x="50419" y="10952"/>
                  <a:pt x="50358" y="10952"/>
                </a:cubicBezTo>
                <a:cubicBezTo>
                  <a:pt x="49200" y="10952"/>
                  <a:pt x="48112" y="11269"/>
                  <a:pt x="47173" y="11812"/>
                </a:cubicBezTo>
                <a:cubicBezTo>
                  <a:pt x="45625" y="12729"/>
                  <a:pt x="43923" y="13360"/>
                  <a:pt x="42161" y="13610"/>
                </a:cubicBezTo>
                <a:lnTo>
                  <a:pt x="42161" y="6871"/>
                </a:lnTo>
                <a:cubicBezTo>
                  <a:pt x="36089" y="6561"/>
                  <a:pt x="30612" y="4001"/>
                  <a:pt x="26552" y="1"/>
                </a:cubicBezTo>
                <a:close/>
              </a:path>
            </a:pathLst>
          </a:custGeom>
          <a:solidFill>
            <a:schemeClr val="accent6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9"/>
          <p:cNvSpPr/>
          <p:nvPr/>
        </p:nvSpPr>
        <p:spPr>
          <a:xfrm>
            <a:off x="4592766" y="3072829"/>
            <a:ext cx="993297" cy="1129646"/>
          </a:xfrm>
          <a:custGeom>
            <a:avLst/>
            <a:gdLst/>
            <a:ahLst/>
            <a:cxnLst/>
            <a:rect l="l" t="t" r="r" b="b"/>
            <a:pathLst>
              <a:path w="42435" h="48260" extrusionOk="0">
                <a:moveTo>
                  <a:pt x="28203" y="1"/>
                </a:moveTo>
                <a:cubicBezTo>
                  <a:pt x="26630" y="1"/>
                  <a:pt x="25058" y="576"/>
                  <a:pt x="23849" y="1718"/>
                </a:cubicBezTo>
                <a:cubicBezTo>
                  <a:pt x="22956" y="2563"/>
                  <a:pt x="22360" y="3599"/>
                  <a:pt x="22075" y="4706"/>
                </a:cubicBezTo>
                <a:cubicBezTo>
                  <a:pt x="21706" y="6147"/>
                  <a:pt x="21122" y="7516"/>
                  <a:pt x="20336" y="8755"/>
                </a:cubicBezTo>
                <a:lnTo>
                  <a:pt x="15633" y="4052"/>
                </a:lnTo>
                <a:cubicBezTo>
                  <a:pt x="11550" y="8052"/>
                  <a:pt x="6061" y="10600"/>
                  <a:pt x="0" y="10886"/>
                </a:cubicBezTo>
                <a:lnTo>
                  <a:pt x="0" y="14827"/>
                </a:lnTo>
                <a:cubicBezTo>
                  <a:pt x="560" y="14601"/>
                  <a:pt x="1108" y="14339"/>
                  <a:pt x="1632" y="14029"/>
                </a:cubicBezTo>
                <a:cubicBezTo>
                  <a:pt x="2917" y="13273"/>
                  <a:pt x="4374" y="12870"/>
                  <a:pt x="5870" y="12870"/>
                </a:cubicBezTo>
                <a:cubicBezTo>
                  <a:pt x="5953" y="12870"/>
                  <a:pt x="6037" y="12872"/>
                  <a:pt x="6120" y="12874"/>
                </a:cubicBezTo>
                <a:cubicBezTo>
                  <a:pt x="10430" y="12993"/>
                  <a:pt x="14026" y="16446"/>
                  <a:pt x="14288" y="20744"/>
                </a:cubicBezTo>
                <a:cubicBezTo>
                  <a:pt x="14431" y="23102"/>
                  <a:pt x="13633" y="25328"/>
                  <a:pt x="12026" y="27043"/>
                </a:cubicBezTo>
                <a:cubicBezTo>
                  <a:pt x="10442" y="28733"/>
                  <a:pt x="8204" y="29698"/>
                  <a:pt x="5894" y="29698"/>
                </a:cubicBezTo>
                <a:cubicBezTo>
                  <a:pt x="4418" y="29698"/>
                  <a:pt x="2965" y="29305"/>
                  <a:pt x="1691" y="28578"/>
                </a:cubicBezTo>
                <a:cubicBezTo>
                  <a:pt x="1143" y="28257"/>
                  <a:pt x="572" y="27995"/>
                  <a:pt x="0" y="27781"/>
                </a:cubicBezTo>
                <a:lnTo>
                  <a:pt x="0" y="48259"/>
                </a:lnTo>
                <a:lnTo>
                  <a:pt x="9061" y="48259"/>
                </a:lnTo>
                <a:lnTo>
                  <a:pt x="9061" y="31698"/>
                </a:lnTo>
                <a:cubicBezTo>
                  <a:pt x="14502" y="30507"/>
                  <a:pt x="19562" y="28364"/>
                  <a:pt x="24111" y="25447"/>
                </a:cubicBezTo>
                <a:lnTo>
                  <a:pt x="35969" y="37318"/>
                </a:lnTo>
                <a:lnTo>
                  <a:pt x="42434" y="30853"/>
                </a:lnTo>
                <a:lnTo>
                  <a:pt x="25825" y="14243"/>
                </a:lnTo>
                <a:cubicBezTo>
                  <a:pt x="27040" y="13410"/>
                  <a:pt x="28397" y="12791"/>
                  <a:pt x="29838" y="12410"/>
                </a:cubicBezTo>
                <a:cubicBezTo>
                  <a:pt x="30873" y="12124"/>
                  <a:pt x="31850" y="11588"/>
                  <a:pt x="32659" y="10779"/>
                </a:cubicBezTo>
                <a:cubicBezTo>
                  <a:pt x="35219" y="8207"/>
                  <a:pt x="35124" y="3992"/>
                  <a:pt x="32374" y="1563"/>
                </a:cubicBezTo>
                <a:cubicBezTo>
                  <a:pt x="31191" y="519"/>
                  <a:pt x="29697" y="1"/>
                  <a:pt x="28203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9"/>
          <p:cNvSpPr/>
          <p:nvPr/>
        </p:nvSpPr>
        <p:spPr>
          <a:xfrm>
            <a:off x="4252748" y="1306803"/>
            <a:ext cx="1314635" cy="1029813"/>
          </a:xfrm>
          <a:custGeom>
            <a:avLst/>
            <a:gdLst/>
            <a:ahLst/>
            <a:cxnLst/>
            <a:rect l="l" t="t" r="r" b="b"/>
            <a:pathLst>
              <a:path w="56163" h="43995" extrusionOk="0">
                <a:moveTo>
                  <a:pt x="14526" y="1"/>
                </a:moveTo>
                <a:lnTo>
                  <a:pt x="14526" y="24575"/>
                </a:lnTo>
                <a:cubicBezTo>
                  <a:pt x="12824" y="24373"/>
                  <a:pt x="11193" y="23789"/>
                  <a:pt x="9693" y="22932"/>
                </a:cubicBezTo>
                <a:cubicBezTo>
                  <a:pt x="8764" y="22396"/>
                  <a:pt x="7692" y="22087"/>
                  <a:pt x="6537" y="22087"/>
                </a:cubicBezTo>
                <a:cubicBezTo>
                  <a:pt x="2918" y="22087"/>
                  <a:pt x="1" y="25135"/>
                  <a:pt x="239" y="28814"/>
                </a:cubicBezTo>
                <a:cubicBezTo>
                  <a:pt x="429" y="32040"/>
                  <a:pt x="3132" y="34636"/>
                  <a:pt x="6371" y="34719"/>
                </a:cubicBezTo>
                <a:cubicBezTo>
                  <a:pt x="6432" y="34721"/>
                  <a:pt x="6494" y="34722"/>
                  <a:pt x="6555" y="34722"/>
                </a:cubicBezTo>
                <a:cubicBezTo>
                  <a:pt x="7713" y="34722"/>
                  <a:pt x="8802" y="34405"/>
                  <a:pt x="9740" y="33862"/>
                </a:cubicBezTo>
                <a:cubicBezTo>
                  <a:pt x="11217" y="32981"/>
                  <a:pt x="12836" y="32374"/>
                  <a:pt x="14526" y="32100"/>
                </a:cubicBezTo>
                <a:lnTo>
                  <a:pt x="14526" y="38434"/>
                </a:lnTo>
                <a:cubicBezTo>
                  <a:pt x="19944" y="38684"/>
                  <a:pt x="24885" y="40732"/>
                  <a:pt x="28790" y="43994"/>
                </a:cubicBezTo>
                <a:lnTo>
                  <a:pt x="31933" y="40839"/>
                </a:lnTo>
                <a:cubicBezTo>
                  <a:pt x="30505" y="40422"/>
                  <a:pt x="29219" y="39637"/>
                  <a:pt x="28183" y="38553"/>
                </a:cubicBezTo>
                <a:cubicBezTo>
                  <a:pt x="25218" y="35422"/>
                  <a:pt x="25135" y="30445"/>
                  <a:pt x="27981" y="27218"/>
                </a:cubicBezTo>
                <a:cubicBezTo>
                  <a:pt x="29540" y="25444"/>
                  <a:pt x="31695" y="24432"/>
                  <a:pt x="34041" y="24361"/>
                </a:cubicBezTo>
                <a:cubicBezTo>
                  <a:pt x="34126" y="24358"/>
                  <a:pt x="34211" y="24357"/>
                  <a:pt x="34295" y="24357"/>
                </a:cubicBezTo>
                <a:cubicBezTo>
                  <a:pt x="36516" y="24357"/>
                  <a:pt x="38673" y="25254"/>
                  <a:pt x="40244" y="26825"/>
                </a:cubicBezTo>
                <a:cubicBezTo>
                  <a:pt x="41244" y="27826"/>
                  <a:pt x="41970" y="29064"/>
                  <a:pt x="42363" y="30409"/>
                </a:cubicBezTo>
                <a:lnTo>
                  <a:pt x="56163" y="16610"/>
                </a:lnTo>
                <a:lnTo>
                  <a:pt x="50495" y="10954"/>
                </a:lnTo>
                <a:lnTo>
                  <a:pt x="38637" y="22813"/>
                </a:lnTo>
                <a:cubicBezTo>
                  <a:pt x="34088" y="19896"/>
                  <a:pt x="29028" y="17753"/>
                  <a:pt x="23587" y="16562"/>
                </a:cubicBezTo>
                <a:lnTo>
                  <a:pt x="23587" y="1"/>
                </a:ln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9"/>
          <p:cNvSpPr/>
          <p:nvPr/>
        </p:nvSpPr>
        <p:spPr>
          <a:xfrm>
            <a:off x="3570233" y="1306803"/>
            <a:ext cx="968204" cy="1111903"/>
          </a:xfrm>
          <a:custGeom>
            <a:avLst/>
            <a:gdLst/>
            <a:ahLst/>
            <a:cxnLst/>
            <a:rect l="l" t="t" r="r" b="b"/>
            <a:pathLst>
              <a:path w="41363" h="47502" extrusionOk="0">
                <a:moveTo>
                  <a:pt x="32874" y="1"/>
                </a:moveTo>
                <a:lnTo>
                  <a:pt x="32874" y="16562"/>
                </a:lnTo>
                <a:cubicBezTo>
                  <a:pt x="27432" y="17753"/>
                  <a:pt x="22360" y="19896"/>
                  <a:pt x="17824" y="22813"/>
                </a:cubicBezTo>
                <a:lnTo>
                  <a:pt x="6001" y="10931"/>
                </a:lnTo>
                <a:lnTo>
                  <a:pt x="0" y="16896"/>
                </a:lnTo>
                <a:lnTo>
                  <a:pt x="16121" y="33005"/>
                </a:lnTo>
                <a:cubicBezTo>
                  <a:pt x="14824" y="33981"/>
                  <a:pt x="13335" y="34672"/>
                  <a:pt x="11752" y="35088"/>
                </a:cubicBezTo>
                <a:cubicBezTo>
                  <a:pt x="10716" y="35374"/>
                  <a:pt x="9740" y="35910"/>
                  <a:pt x="8930" y="36731"/>
                </a:cubicBezTo>
                <a:cubicBezTo>
                  <a:pt x="6370" y="39291"/>
                  <a:pt x="6466" y="43506"/>
                  <a:pt x="9228" y="45935"/>
                </a:cubicBezTo>
                <a:cubicBezTo>
                  <a:pt x="10407" y="46980"/>
                  <a:pt x="11900" y="47502"/>
                  <a:pt x="13394" y="47502"/>
                </a:cubicBezTo>
                <a:cubicBezTo>
                  <a:pt x="14963" y="47502"/>
                  <a:pt x="16533" y="46927"/>
                  <a:pt x="17741" y="45780"/>
                </a:cubicBezTo>
                <a:cubicBezTo>
                  <a:pt x="18634" y="44935"/>
                  <a:pt x="19229" y="43899"/>
                  <a:pt x="19515" y="42792"/>
                </a:cubicBezTo>
                <a:cubicBezTo>
                  <a:pt x="19920" y="41220"/>
                  <a:pt x="20586" y="39720"/>
                  <a:pt x="21503" y="38398"/>
                </a:cubicBezTo>
                <a:lnTo>
                  <a:pt x="27170" y="44054"/>
                </a:lnTo>
                <a:cubicBezTo>
                  <a:pt x="31052" y="40780"/>
                  <a:pt x="35981" y="38720"/>
                  <a:pt x="41363" y="38446"/>
                </a:cubicBezTo>
                <a:lnTo>
                  <a:pt x="41363" y="34957"/>
                </a:lnTo>
                <a:cubicBezTo>
                  <a:pt x="40886" y="35160"/>
                  <a:pt x="40410" y="35398"/>
                  <a:pt x="39958" y="35660"/>
                </a:cubicBezTo>
                <a:cubicBezTo>
                  <a:pt x="38672" y="36422"/>
                  <a:pt x="37196" y="36815"/>
                  <a:pt x="35695" y="36815"/>
                </a:cubicBezTo>
                <a:lnTo>
                  <a:pt x="35469" y="36815"/>
                </a:lnTo>
                <a:cubicBezTo>
                  <a:pt x="31159" y="36696"/>
                  <a:pt x="27575" y="33243"/>
                  <a:pt x="27301" y="28933"/>
                </a:cubicBezTo>
                <a:cubicBezTo>
                  <a:pt x="27159" y="26587"/>
                  <a:pt x="27956" y="24349"/>
                  <a:pt x="29564" y="22646"/>
                </a:cubicBezTo>
                <a:cubicBezTo>
                  <a:pt x="31147" y="20956"/>
                  <a:pt x="33386" y="19991"/>
                  <a:pt x="35695" y="19991"/>
                </a:cubicBezTo>
                <a:cubicBezTo>
                  <a:pt x="37172" y="19991"/>
                  <a:pt x="38624" y="20384"/>
                  <a:pt x="39898" y="21110"/>
                </a:cubicBezTo>
                <a:cubicBezTo>
                  <a:pt x="40375" y="21384"/>
                  <a:pt x="40863" y="21622"/>
                  <a:pt x="41363" y="21825"/>
                </a:cubicBezTo>
                <a:lnTo>
                  <a:pt x="41363" y="1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2" name="Google Shape;732;p29"/>
          <p:cNvGrpSpPr/>
          <p:nvPr/>
        </p:nvGrpSpPr>
        <p:grpSpPr>
          <a:xfrm>
            <a:off x="1512090" y="698918"/>
            <a:ext cx="2671960" cy="630040"/>
            <a:chOff x="1512090" y="516038"/>
            <a:chExt cx="2671960" cy="630040"/>
          </a:xfrm>
        </p:grpSpPr>
        <p:sp>
          <p:nvSpPr>
            <p:cNvPr id="733" name="Google Shape;733;p29"/>
            <p:cNvSpPr/>
            <p:nvPr/>
          </p:nvSpPr>
          <p:spPr>
            <a:xfrm>
              <a:off x="3754450" y="541913"/>
              <a:ext cx="429600" cy="42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9"/>
            <p:cNvSpPr txBox="1"/>
            <p:nvPr/>
          </p:nvSpPr>
          <p:spPr>
            <a:xfrm>
              <a:off x="1775050" y="516038"/>
              <a:ext cx="18270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700" b="1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Fira Sans Extra Condensed Medium"/>
                  <a:sym typeface="Fira Sans Extra Condensed Medium"/>
                </a:rPr>
                <a:t>제품 증분 리뷰</a:t>
              </a:r>
              <a:endParaRPr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5" name="Google Shape;735;p29"/>
            <p:cNvSpPr txBox="1"/>
            <p:nvPr/>
          </p:nvSpPr>
          <p:spPr>
            <a:xfrm>
              <a:off x="1512090" y="773449"/>
              <a:ext cx="2089960" cy="372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Pull Request 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및 소스코드 확인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프로덕트 오너 리뷰 실시</a:t>
              </a:r>
              <a:endParaRPr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3856413" y="630041"/>
              <a:ext cx="225673" cy="253344"/>
            </a:xfrm>
            <a:custGeom>
              <a:avLst/>
              <a:gdLst/>
              <a:ahLst/>
              <a:cxnLst/>
              <a:rect l="l" t="t" r="r" b="b"/>
              <a:pathLst>
                <a:path w="17168" h="19273" extrusionOk="0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37" name="Google Shape;737;p29"/>
          <p:cNvGrpSpPr/>
          <p:nvPr/>
        </p:nvGrpSpPr>
        <p:grpSpPr>
          <a:xfrm>
            <a:off x="4950825" y="698918"/>
            <a:ext cx="2409000" cy="485112"/>
            <a:chOff x="4950825" y="516038"/>
            <a:chExt cx="2409000" cy="485112"/>
          </a:xfrm>
        </p:grpSpPr>
        <p:sp>
          <p:nvSpPr>
            <p:cNvPr id="738" name="Google Shape;738;p29"/>
            <p:cNvSpPr/>
            <p:nvPr/>
          </p:nvSpPr>
          <p:spPr>
            <a:xfrm>
              <a:off x="4950825" y="541913"/>
              <a:ext cx="429600" cy="42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9"/>
            <p:cNvSpPr txBox="1"/>
            <p:nvPr/>
          </p:nvSpPr>
          <p:spPr>
            <a:xfrm>
              <a:off x="5532825" y="516038"/>
              <a:ext cx="18270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ko-KR" altLang="en-US" sz="1700" b="1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Fira Sans Extra Condensed Medium"/>
                  <a:sym typeface="Fira Sans Extra Condensed Medium"/>
                </a:rPr>
                <a:t>프로젝트 계획</a:t>
              </a:r>
            </a:p>
          </p:txBody>
        </p:sp>
        <p:sp>
          <p:nvSpPr>
            <p:cNvPr id="740" name="Google Shape;740;p29"/>
            <p:cNvSpPr txBox="1"/>
            <p:nvPr/>
          </p:nvSpPr>
          <p:spPr>
            <a:xfrm>
              <a:off x="5532825" y="773450"/>
              <a:ext cx="18270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프로젝트 매니저 실시 </a:t>
              </a:r>
              <a:endParaRPr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741" name="Google Shape;741;p29"/>
            <p:cNvGrpSpPr/>
            <p:nvPr/>
          </p:nvGrpSpPr>
          <p:grpSpPr>
            <a:xfrm>
              <a:off x="5038929" y="630035"/>
              <a:ext cx="253383" cy="253344"/>
              <a:chOff x="2685825" y="840375"/>
              <a:chExt cx="481900" cy="481825"/>
            </a:xfrm>
          </p:grpSpPr>
          <p:sp>
            <p:nvSpPr>
              <p:cNvPr id="742" name="Google Shape;742;p29"/>
              <p:cNvSpPr/>
              <p:nvPr/>
            </p:nvSpPr>
            <p:spPr>
              <a:xfrm>
                <a:off x="2685825" y="840375"/>
                <a:ext cx="481900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6" h="19273" extrusionOk="0">
                    <a:moveTo>
                      <a:pt x="9600" y="4592"/>
                    </a:moveTo>
                    <a:cubicBezTo>
                      <a:pt x="12403" y="4592"/>
                      <a:pt x="14683" y="6872"/>
                      <a:pt x="14683" y="9675"/>
                    </a:cubicBezTo>
                    <a:cubicBezTo>
                      <a:pt x="14683" y="12476"/>
                      <a:pt x="12403" y="14755"/>
                      <a:pt x="9600" y="14755"/>
                    </a:cubicBezTo>
                    <a:cubicBezTo>
                      <a:pt x="6799" y="14755"/>
                      <a:pt x="4520" y="12476"/>
                      <a:pt x="4520" y="9675"/>
                    </a:cubicBezTo>
                    <a:cubicBezTo>
                      <a:pt x="4520" y="6872"/>
                      <a:pt x="6799" y="4592"/>
                      <a:pt x="9600" y="4592"/>
                    </a:cubicBezTo>
                    <a:close/>
                    <a:moveTo>
                      <a:pt x="8471" y="0"/>
                    </a:moveTo>
                    <a:cubicBezTo>
                      <a:pt x="8212" y="0"/>
                      <a:pt x="7986" y="175"/>
                      <a:pt x="7923" y="428"/>
                    </a:cubicBezTo>
                    <a:lnTo>
                      <a:pt x="7691" y="1427"/>
                    </a:lnTo>
                    <a:cubicBezTo>
                      <a:pt x="6778" y="1635"/>
                      <a:pt x="5908" y="1993"/>
                      <a:pt x="5116" y="2490"/>
                    </a:cubicBezTo>
                    <a:lnTo>
                      <a:pt x="4300" y="2002"/>
                    </a:lnTo>
                    <a:cubicBezTo>
                      <a:pt x="4210" y="1949"/>
                      <a:pt x="4110" y="1922"/>
                      <a:pt x="4010" y="1922"/>
                    </a:cubicBezTo>
                    <a:cubicBezTo>
                      <a:pt x="3864" y="1922"/>
                      <a:pt x="3719" y="1978"/>
                      <a:pt x="3611" y="2087"/>
                    </a:cubicBezTo>
                    <a:lnTo>
                      <a:pt x="2015" y="3683"/>
                    </a:lnTo>
                    <a:cubicBezTo>
                      <a:pt x="1831" y="3866"/>
                      <a:pt x="1798" y="4153"/>
                      <a:pt x="1930" y="4372"/>
                    </a:cubicBezTo>
                    <a:lnTo>
                      <a:pt x="2418" y="5188"/>
                    </a:lnTo>
                    <a:cubicBezTo>
                      <a:pt x="1921" y="5980"/>
                      <a:pt x="1563" y="6851"/>
                      <a:pt x="1355" y="7766"/>
                    </a:cubicBezTo>
                    <a:lnTo>
                      <a:pt x="431" y="7995"/>
                    </a:lnTo>
                    <a:cubicBezTo>
                      <a:pt x="178" y="8058"/>
                      <a:pt x="0" y="8284"/>
                      <a:pt x="3" y="8546"/>
                    </a:cubicBezTo>
                    <a:lnTo>
                      <a:pt x="3" y="10804"/>
                    </a:lnTo>
                    <a:cubicBezTo>
                      <a:pt x="0" y="11060"/>
                      <a:pt x="178" y="11286"/>
                      <a:pt x="428" y="11349"/>
                    </a:cubicBezTo>
                    <a:lnTo>
                      <a:pt x="1352" y="11581"/>
                    </a:lnTo>
                    <a:cubicBezTo>
                      <a:pt x="1560" y="12494"/>
                      <a:pt x="1921" y="13364"/>
                      <a:pt x="2418" y="14159"/>
                    </a:cubicBezTo>
                    <a:lnTo>
                      <a:pt x="1927" y="14972"/>
                    </a:lnTo>
                    <a:cubicBezTo>
                      <a:pt x="1795" y="15195"/>
                      <a:pt x="1831" y="15478"/>
                      <a:pt x="2012" y="15662"/>
                    </a:cubicBezTo>
                    <a:lnTo>
                      <a:pt x="3611" y="17261"/>
                    </a:lnTo>
                    <a:cubicBezTo>
                      <a:pt x="3720" y="17368"/>
                      <a:pt x="3864" y="17424"/>
                      <a:pt x="4011" y="17424"/>
                    </a:cubicBezTo>
                    <a:cubicBezTo>
                      <a:pt x="4110" y="17424"/>
                      <a:pt x="4210" y="17398"/>
                      <a:pt x="4300" y="17345"/>
                    </a:cubicBezTo>
                    <a:lnTo>
                      <a:pt x="5113" y="16854"/>
                    </a:lnTo>
                    <a:cubicBezTo>
                      <a:pt x="5908" y="17351"/>
                      <a:pt x="6778" y="17712"/>
                      <a:pt x="7691" y="17920"/>
                    </a:cubicBezTo>
                    <a:lnTo>
                      <a:pt x="7923" y="18844"/>
                    </a:lnTo>
                    <a:cubicBezTo>
                      <a:pt x="7983" y="19094"/>
                      <a:pt x="8212" y="19272"/>
                      <a:pt x="8471" y="19272"/>
                    </a:cubicBezTo>
                    <a:lnTo>
                      <a:pt x="10729" y="19272"/>
                    </a:lnTo>
                    <a:cubicBezTo>
                      <a:pt x="10988" y="19272"/>
                      <a:pt x="11214" y="19097"/>
                      <a:pt x="11277" y="18844"/>
                    </a:cubicBezTo>
                    <a:lnTo>
                      <a:pt x="11509" y="17920"/>
                    </a:lnTo>
                    <a:cubicBezTo>
                      <a:pt x="12421" y="17712"/>
                      <a:pt x="13292" y="17354"/>
                      <a:pt x="14084" y="16857"/>
                    </a:cubicBezTo>
                    <a:lnTo>
                      <a:pt x="14900" y="17345"/>
                    </a:lnTo>
                    <a:cubicBezTo>
                      <a:pt x="14989" y="17399"/>
                      <a:pt x="15090" y="17425"/>
                      <a:pt x="15190" y="17425"/>
                    </a:cubicBezTo>
                    <a:cubicBezTo>
                      <a:pt x="15336" y="17425"/>
                      <a:pt x="15480" y="17369"/>
                      <a:pt x="15589" y="17261"/>
                    </a:cubicBezTo>
                    <a:lnTo>
                      <a:pt x="17185" y="15665"/>
                    </a:lnTo>
                    <a:cubicBezTo>
                      <a:pt x="17369" y="15481"/>
                      <a:pt x="17402" y="15195"/>
                      <a:pt x="17270" y="14975"/>
                    </a:cubicBezTo>
                    <a:lnTo>
                      <a:pt x="16782" y="14159"/>
                    </a:lnTo>
                    <a:cubicBezTo>
                      <a:pt x="17279" y="13367"/>
                      <a:pt x="17637" y="12497"/>
                      <a:pt x="17845" y="11584"/>
                    </a:cubicBezTo>
                    <a:lnTo>
                      <a:pt x="18844" y="11352"/>
                    </a:lnTo>
                    <a:cubicBezTo>
                      <a:pt x="19097" y="11289"/>
                      <a:pt x="19275" y="11063"/>
                      <a:pt x="19275" y="10804"/>
                    </a:cubicBezTo>
                    <a:lnTo>
                      <a:pt x="19275" y="8546"/>
                    </a:lnTo>
                    <a:cubicBezTo>
                      <a:pt x="19275" y="8287"/>
                      <a:pt x="19097" y="8061"/>
                      <a:pt x="18847" y="7998"/>
                    </a:cubicBezTo>
                    <a:lnTo>
                      <a:pt x="17848" y="7766"/>
                    </a:lnTo>
                    <a:cubicBezTo>
                      <a:pt x="17640" y="6854"/>
                      <a:pt x="17279" y="5983"/>
                      <a:pt x="16782" y="5188"/>
                    </a:cubicBezTo>
                    <a:lnTo>
                      <a:pt x="17273" y="4375"/>
                    </a:lnTo>
                    <a:cubicBezTo>
                      <a:pt x="17405" y="4153"/>
                      <a:pt x="17369" y="3869"/>
                      <a:pt x="17188" y="3686"/>
                    </a:cubicBezTo>
                    <a:lnTo>
                      <a:pt x="15589" y="2090"/>
                    </a:lnTo>
                    <a:cubicBezTo>
                      <a:pt x="15480" y="1980"/>
                      <a:pt x="15335" y="1923"/>
                      <a:pt x="15188" y="1923"/>
                    </a:cubicBezTo>
                    <a:cubicBezTo>
                      <a:pt x="15089" y="1923"/>
                      <a:pt x="14989" y="1949"/>
                      <a:pt x="14900" y="2002"/>
                    </a:cubicBezTo>
                    <a:lnTo>
                      <a:pt x="14087" y="2493"/>
                    </a:lnTo>
                    <a:cubicBezTo>
                      <a:pt x="13292" y="1996"/>
                      <a:pt x="12421" y="1635"/>
                      <a:pt x="11509" y="1427"/>
                    </a:cubicBezTo>
                    <a:lnTo>
                      <a:pt x="11277" y="428"/>
                    </a:lnTo>
                    <a:cubicBezTo>
                      <a:pt x="11217" y="178"/>
                      <a:pt x="10988" y="0"/>
                      <a:pt x="107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43" name="Google Shape;743;p29"/>
              <p:cNvSpPr/>
              <p:nvPr/>
            </p:nvSpPr>
            <p:spPr>
              <a:xfrm>
                <a:off x="2819200" y="983400"/>
                <a:ext cx="205475" cy="197625"/>
              </a:xfrm>
              <a:custGeom>
                <a:avLst/>
                <a:gdLst/>
                <a:ahLst/>
                <a:cxnLst/>
                <a:rect l="l" t="t" r="r" b="b"/>
                <a:pathLst>
                  <a:path w="8219" h="7905" extrusionOk="0">
                    <a:moveTo>
                      <a:pt x="4265" y="1129"/>
                    </a:moveTo>
                    <a:cubicBezTo>
                      <a:pt x="4629" y="1129"/>
                      <a:pt x="4996" y="1199"/>
                      <a:pt x="5346" y="1343"/>
                    </a:cubicBezTo>
                    <a:cubicBezTo>
                      <a:pt x="6400" y="1780"/>
                      <a:pt x="7089" y="2810"/>
                      <a:pt x="7089" y="3954"/>
                    </a:cubicBezTo>
                    <a:cubicBezTo>
                      <a:pt x="7086" y="5511"/>
                      <a:pt x="5825" y="6773"/>
                      <a:pt x="4265" y="6776"/>
                    </a:cubicBezTo>
                    <a:cubicBezTo>
                      <a:pt x="3124" y="6776"/>
                      <a:pt x="2094" y="6089"/>
                      <a:pt x="1657" y="5032"/>
                    </a:cubicBezTo>
                    <a:cubicBezTo>
                      <a:pt x="1221" y="3978"/>
                      <a:pt x="1461" y="2765"/>
                      <a:pt x="2268" y="1958"/>
                    </a:cubicBezTo>
                    <a:cubicBezTo>
                      <a:pt x="2808" y="1416"/>
                      <a:pt x="3530" y="1129"/>
                      <a:pt x="4265" y="1129"/>
                    </a:cubicBezTo>
                    <a:close/>
                    <a:moveTo>
                      <a:pt x="4265" y="0"/>
                    </a:moveTo>
                    <a:cubicBezTo>
                      <a:pt x="2666" y="0"/>
                      <a:pt x="1227" y="964"/>
                      <a:pt x="612" y="2440"/>
                    </a:cubicBezTo>
                    <a:cubicBezTo>
                      <a:pt x="1" y="3918"/>
                      <a:pt x="341" y="5616"/>
                      <a:pt x="1470" y="6749"/>
                    </a:cubicBezTo>
                    <a:cubicBezTo>
                      <a:pt x="2226" y="7504"/>
                      <a:pt x="3237" y="7905"/>
                      <a:pt x="4265" y="7905"/>
                    </a:cubicBezTo>
                    <a:cubicBezTo>
                      <a:pt x="4774" y="7905"/>
                      <a:pt x="5288" y="7806"/>
                      <a:pt x="5777" y="7604"/>
                    </a:cubicBezTo>
                    <a:cubicBezTo>
                      <a:pt x="7255" y="6993"/>
                      <a:pt x="8219" y="5550"/>
                      <a:pt x="8219" y="3954"/>
                    </a:cubicBezTo>
                    <a:cubicBezTo>
                      <a:pt x="8216" y="1771"/>
                      <a:pt x="6448" y="3"/>
                      <a:pt x="42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744" name="Google Shape;744;p29"/>
          <p:cNvGrpSpPr/>
          <p:nvPr/>
        </p:nvGrpSpPr>
        <p:grpSpPr>
          <a:xfrm>
            <a:off x="426720" y="1908084"/>
            <a:ext cx="2540480" cy="855182"/>
            <a:chOff x="426720" y="1725204"/>
            <a:chExt cx="2540480" cy="855182"/>
          </a:xfrm>
        </p:grpSpPr>
        <p:sp>
          <p:nvSpPr>
            <p:cNvPr id="745" name="Google Shape;745;p29"/>
            <p:cNvSpPr/>
            <p:nvPr/>
          </p:nvSpPr>
          <p:spPr>
            <a:xfrm>
              <a:off x="2537600" y="1741438"/>
              <a:ext cx="429600" cy="429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 txBox="1"/>
            <p:nvPr/>
          </p:nvSpPr>
          <p:spPr>
            <a:xfrm>
              <a:off x="426720" y="1725204"/>
              <a:ext cx="2089960" cy="208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700" b="1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Fira Sans Extra Condensed Medium"/>
                  <a:sym typeface="Fira Sans Extra Condensed Medium"/>
                </a:rPr>
                <a:t>스프린트 </a:t>
              </a:r>
              <a:r>
                <a:rPr lang="en-US" altLang="ko-KR" sz="1700" b="1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Fira Sans Extra Condensed Medium"/>
                  <a:sym typeface="Fira Sans Extra Condensed Medium"/>
                </a:rPr>
                <a:t>(</a:t>
              </a:r>
              <a:r>
                <a:rPr lang="ko-KR" altLang="en-US" sz="1700" b="1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Fira Sans Extra Condensed Medium"/>
                  <a:sym typeface="Fira Sans Extra Condensed Medium"/>
                </a:rPr>
                <a:t>회고</a:t>
              </a:r>
              <a:r>
                <a:rPr lang="en-US" altLang="ko-KR" sz="1700" b="1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Fira Sans Extra Condensed Medium"/>
                  <a:sym typeface="Fira Sans Extra Condensed Medium"/>
                </a:rPr>
                <a:t>) </a:t>
              </a:r>
              <a:r>
                <a:rPr lang="ko-KR" altLang="en-US" sz="1700" b="1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Fira Sans Extra Condensed Medium"/>
                  <a:sym typeface="Fira Sans Extra Condensed Medium"/>
                </a:rPr>
                <a:t>회의</a:t>
              </a:r>
            </a:p>
          </p:txBody>
        </p:sp>
        <p:sp>
          <p:nvSpPr>
            <p:cNvPr id="747" name="Google Shape;747;p29"/>
            <p:cNvSpPr txBox="1"/>
            <p:nvPr/>
          </p:nvSpPr>
          <p:spPr>
            <a:xfrm>
              <a:off x="426721" y="1972912"/>
              <a:ext cx="1958480" cy="607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매주 </a:t>
              </a:r>
              <a:r>
                <a:rPr lang="ko-KR" altLang="en-US" sz="1200" dirty="0">
                  <a:solidFill>
                    <a:srgbClr val="EC3A3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월요일 </a:t>
              </a:r>
              <a:r>
                <a:rPr lang="en-US" altLang="ko-KR" sz="1200" dirty="0">
                  <a:solidFill>
                    <a:srgbClr val="EC3A3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19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시 실시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err="1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디스코드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이용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차주 스프린트 계획 동시 실시</a:t>
              </a:r>
              <a:endParaRPr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748" name="Google Shape;748;p29"/>
            <p:cNvGrpSpPr/>
            <p:nvPr/>
          </p:nvGrpSpPr>
          <p:grpSpPr>
            <a:xfrm>
              <a:off x="2621557" y="1829335"/>
              <a:ext cx="261691" cy="253817"/>
              <a:chOff x="3270675" y="841800"/>
              <a:chExt cx="497700" cy="482725"/>
            </a:xfrm>
          </p:grpSpPr>
          <p:sp>
            <p:nvSpPr>
              <p:cNvPr id="749" name="Google Shape;749;p29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50" name="Google Shape;750;p29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51" name="Google Shape;751;p29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753" name="Google Shape;753;p29"/>
          <p:cNvSpPr/>
          <p:nvPr/>
        </p:nvSpPr>
        <p:spPr>
          <a:xfrm>
            <a:off x="6177125" y="3118018"/>
            <a:ext cx="429600" cy="42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9"/>
          <p:cNvSpPr txBox="1"/>
          <p:nvPr/>
        </p:nvSpPr>
        <p:spPr>
          <a:xfrm>
            <a:off x="6759125" y="3087655"/>
            <a:ext cx="1827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스프린트 계획 회의</a:t>
            </a:r>
          </a:p>
        </p:txBody>
      </p:sp>
      <p:sp>
        <p:nvSpPr>
          <p:cNvPr id="755" name="Google Shape;755;p29"/>
          <p:cNvSpPr txBox="1"/>
          <p:nvPr/>
        </p:nvSpPr>
        <p:spPr>
          <a:xfrm>
            <a:off x="6759125" y="3345066"/>
            <a:ext cx="1827000" cy="47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스프린트 회의내용 반영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스프린트 결과의 속도 고려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sp>
        <p:nvSpPr>
          <p:cNvPr id="758" name="Google Shape;758;p29"/>
          <p:cNvSpPr/>
          <p:nvPr/>
        </p:nvSpPr>
        <p:spPr>
          <a:xfrm>
            <a:off x="3754450" y="4354868"/>
            <a:ext cx="429600" cy="42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9"/>
          <p:cNvSpPr txBox="1"/>
          <p:nvPr/>
        </p:nvSpPr>
        <p:spPr>
          <a:xfrm>
            <a:off x="1775050" y="4328993"/>
            <a:ext cx="1827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스프린트 실시</a:t>
            </a:r>
          </a:p>
        </p:txBody>
      </p:sp>
      <p:sp>
        <p:nvSpPr>
          <p:cNvPr id="760" name="Google Shape;760;p29"/>
          <p:cNvSpPr txBox="1"/>
          <p:nvPr/>
        </p:nvSpPr>
        <p:spPr>
          <a:xfrm>
            <a:off x="1775050" y="4586405"/>
            <a:ext cx="1827000" cy="37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매주 화요일 </a:t>
            </a:r>
            <a:r>
              <a:rPr lang="en-US" altLang="ko-KR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~ </a:t>
            </a: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차주 월요일 </a:t>
            </a:r>
            <a:r>
              <a: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1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주일 간 실시</a:t>
            </a:r>
            <a:endParaRPr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sp>
        <p:nvSpPr>
          <p:cNvPr id="765" name="Google Shape;765;p29"/>
          <p:cNvSpPr/>
          <p:nvPr/>
        </p:nvSpPr>
        <p:spPr>
          <a:xfrm>
            <a:off x="2537600" y="3118018"/>
            <a:ext cx="429600" cy="4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9"/>
          <p:cNvSpPr txBox="1"/>
          <p:nvPr/>
        </p:nvSpPr>
        <p:spPr>
          <a:xfrm>
            <a:off x="558200" y="3087655"/>
            <a:ext cx="1827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스크럼 미팅</a:t>
            </a:r>
          </a:p>
        </p:txBody>
      </p:sp>
      <p:sp>
        <p:nvSpPr>
          <p:cNvPr id="767" name="Google Shape;767;p29"/>
          <p:cNvSpPr txBox="1"/>
          <p:nvPr/>
        </p:nvSpPr>
        <p:spPr>
          <a:xfrm>
            <a:off x="295240" y="3345066"/>
            <a:ext cx="2089960" cy="37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카카오톡으로 상시 진행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1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일 </a:t>
            </a:r>
            <a:r>
              <a: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1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회 소스코드 </a:t>
            </a:r>
            <a:r>
              <a: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merge 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실시</a:t>
            </a:r>
            <a:endParaRPr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grpSp>
        <p:nvGrpSpPr>
          <p:cNvPr id="768" name="Google Shape;768;p29"/>
          <p:cNvGrpSpPr/>
          <p:nvPr/>
        </p:nvGrpSpPr>
        <p:grpSpPr>
          <a:xfrm>
            <a:off x="6265250" y="3214784"/>
            <a:ext cx="253344" cy="253344"/>
            <a:chOff x="3271200" y="1435075"/>
            <a:chExt cx="481825" cy="481825"/>
          </a:xfrm>
        </p:grpSpPr>
        <p:sp>
          <p:nvSpPr>
            <p:cNvPr id="769" name="Google Shape;769;p29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72" name="Google Shape;772;p29"/>
          <p:cNvSpPr/>
          <p:nvPr/>
        </p:nvSpPr>
        <p:spPr>
          <a:xfrm>
            <a:off x="4950825" y="4354868"/>
            <a:ext cx="429600" cy="42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9"/>
          <p:cNvSpPr txBox="1"/>
          <p:nvPr/>
        </p:nvSpPr>
        <p:spPr>
          <a:xfrm>
            <a:off x="5532824" y="4328993"/>
            <a:ext cx="1919535" cy="27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스프린트 </a:t>
            </a:r>
            <a:r>
              <a:rPr lang="ko-KR" altLang="en-US" sz="1700" b="1" dirty="0" err="1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백로그</a:t>
            </a:r>
            <a:r>
              <a:rPr lang="ko-KR" altLang="en-US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 수정</a:t>
            </a:r>
          </a:p>
        </p:txBody>
      </p:sp>
      <p:sp>
        <p:nvSpPr>
          <p:cNvPr id="774" name="Google Shape;774;p29"/>
          <p:cNvSpPr txBox="1"/>
          <p:nvPr/>
        </p:nvSpPr>
        <p:spPr>
          <a:xfrm>
            <a:off x="5532824" y="4586404"/>
            <a:ext cx="1995735" cy="42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스프린트 회의 내용을 바탕으로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백</a:t>
            </a:r>
            <a:r>
              <a: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/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프론트 개발자와 세부 논의</a:t>
            </a:r>
            <a:endParaRPr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grpSp>
        <p:nvGrpSpPr>
          <p:cNvPr id="775" name="Google Shape;775;p29"/>
          <p:cNvGrpSpPr/>
          <p:nvPr/>
        </p:nvGrpSpPr>
        <p:grpSpPr>
          <a:xfrm>
            <a:off x="3838210" y="4452477"/>
            <a:ext cx="255828" cy="253358"/>
            <a:chOff x="2768454" y="1453094"/>
            <a:chExt cx="486550" cy="481853"/>
          </a:xfrm>
        </p:grpSpPr>
        <p:sp>
          <p:nvSpPr>
            <p:cNvPr id="776" name="Google Shape;776;p29"/>
            <p:cNvSpPr/>
            <p:nvPr/>
          </p:nvSpPr>
          <p:spPr>
            <a:xfrm>
              <a:off x="2855027" y="1537820"/>
              <a:ext cx="310550" cy="310548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2903653" y="1594298"/>
              <a:ext cx="205476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2768454" y="1453121"/>
              <a:ext cx="481826" cy="481826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2964553" y="1453094"/>
              <a:ext cx="290451" cy="282349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80" name="Google Shape;780;p29"/>
          <p:cNvGrpSpPr/>
          <p:nvPr/>
        </p:nvGrpSpPr>
        <p:grpSpPr>
          <a:xfrm>
            <a:off x="6177125" y="1898380"/>
            <a:ext cx="2479194" cy="687012"/>
            <a:chOff x="6177125" y="1715500"/>
            <a:chExt cx="2479194" cy="687012"/>
          </a:xfrm>
        </p:grpSpPr>
        <p:sp>
          <p:nvSpPr>
            <p:cNvPr id="781" name="Google Shape;781;p29"/>
            <p:cNvSpPr/>
            <p:nvPr/>
          </p:nvSpPr>
          <p:spPr>
            <a:xfrm>
              <a:off x="6177125" y="1741438"/>
              <a:ext cx="429600" cy="429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 txBox="1"/>
            <p:nvPr/>
          </p:nvSpPr>
          <p:spPr>
            <a:xfrm>
              <a:off x="6759124" y="1715500"/>
              <a:ext cx="1897195" cy="21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700" b="1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Fira Sans Extra Condensed Medium"/>
                  <a:sym typeface="Fira Sans Extra Condensed Medium"/>
                </a:rPr>
                <a:t>프로덕트 </a:t>
              </a:r>
              <a:r>
                <a:rPr lang="ko-KR" altLang="en-US" sz="1700" b="1" dirty="0" err="1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Fira Sans Extra Condensed Medium"/>
                  <a:sym typeface="Fira Sans Extra Condensed Medium"/>
                </a:rPr>
                <a:t>백로그</a:t>
              </a:r>
              <a:r>
                <a:rPr lang="ko-KR" altLang="en-US" sz="1700" b="1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Fira Sans Extra Condensed Medium"/>
                  <a:sym typeface="Fira Sans Extra Condensed Medium"/>
                </a:rPr>
                <a:t> 수정</a:t>
              </a:r>
            </a:p>
          </p:txBody>
        </p:sp>
        <p:sp>
          <p:nvSpPr>
            <p:cNvPr id="783" name="Google Shape;783;p29"/>
            <p:cNvSpPr txBox="1"/>
            <p:nvPr/>
          </p:nvSpPr>
          <p:spPr>
            <a:xfrm>
              <a:off x="6759124" y="1972912"/>
              <a:ext cx="182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PM,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</a:t>
              </a:r>
              <a:r>
                <a:rPr lang="en-US" altLang="ko-KR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PO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가 논의 후 결정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프로젝트 달성도 지속 확인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784" name="Google Shape;784;p29"/>
            <p:cNvGrpSpPr/>
            <p:nvPr/>
          </p:nvGrpSpPr>
          <p:grpSpPr>
            <a:xfrm>
              <a:off x="6265272" y="1829558"/>
              <a:ext cx="253304" cy="253357"/>
              <a:chOff x="5049725" y="2027900"/>
              <a:chExt cx="481750" cy="481850"/>
            </a:xfrm>
          </p:grpSpPr>
          <p:sp>
            <p:nvSpPr>
              <p:cNvPr id="785" name="Google Shape;785;p29"/>
              <p:cNvSpPr/>
              <p:nvPr/>
            </p:nvSpPr>
            <p:spPr>
              <a:xfrm>
                <a:off x="5191775" y="2394925"/>
                <a:ext cx="197625" cy="114825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4593" extrusionOk="0">
                    <a:moveTo>
                      <a:pt x="0" y="0"/>
                    </a:moveTo>
                    <a:lnTo>
                      <a:pt x="0" y="566"/>
                    </a:lnTo>
                    <a:cubicBezTo>
                      <a:pt x="3" y="1298"/>
                      <a:pt x="479" y="1949"/>
                      <a:pt x="1178" y="2171"/>
                    </a:cubicBezTo>
                    <a:cubicBezTo>
                      <a:pt x="1407" y="3502"/>
                      <a:pt x="2560" y="4593"/>
                      <a:pt x="3954" y="4593"/>
                    </a:cubicBezTo>
                    <a:cubicBezTo>
                      <a:pt x="5345" y="4593"/>
                      <a:pt x="6499" y="3502"/>
                      <a:pt x="6728" y="2171"/>
                    </a:cubicBezTo>
                    <a:cubicBezTo>
                      <a:pt x="7426" y="1949"/>
                      <a:pt x="7902" y="1298"/>
                      <a:pt x="7905" y="566"/>
                    </a:cubicBezTo>
                    <a:lnTo>
                      <a:pt x="79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>
                <a:off x="5113625" y="2027900"/>
                <a:ext cx="347300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13892" h="13553" extrusionOk="0">
                    <a:moveTo>
                      <a:pt x="7080" y="2260"/>
                    </a:moveTo>
                    <a:cubicBezTo>
                      <a:pt x="9574" y="2263"/>
                      <a:pt x="11594" y="4284"/>
                      <a:pt x="11597" y="6777"/>
                    </a:cubicBezTo>
                    <a:cubicBezTo>
                      <a:pt x="11597" y="7090"/>
                      <a:pt x="11344" y="7340"/>
                      <a:pt x="11031" y="7340"/>
                    </a:cubicBezTo>
                    <a:cubicBezTo>
                      <a:pt x="10718" y="7340"/>
                      <a:pt x="10468" y="7090"/>
                      <a:pt x="10468" y="6777"/>
                    </a:cubicBezTo>
                    <a:cubicBezTo>
                      <a:pt x="10465" y="4907"/>
                      <a:pt x="8950" y="3392"/>
                      <a:pt x="7080" y="3389"/>
                    </a:cubicBezTo>
                    <a:cubicBezTo>
                      <a:pt x="6767" y="3389"/>
                      <a:pt x="6514" y="3136"/>
                      <a:pt x="6514" y="2826"/>
                    </a:cubicBezTo>
                    <a:cubicBezTo>
                      <a:pt x="6514" y="2513"/>
                      <a:pt x="6767" y="2260"/>
                      <a:pt x="7080" y="2260"/>
                    </a:cubicBezTo>
                    <a:close/>
                    <a:moveTo>
                      <a:pt x="7070" y="1"/>
                    </a:moveTo>
                    <a:cubicBezTo>
                      <a:pt x="6595" y="1"/>
                      <a:pt x="6111" y="50"/>
                      <a:pt x="5623" y="152"/>
                    </a:cubicBezTo>
                    <a:cubicBezTo>
                      <a:pt x="3075" y="685"/>
                      <a:pt x="1001" y="2754"/>
                      <a:pt x="459" y="5301"/>
                    </a:cubicBezTo>
                    <a:cubicBezTo>
                      <a:pt x="1" y="7469"/>
                      <a:pt x="567" y="9644"/>
                      <a:pt x="2015" y="11270"/>
                    </a:cubicBezTo>
                    <a:cubicBezTo>
                      <a:pt x="2584" y="11908"/>
                      <a:pt x="2952" y="12703"/>
                      <a:pt x="3072" y="13552"/>
                    </a:cubicBezTo>
                    <a:lnTo>
                      <a:pt x="11088" y="13552"/>
                    </a:lnTo>
                    <a:cubicBezTo>
                      <a:pt x="11221" y="12691"/>
                      <a:pt x="11597" y="11887"/>
                      <a:pt x="12175" y="11233"/>
                    </a:cubicBezTo>
                    <a:cubicBezTo>
                      <a:pt x="13259" y="10002"/>
                      <a:pt x="13892" y="8418"/>
                      <a:pt x="13892" y="6777"/>
                    </a:cubicBezTo>
                    <a:cubicBezTo>
                      <a:pt x="13892" y="2969"/>
                      <a:pt x="10766" y="1"/>
                      <a:pt x="70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>
                <a:off x="5049725" y="2197300"/>
                <a:ext cx="5640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31" extrusionOk="0">
                    <a:moveTo>
                      <a:pt x="563" y="1"/>
                    </a:moveTo>
                    <a:cubicBezTo>
                      <a:pt x="250" y="1"/>
                      <a:pt x="0" y="254"/>
                      <a:pt x="0" y="567"/>
                    </a:cubicBezTo>
                    <a:cubicBezTo>
                      <a:pt x="0" y="877"/>
                      <a:pt x="250" y="1130"/>
                      <a:pt x="563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>
                <a:off x="5052575" y="2102800"/>
                <a:ext cx="5085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923" extrusionOk="0">
                    <a:moveTo>
                      <a:pt x="623" y="0"/>
                    </a:moveTo>
                    <a:cubicBezTo>
                      <a:pt x="478" y="0"/>
                      <a:pt x="333" y="56"/>
                      <a:pt x="224" y="167"/>
                    </a:cubicBezTo>
                    <a:cubicBezTo>
                      <a:pt x="4" y="384"/>
                      <a:pt x="1" y="736"/>
                      <a:pt x="214" y="959"/>
                    </a:cubicBezTo>
                    <a:lnTo>
                      <a:pt x="1015" y="1757"/>
                    </a:lnTo>
                    <a:cubicBezTo>
                      <a:pt x="1125" y="1867"/>
                      <a:pt x="1269" y="1922"/>
                      <a:pt x="1413" y="1922"/>
                    </a:cubicBezTo>
                    <a:cubicBezTo>
                      <a:pt x="1558" y="1922"/>
                      <a:pt x="1702" y="1867"/>
                      <a:pt x="1813" y="1757"/>
                    </a:cubicBezTo>
                    <a:cubicBezTo>
                      <a:pt x="2033" y="1534"/>
                      <a:pt x="2033" y="1179"/>
                      <a:pt x="1813" y="959"/>
                    </a:cubicBezTo>
                    <a:lnTo>
                      <a:pt x="1015" y="158"/>
                    </a:lnTo>
                    <a:cubicBezTo>
                      <a:pt x="906" y="53"/>
                      <a:pt x="764" y="0"/>
                      <a:pt x="6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89" name="Google Shape;789;p29"/>
              <p:cNvSpPr/>
              <p:nvPr/>
            </p:nvSpPr>
            <p:spPr>
              <a:xfrm>
                <a:off x="5052575" y="2272175"/>
                <a:ext cx="5070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1916" extrusionOk="0">
                    <a:moveTo>
                      <a:pt x="1405" y="0"/>
                    </a:moveTo>
                    <a:cubicBezTo>
                      <a:pt x="1264" y="0"/>
                      <a:pt x="1124" y="53"/>
                      <a:pt x="1015" y="159"/>
                    </a:cubicBezTo>
                    <a:lnTo>
                      <a:pt x="214" y="960"/>
                    </a:lnTo>
                    <a:cubicBezTo>
                      <a:pt x="1" y="1179"/>
                      <a:pt x="4" y="1532"/>
                      <a:pt x="224" y="1749"/>
                    </a:cubicBezTo>
                    <a:cubicBezTo>
                      <a:pt x="333" y="1860"/>
                      <a:pt x="478" y="1916"/>
                      <a:pt x="623" y="1916"/>
                    </a:cubicBezTo>
                    <a:cubicBezTo>
                      <a:pt x="764" y="1916"/>
                      <a:pt x="906" y="1863"/>
                      <a:pt x="1015" y="1758"/>
                    </a:cubicBezTo>
                    <a:lnTo>
                      <a:pt x="1813" y="960"/>
                    </a:lnTo>
                    <a:cubicBezTo>
                      <a:pt x="2027" y="737"/>
                      <a:pt x="2024" y="384"/>
                      <a:pt x="1804" y="168"/>
                    </a:cubicBezTo>
                    <a:cubicBezTo>
                      <a:pt x="1695" y="56"/>
                      <a:pt x="1550" y="0"/>
                      <a:pt x="1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90" name="Google Shape;790;p29"/>
              <p:cNvSpPr/>
              <p:nvPr/>
            </p:nvSpPr>
            <p:spPr>
              <a:xfrm>
                <a:off x="5475050" y="2197300"/>
                <a:ext cx="5642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131" extrusionOk="0">
                    <a:moveTo>
                      <a:pt x="564" y="1"/>
                    </a:moveTo>
                    <a:cubicBezTo>
                      <a:pt x="251" y="1"/>
                      <a:pt x="1" y="254"/>
                      <a:pt x="1" y="567"/>
                    </a:cubicBezTo>
                    <a:cubicBezTo>
                      <a:pt x="1" y="877"/>
                      <a:pt x="251" y="1130"/>
                      <a:pt x="564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91" name="Google Shape;791;p29"/>
              <p:cNvSpPr/>
              <p:nvPr/>
            </p:nvSpPr>
            <p:spPr>
              <a:xfrm>
                <a:off x="5477925" y="2102800"/>
                <a:ext cx="5067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1916" extrusionOk="0">
                    <a:moveTo>
                      <a:pt x="1405" y="0"/>
                    </a:moveTo>
                    <a:cubicBezTo>
                      <a:pt x="1264" y="0"/>
                      <a:pt x="1123" y="53"/>
                      <a:pt x="1015" y="158"/>
                    </a:cubicBezTo>
                    <a:lnTo>
                      <a:pt x="214" y="959"/>
                    </a:lnTo>
                    <a:cubicBezTo>
                      <a:pt x="0" y="1179"/>
                      <a:pt x="3" y="1531"/>
                      <a:pt x="223" y="1748"/>
                    </a:cubicBezTo>
                    <a:cubicBezTo>
                      <a:pt x="333" y="1860"/>
                      <a:pt x="478" y="1915"/>
                      <a:pt x="623" y="1915"/>
                    </a:cubicBezTo>
                    <a:cubicBezTo>
                      <a:pt x="764" y="1915"/>
                      <a:pt x="905" y="1863"/>
                      <a:pt x="1015" y="1757"/>
                    </a:cubicBezTo>
                    <a:lnTo>
                      <a:pt x="1813" y="959"/>
                    </a:lnTo>
                    <a:cubicBezTo>
                      <a:pt x="2027" y="736"/>
                      <a:pt x="2024" y="384"/>
                      <a:pt x="1804" y="167"/>
                    </a:cubicBezTo>
                    <a:cubicBezTo>
                      <a:pt x="1694" y="56"/>
                      <a:pt x="1549" y="0"/>
                      <a:pt x="1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92" name="Google Shape;792;p29"/>
              <p:cNvSpPr/>
              <p:nvPr/>
            </p:nvSpPr>
            <p:spPr>
              <a:xfrm>
                <a:off x="5477775" y="2272000"/>
                <a:ext cx="508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923" extrusionOk="0">
                    <a:moveTo>
                      <a:pt x="621" y="1"/>
                    </a:moveTo>
                    <a:cubicBezTo>
                      <a:pt x="476" y="1"/>
                      <a:pt x="331" y="56"/>
                      <a:pt x="220" y="166"/>
                    </a:cubicBezTo>
                    <a:cubicBezTo>
                      <a:pt x="0" y="388"/>
                      <a:pt x="0" y="744"/>
                      <a:pt x="220" y="967"/>
                    </a:cubicBezTo>
                    <a:lnTo>
                      <a:pt x="1021" y="1765"/>
                    </a:lnTo>
                    <a:cubicBezTo>
                      <a:pt x="1129" y="1870"/>
                      <a:pt x="1270" y="1923"/>
                      <a:pt x="1411" y="1923"/>
                    </a:cubicBezTo>
                    <a:cubicBezTo>
                      <a:pt x="1555" y="1923"/>
                      <a:pt x="1700" y="1867"/>
                      <a:pt x="1810" y="1756"/>
                    </a:cubicBezTo>
                    <a:cubicBezTo>
                      <a:pt x="2030" y="1539"/>
                      <a:pt x="2033" y="1186"/>
                      <a:pt x="1819" y="967"/>
                    </a:cubicBezTo>
                    <a:lnTo>
                      <a:pt x="1021" y="166"/>
                    </a:lnTo>
                    <a:cubicBezTo>
                      <a:pt x="910" y="56"/>
                      <a:pt x="765" y="1"/>
                      <a:pt x="6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71" name="Google Shape;715;p28">
            <a:extLst>
              <a:ext uri="{FF2B5EF4-FFF2-40B4-BE49-F238E27FC236}">
                <a16:creationId xmlns:a16="http://schemas.microsoft.com/office/drawing/2014/main" id="{95CDDFB7-7243-6CDF-C978-A6875941EB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722" y="-76489"/>
            <a:ext cx="3301278" cy="9330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 Agile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Process</a:t>
            </a:r>
            <a:r>
              <a:rPr 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&gt;</a:t>
            </a:r>
            <a:endParaRPr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761" name="Google Shape;761;p29"/>
          <p:cNvGrpSpPr/>
          <p:nvPr/>
        </p:nvGrpSpPr>
        <p:grpSpPr>
          <a:xfrm>
            <a:off x="5030608" y="4446898"/>
            <a:ext cx="264937" cy="253357"/>
            <a:chOff x="5045380" y="841849"/>
            <a:chExt cx="503875" cy="481850"/>
          </a:xfrm>
        </p:grpSpPr>
        <p:sp>
          <p:nvSpPr>
            <p:cNvPr id="762" name="Google Shape;762;p29"/>
            <p:cNvSpPr/>
            <p:nvPr/>
          </p:nvSpPr>
          <p:spPr>
            <a:xfrm>
              <a:off x="5045380" y="841849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5220932" y="898224"/>
              <a:ext cx="254101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56" name="Google Shape;756;p29"/>
          <p:cNvSpPr/>
          <p:nvPr/>
        </p:nvSpPr>
        <p:spPr>
          <a:xfrm>
            <a:off x="2625716" y="3221400"/>
            <a:ext cx="253344" cy="237517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4" name="그래픽 3" descr="시계 방향으로 굽은 화살표 단색으로 채워진">
            <a:extLst>
              <a:ext uri="{FF2B5EF4-FFF2-40B4-BE49-F238E27FC236}">
                <a16:creationId xmlns:a16="http://schemas.microsoft.com/office/drawing/2014/main" id="{4E79D5C3-630A-F8E5-F45D-72AF7E953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573717">
            <a:off x="5819162" y="1170817"/>
            <a:ext cx="612945" cy="612945"/>
          </a:xfrm>
          <a:prstGeom prst="rect">
            <a:avLst/>
          </a:prstGeom>
        </p:spPr>
      </p:pic>
      <p:pic>
        <p:nvPicPr>
          <p:cNvPr id="76" name="그래픽 75" descr="시계 방향으로 굽은 화살표 단색으로 채워진">
            <a:extLst>
              <a:ext uri="{FF2B5EF4-FFF2-40B4-BE49-F238E27FC236}">
                <a16:creationId xmlns:a16="http://schemas.microsoft.com/office/drawing/2014/main" id="{9D037B28-99F9-2E6C-CD93-DB9ABCF9F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440717">
            <a:off x="5814915" y="3736306"/>
            <a:ext cx="612945" cy="612945"/>
          </a:xfrm>
          <a:prstGeom prst="rect">
            <a:avLst/>
          </a:prstGeom>
        </p:spPr>
      </p:pic>
      <p:pic>
        <p:nvPicPr>
          <p:cNvPr id="78" name="그래픽 77" descr="시계 방향으로 굽은 화살표 단색으로 채워진">
            <a:extLst>
              <a:ext uri="{FF2B5EF4-FFF2-40B4-BE49-F238E27FC236}">
                <a16:creationId xmlns:a16="http://schemas.microsoft.com/office/drawing/2014/main" id="{370E7281-B286-22BA-6733-7D1B5D06F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574420">
            <a:off x="2706692" y="3734216"/>
            <a:ext cx="612945" cy="612945"/>
          </a:xfrm>
          <a:prstGeom prst="rect">
            <a:avLst/>
          </a:prstGeom>
        </p:spPr>
      </p:pic>
      <p:pic>
        <p:nvPicPr>
          <p:cNvPr id="80" name="그래픽 79" descr="시계 방향으로 굽은 화살표 단색으로 채워진">
            <a:extLst>
              <a:ext uri="{FF2B5EF4-FFF2-40B4-BE49-F238E27FC236}">
                <a16:creationId xmlns:a16="http://schemas.microsoft.com/office/drawing/2014/main" id="{122F2E25-4F4C-77BE-8F2D-60000C49C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589745">
            <a:off x="2595207" y="1262314"/>
            <a:ext cx="612945" cy="612945"/>
          </a:xfrm>
          <a:prstGeom prst="rect">
            <a:avLst/>
          </a:prstGeom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id="{96D6336B-EFF6-1834-C736-D271F9CC1DF9}"/>
              </a:ext>
            </a:extLst>
          </p:cNvPr>
          <p:cNvSpPr/>
          <p:nvPr/>
        </p:nvSpPr>
        <p:spPr>
          <a:xfrm>
            <a:off x="4274646" y="2479459"/>
            <a:ext cx="604724" cy="582824"/>
          </a:xfrm>
          <a:prstGeom prst="ellipse">
            <a:avLst/>
          </a:prstGeom>
          <a:solidFill>
            <a:schemeClr val="bg1">
              <a:lumMod val="75000"/>
            </a:schemeClr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517;p25">
            <a:extLst>
              <a:ext uri="{FF2B5EF4-FFF2-40B4-BE49-F238E27FC236}">
                <a16:creationId xmlns:a16="http://schemas.microsoft.com/office/drawing/2014/main" id="{CA6F32C4-EF7E-7D3C-82E7-19BCA343D32D}"/>
              </a:ext>
            </a:extLst>
          </p:cNvPr>
          <p:cNvGrpSpPr/>
          <p:nvPr/>
        </p:nvGrpSpPr>
        <p:grpSpPr>
          <a:xfrm>
            <a:off x="7043703" y="1295523"/>
            <a:ext cx="1739989" cy="2842337"/>
            <a:chOff x="4513863" y="1295523"/>
            <a:chExt cx="1739989" cy="2842337"/>
          </a:xfrm>
        </p:grpSpPr>
        <p:sp>
          <p:nvSpPr>
            <p:cNvPr id="32" name="Google Shape;518;p25">
              <a:extLst>
                <a:ext uri="{FF2B5EF4-FFF2-40B4-BE49-F238E27FC236}">
                  <a16:creationId xmlns:a16="http://schemas.microsoft.com/office/drawing/2014/main" id="{0C30ADD7-E9E5-1D4C-238E-CDA5C729397F}"/>
                </a:ext>
              </a:extLst>
            </p:cNvPr>
            <p:cNvSpPr/>
            <p:nvPr/>
          </p:nvSpPr>
          <p:spPr>
            <a:xfrm>
              <a:off x="4513863" y="2356250"/>
              <a:ext cx="1547515" cy="1781610"/>
            </a:xfrm>
            <a:custGeom>
              <a:avLst/>
              <a:gdLst/>
              <a:ahLst/>
              <a:cxnLst/>
              <a:rect l="l" t="t" r="r" b="b"/>
              <a:pathLst>
                <a:path w="25063" h="37113" extrusionOk="0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최종발표 준비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프로젝트</a:t>
              </a:r>
              <a:r>
                <a:rPr lang="en-US" altLang="ko-KR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전체 </a:t>
              </a:r>
              <a:r>
                <a:rPr lang="en-US" altLang="ko-KR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Review 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및 회고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33" name="Google Shape;519;p25">
              <a:extLst>
                <a:ext uri="{FF2B5EF4-FFF2-40B4-BE49-F238E27FC236}">
                  <a16:creationId xmlns:a16="http://schemas.microsoft.com/office/drawing/2014/main" id="{8D73D8E7-6742-5C83-C3C2-58B15D20F7F0}"/>
                </a:ext>
              </a:extLst>
            </p:cNvPr>
            <p:cNvGrpSpPr/>
            <p:nvPr/>
          </p:nvGrpSpPr>
          <p:grpSpPr>
            <a:xfrm>
              <a:off x="4513863" y="1295523"/>
              <a:ext cx="1739989" cy="1060791"/>
              <a:chOff x="7267425" y="1264748"/>
              <a:chExt cx="1739989" cy="1060791"/>
            </a:xfrm>
          </p:grpSpPr>
          <p:sp>
            <p:nvSpPr>
              <p:cNvPr id="36" name="Google Shape;520;p25">
                <a:extLst>
                  <a:ext uri="{FF2B5EF4-FFF2-40B4-BE49-F238E27FC236}">
                    <a16:creationId xmlns:a16="http://schemas.microsoft.com/office/drawing/2014/main" id="{E3CEE219-932B-81D4-53C3-B5F69C8FD709}"/>
                  </a:ext>
                </a:extLst>
              </p:cNvPr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avLst/>
                <a:gdLst/>
                <a:ahLst/>
                <a:cxnLst/>
                <a:rect l="l" t="t" r="r" b="b"/>
                <a:pathLst>
                  <a:path w="29611" h="25063" extrusionOk="0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21;p25">
                <a:extLst>
                  <a:ext uri="{FF2B5EF4-FFF2-40B4-BE49-F238E27FC236}">
                    <a16:creationId xmlns:a16="http://schemas.microsoft.com/office/drawing/2014/main" id="{DF28F442-A2BF-A848-A0A9-7249D151D485}"/>
                  </a:ext>
                </a:extLst>
              </p:cNvPr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37113" extrusionOk="0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522;p25">
              <a:extLst>
                <a:ext uri="{FF2B5EF4-FFF2-40B4-BE49-F238E27FC236}">
                  <a16:creationId xmlns:a16="http://schemas.microsoft.com/office/drawing/2014/main" id="{72283B7D-C280-E3E0-0103-07EB517B103D}"/>
                </a:ext>
              </a:extLst>
            </p:cNvPr>
            <p:cNvSpPr txBox="1"/>
            <p:nvPr/>
          </p:nvSpPr>
          <p:spPr>
            <a:xfrm>
              <a:off x="4757222" y="1738621"/>
              <a:ext cx="10608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+1</a:t>
              </a:r>
            </a:p>
          </p:txBody>
        </p:sp>
        <p:sp>
          <p:nvSpPr>
            <p:cNvPr id="35" name="Google Shape;523;p25">
              <a:extLst>
                <a:ext uri="{FF2B5EF4-FFF2-40B4-BE49-F238E27FC236}">
                  <a16:creationId xmlns:a16="http://schemas.microsoft.com/office/drawing/2014/main" id="{6CF80CF4-9118-DBC8-6A04-5B8D0BDDF95B}"/>
                </a:ext>
              </a:extLst>
            </p:cNvPr>
            <p:cNvSpPr txBox="1"/>
            <p:nvPr/>
          </p:nvSpPr>
          <p:spPr>
            <a:xfrm>
              <a:off x="4757236" y="1427239"/>
              <a:ext cx="10608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10" name="Google Shape;510;p25"/>
          <p:cNvGrpSpPr/>
          <p:nvPr/>
        </p:nvGrpSpPr>
        <p:grpSpPr>
          <a:xfrm>
            <a:off x="5406068" y="1764523"/>
            <a:ext cx="1739989" cy="2842336"/>
            <a:chOff x="6137588" y="1764523"/>
            <a:chExt cx="1739989" cy="2842336"/>
          </a:xfrm>
        </p:grpSpPr>
        <p:sp>
          <p:nvSpPr>
            <p:cNvPr id="511" name="Google Shape;511;p25"/>
            <p:cNvSpPr/>
            <p:nvPr/>
          </p:nvSpPr>
          <p:spPr>
            <a:xfrm>
              <a:off x="6137590" y="2825250"/>
              <a:ext cx="1547515" cy="1781610"/>
            </a:xfrm>
            <a:custGeom>
              <a:avLst/>
              <a:gdLst/>
              <a:ahLst/>
              <a:cxnLst/>
              <a:rect l="l" t="t" r="r" b="b"/>
              <a:pathLst>
                <a:path w="25063" h="37113" extrusionOk="0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개발 일정 내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모든 기능 구현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제한 판단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171450" indent="-171450" algn="ctr">
                <a:buClr>
                  <a:schemeClr val="dk1"/>
                </a:buClr>
                <a:buSzPts val="1100"/>
                <a:buFont typeface="Wingdings" panose="05000000000000000000" pitchFamily="2" charset="2"/>
                <a:buChar char="è"/>
              </a:pPr>
              <a:r>
                <a:rPr lang="ko-KR" altLang="en-US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프로덕트 </a:t>
              </a:r>
              <a:r>
                <a:rPr lang="ko-KR" altLang="en-US" sz="1200" dirty="0" err="1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백로그</a:t>
              </a:r>
              <a:r>
                <a:rPr lang="en-US" altLang="ko-KR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</a:t>
              </a:r>
              <a:r>
                <a:rPr lang="ko-KR" altLang="en-US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수정</a:t>
              </a:r>
              <a:endParaRPr lang="en-US" altLang="ko-KR" sz="1200" dirty="0">
                <a:solidFill>
                  <a:srgbClr val="DE350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512" name="Google Shape;512;p25"/>
            <p:cNvGrpSpPr/>
            <p:nvPr/>
          </p:nvGrpSpPr>
          <p:grpSpPr>
            <a:xfrm>
              <a:off x="6137588" y="1764523"/>
              <a:ext cx="1739989" cy="1060791"/>
              <a:chOff x="7267425" y="1264748"/>
              <a:chExt cx="1739989" cy="1060791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avLst/>
                <a:gdLst/>
                <a:ahLst/>
                <a:cxnLst/>
                <a:rect l="l" t="t" r="r" b="b"/>
                <a:pathLst>
                  <a:path w="29611" h="25063" extrusionOk="0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37113" extrusionOk="0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380968" y="2207608"/>
              <a:ext cx="10608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04</a:t>
              </a: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380982" y="1896226"/>
              <a:ext cx="10608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17" name="Google Shape;517;p25"/>
          <p:cNvGrpSpPr/>
          <p:nvPr/>
        </p:nvGrpSpPr>
        <p:grpSpPr>
          <a:xfrm>
            <a:off x="3782343" y="1295523"/>
            <a:ext cx="1739989" cy="2842336"/>
            <a:chOff x="4513863" y="1295523"/>
            <a:chExt cx="1739989" cy="2842336"/>
          </a:xfrm>
        </p:grpSpPr>
        <p:sp>
          <p:nvSpPr>
            <p:cNvPr id="518" name="Google Shape;518;p25"/>
            <p:cNvSpPr/>
            <p:nvPr/>
          </p:nvSpPr>
          <p:spPr>
            <a:xfrm>
              <a:off x="4513865" y="2356250"/>
              <a:ext cx="1547515" cy="1781610"/>
            </a:xfrm>
            <a:custGeom>
              <a:avLst/>
              <a:gdLst/>
              <a:ahLst/>
              <a:cxnLst/>
              <a:rect l="l" t="t" r="r" b="b"/>
              <a:pathLst>
                <a:path w="25063" h="37113" extrusionOk="0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팀 내 진행상황 공유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altLang="ko-KR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Git-Hub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정책 수정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519" name="Google Shape;519;p25"/>
            <p:cNvGrpSpPr/>
            <p:nvPr/>
          </p:nvGrpSpPr>
          <p:grpSpPr>
            <a:xfrm>
              <a:off x="4513863" y="1295523"/>
              <a:ext cx="1739989" cy="1060791"/>
              <a:chOff x="7267425" y="1264748"/>
              <a:chExt cx="1739989" cy="1060791"/>
            </a:xfrm>
          </p:grpSpPr>
          <p:sp>
            <p:nvSpPr>
              <p:cNvPr id="520" name="Google Shape;520;p25"/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avLst/>
                <a:gdLst/>
                <a:ahLst/>
                <a:cxnLst/>
                <a:rect l="l" t="t" r="r" b="b"/>
                <a:pathLst>
                  <a:path w="29611" h="25063" extrusionOk="0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5"/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37113" extrusionOk="0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2" name="Google Shape;522;p25"/>
            <p:cNvSpPr txBox="1"/>
            <p:nvPr/>
          </p:nvSpPr>
          <p:spPr>
            <a:xfrm>
              <a:off x="4757222" y="1738621"/>
              <a:ext cx="10608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03</a:t>
              </a:r>
            </a:p>
          </p:txBody>
        </p:sp>
        <p:sp>
          <p:nvSpPr>
            <p:cNvPr id="523" name="Google Shape;523;p25"/>
            <p:cNvSpPr txBox="1"/>
            <p:nvPr/>
          </p:nvSpPr>
          <p:spPr>
            <a:xfrm>
              <a:off x="4757236" y="1427239"/>
              <a:ext cx="10608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24" name="Google Shape;524;p25"/>
          <p:cNvGrpSpPr/>
          <p:nvPr/>
        </p:nvGrpSpPr>
        <p:grpSpPr>
          <a:xfrm>
            <a:off x="2158618" y="1764523"/>
            <a:ext cx="1739989" cy="2842336"/>
            <a:chOff x="2890138" y="1764523"/>
            <a:chExt cx="1739989" cy="2842336"/>
          </a:xfrm>
        </p:grpSpPr>
        <p:sp>
          <p:nvSpPr>
            <p:cNvPr id="525" name="Google Shape;525;p25"/>
            <p:cNvSpPr/>
            <p:nvPr/>
          </p:nvSpPr>
          <p:spPr>
            <a:xfrm>
              <a:off x="2890140" y="2825250"/>
              <a:ext cx="1547515" cy="1781610"/>
            </a:xfrm>
            <a:custGeom>
              <a:avLst/>
              <a:gdLst/>
              <a:ahLst/>
              <a:cxnLst/>
              <a:rect l="l" t="t" r="r" b="b"/>
              <a:pathLst>
                <a:path w="25063" h="37113" extrusionOk="0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스프린트 백로그가</a:t>
              </a:r>
              <a:endParaRPr lang="en-US" altLang="ko-KR" sz="1200" dirty="0">
                <a:solidFill>
                  <a:srgbClr val="DE350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과다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하여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 err="1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번다운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차트 </a:t>
              </a:r>
              <a:r>
                <a:rPr lang="ko-KR" altLang="en-US" sz="1200" dirty="0" err="1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미달성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è"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이후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lvl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스프린트</a:t>
              </a:r>
              <a:r>
                <a:rPr lang="en-US" altLang="ko-KR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백로그에 반영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526" name="Google Shape;526;p25"/>
            <p:cNvGrpSpPr/>
            <p:nvPr/>
          </p:nvGrpSpPr>
          <p:grpSpPr>
            <a:xfrm>
              <a:off x="2890138" y="1764523"/>
              <a:ext cx="1739989" cy="1060791"/>
              <a:chOff x="7267425" y="1264748"/>
              <a:chExt cx="1739989" cy="1060791"/>
            </a:xfrm>
          </p:grpSpPr>
          <p:sp>
            <p:nvSpPr>
              <p:cNvPr id="527" name="Google Shape;527;p25"/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avLst/>
                <a:gdLst/>
                <a:ahLst/>
                <a:cxnLst/>
                <a:rect l="l" t="t" r="r" b="b"/>
                <a:pathLst>
                  <a:path w="29611" h="25063" extrusionOk="0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5"/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37113" extrusionOk="0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9" name="Google Shape;529;p25"/>
            <p:cNvSpPr txBox="1"/>
            <p:nvPr/>
          </p:nvSpPr>
          <p:spPr>
            <a:xfrm>
              <a:off x="3133488" y="2207620"/>
              <a:ext cx="10608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02</a:t>
              </a:r>
            </a:p>
          </p:txBody>
        </p:sp>
        <p:sp>
          <p:nvSpPr>
            <p:cNvPr id="530" name="Google Shape;530;p25"/>
            <p:cNvSpPr txBox="1"/>
            <p:nvPr/>
          </p:nvSpPr>
          <p:spPr>
            <a:xfrm>
              <a:off x="3133502" y="1896239"/>
              <a:ext cx="10608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31" name="Google Shape;531;p25"/>
          <p:cNvGrpSpPr/>
          <p:nvPr/>
        </p:nvGrpSpPr>
        <p:grpSpPr>
          <a:xfrm>
            <a:off x="534893" y="1295523"/>
            <a:ext cx="1739989" cy="2842337"/>
            <a:chOff x="1266413" y="1295523"/>
            <a:chExt cx="1739989" cy="2842337"/>
          </a:xfrm>
        </p:grpSpPr>
        <p:sp>
          <p:nvSpPr>
            <p:cNvPr id="532" name="Google Shape;532;p25"/>
            <p:cNvSpPr/>
            <p:nvPr/>
          </p:nvSpPr>
          <p:spPr>
            <a:xfrm>
              <a:off x="1266415" y="2356250"/>
              <a:ext cx="1547515" cy="1781610"/>
            </a:xfrm>
            <a:custGeom>
              <a:avLst/>
              <a:gdLst/>
              <a:ahLst/>
              <a:cxnLst/>
              <a:rect l="l" t="t" r="r" b="b"/>
              <a:pathLst>
                <a:path w="25063" h="37113" extrusionOk="0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협업 툴 사용 미숙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프로젝트 매니저 주도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altLang="ko-KR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Jira, Git-Hub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사용법 학습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533" name="Google Shape;533;p25"/>
            <p:cNvGrpSpPr/>
            <p:nvPr/>
          </p:nvGrpSpPr>
          <p:grpSpPr>
            <a:xfrm>
              <a:off x="1266413" y="1295523"/>
              <a:ext cx="1739989" cy="1060791"/>
              <a:chOff x="7267425" y="1264748"/>
              <a:chExt cx="1739989" cy="1060791"/>
            </a:xfrm>
          </p:grpSpPr>
          <p:sp>
            <p:nvSpPr>
              <p:cNvPr id="534" name="Google Shape;534;p25"/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avLst/>
                <a:gdLst/>
                <a:ahLst/>
                <a:cxnLst/>
                <a:rect l="l" t="t" r="r" b="b"/>
                <a:pathLst>
                  <a:path w="29611" h="25063" extrusionOk="0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5"/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37113" extrusionOk="0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6" name="Google Shape;536;p25"/>
            <p:cNvSpPr txBox="1"/>
            <p:nvPr/>
          </p:nvSpPr>
          <p:spPr>
            <a:xfrm>
              <a:off x="1509777" y="1738621"/>
              <a:ext cx="10608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01</a:t>
              </a:r>
              <a:endParaRPr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7" name="Google Shape;537;p25"/>
            <p:cNvSpPr txBox="1"/>
            <p:nvPr/>
          </p:nvSpPr>
          <p:spPr>
            <a:xfrm>
              <a:off x="1509777" y="1427239"/>
              <a:ext cx="10608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38" name="Google Shape;538;p2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스프린트 회의 주요 내용</a:t>
            </a:r>
            <a:endParaRPr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717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517;p25">
            <a:extLst>
              <a:ext uri="{FF2B5EF4-FFF2-40B4-BE49-F238E27FC236}">
                <a16:creationId xmlns:a16="http://schemas.microsoft.com/office/drawing/2014/main" id="{CA6F32C4-EF7E-7D3C-82E7-19BCA343D32D}"/>
              </a:ext>
            </a:extLst>
          </p:cNvPr>
          <p:cNvGrpSpPr/>
          <p:nvPr/>
        </p:nvGrpSpPr>
        <p:grpSpPr>
          <a:xfrm>
            <a:off x="7043703" y="1295523"/>
            <a:ext cx="1739989" cy="2842337"/>
            <a:chOff x="4513863" y="1295523"/>
            <a:chExt cx="1739989" cy="2842337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32" name="Google Shape;518;p25">
              <a:extLst>
                <a:ext uri="{FF2B5EF4-FFF2-40B4-BE49-F238E27FC236}">
                  <a16:creationId xmlns:a16="http://schemas.microsoft.com/office/drawing/2014/main" id="{0C30ADD7-E9E5-1D4C-238E-CDA5C729397F}"/>
                </a:ext>
              </a:extLst>
            </p:cNvPr>
            <p:cNvSpPr/>
            <p:nvPr/>
          </p:nvSpPr>
          <p:spPr>
            <a:xfrm>
              <a:off x="4513863" y="2356250"/>
              <a:ext cx="1547515" cy="1781610"/>
            </a:xfrm>
            <a:custGeom>
              <a:avLst/>
              <a:gdLst/>
              <a:ahLst/>
              <a:cxnLst/>
              <a:rect l="l" t="t" r="r" b="b"/>
              <a:pathLst>
                <a:path w="25063" h="37113" extrusionOk="0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최종발표 준비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프로젝트</a:t>
              </a:r>
              <a:r>
                <a:rPr lang="en-US" altLang="ko-KR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전체 </a:t>
              </a:r>
              <a:r>
                <a:rPr lang="en-US" altLang="ko-KR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Review 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및 회고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33" name="Google Shape;519;p25">
              <a:extLst>
                <a:ext uri="{FF2B5EF4-FFF2-40B4-BE49-F238E27FC236}">
                  <a16:creationId xmlns:a16="http://schemas.microsoft.com/office/drawing/2014/main" id="{8D73D8E7-6742-5C83-C3C2-58B15D20F7F0}"/>
                </a:ext>
              </a:extLst>
            </p:cNvPr>
            <p:cNvGrpSpPr/>
            <p:nvPr/>
          </p:nvGrpSpPr>
          <p:grpSpPr>
            <a:xfrm>
              <a:off x="4513863" y="1295523"/>
              <a:ext cx="1739989" cy="1060791"/>
              <a:chOff x="7267425" y="1264748"/>
              <a:chExt cx="1739989" cy="1060791"/>
            </a:xfrm>
            <a:grpFill/>
          </p:grpSpPr>
          <p:sp>
            <p:nvSpPr>
              <p:cNvPr id="36" name="Google Shape;520;p25">
                <a:extLst>
                  <a:ext uri="{FF2B5EF4-FFF2-40B4-BE49-F238E27FC236}">
                    <a16:creationId xmlns:a16="http://schemas.microsoft.com/office/drawing/2014/main" id="{E3CEE219-932B-81D4-53C3-B5F69C8FD709}"/>
                  </a:ext>
                </a:extLst>
              </p:cNvPr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avLst/>
                <a:gdLst/>
                <a:ahLst/>
                <a:cxnLst/>
                <a:rect l="l" t="t" r="r" b="b"/>
                <a:pathLst>
                  <a:path w="29611" h="25063" extrusionOk="0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21;p25">
                <a:extLst>
                  <a:ext uri="{FF2B5EF4-FFF2-40B4-BE49-F238E27FC236}">
                    <a16:creationId xmlns:a16="http://schemas.microsoft.com/office/drawing/2014/main" id="{DF28F442-A2BF-A848-A0A9-7249D151D485}"/>
                  </a:ext>
                </a:extLst>
              </p:cNvPr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37113" extrusionOk="0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522;p25">
              <a:extLst>
                <a:ext uri="{FF2B5EF4-FFF2-40B4-BE49-F238E27FC236}">
                  <a16:creationId xmlns:a16="http://schemas.microsoft.com/office/drawing/2014/main" id="{72283B7D-C280-E3E0-0103-07EB517B103D}"/>
                </a:ext>
              </a:extLst>
            </p:cNvPr>
            <p:cNvSpPr txBox="1"/>
            <p:nvPr/>
          </p:nvSpPr>
          <p:spPr>
            <a:xfrm>
              <a:off x="4757222" y="1738621"/>
              <a:ext cx="1060800" cy="486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+1</a:t>
              </a:r>
            </a:p>
          </p:txBody>
        </p:sp>
        <p:sp>
          <p:nvSpPr>
            <p:cNvPr id="35" name="Google Shape;523;p25">
              <a:extLst>
                <a:ext uri="{FF2B5EF4-FFF2-40B4-BE49-F238E27FC236}">
                  <a16:creationId xmlns:a16="http://schemas.microsoft.com/office/drawing/2014/main" id="{6CF80CF4-9118-DBC8-6A04-5B8D0BDDF95B}"/>
                </a:ext>
              </a:extLst>
            </p:cNvPr>
            <p:cNvSpPr txBox="1"/>
            <p:nvPr/>
          </p:nvSpPr>
          <p:spPr>
            <a:xfrm>
              <a:off x="4757236" y="1427239"/>
              <a:ext cx="1060800" cy="358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10" name="Google Shape;510;p25"/>
          <p:cNvGrpSpPr/>
          <p:nvPr/>
        </p:nvGrpSpPr>
        <p:grpSpPr>
          <a:xfrm>
            <a:off x="5406068" y="1764523"/>
            <a:ext cx="1739989" cy="2842336"/>
            <a:chOff x="6137588" y="1764523"/>
            <a:chExt cx="1739989" cy="2842336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511" name="Google Shape;511;p25"/>
            <p:cNvSpPr/>
            <p:nvPr/>
          </p:nvSpPr>
          <p:spPr>
            <a:xfrm>
              <a:off x="6137590" y="2825250"/>
              <a:ext cx="1547515" cy="1781610"/>
            </a:xfrm>
            <a:custGeom>
              <a:avLst/>
              <a:gdLst/>
              <a:ahLst/>
              <a:cxnLst/>
              <a:rect l="l" t="t" r="r" b="b"/>
              <a:pathLst>
                <a:path w="25063" h="37113" extrusionOk="0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개발 일정 내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모든 기능 구현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제한 판단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171450" indent="-171450" algn="ctr">
                <a:buClr>
                  <a:schemeClr val="dk1"/>
                </a:buClr>
                <a:buSzPts val="1100"/>
                <a:buFont typeface="Wingdings" panose="05000000000000000000" pitchFamily="2" charset="2"/>
                <a:buChar char="è"/>
              </a:pPr>
              <a:r>
                <a:rPr lang="ko-KR" altLang="en-US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프로덕트 </a:t>
              </a:r>
              <a:r>
                <a:rPr lang="ko-KR" altLang="en-US" sz="1200" dirty="0" err="1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백로그</a:t>
              </a:r>
              <a:r>
                <a:rPr lang="en-US" altLang="ko-KR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</a:t>
              </a:r>
              <a:r>
                <a:rPr lang="ko-KR" altLang="en-US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수정</a:t>
              </a:r>
              <a:endParaRPr lang="en-US" altLang="ko-KR" sz="1200" dirty="0">
                <a:solidFill>
                  <a:srgbClr val="DE350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512" name="Google Shape;512;p25"/>
            <p:cNvGrpSpPr/>
            <p:nvPr/>
          </p:nvGrpSpPr>
          <p:grpSpPr>
            <a:xfrm>
              <a:off x="6137588" y="1764523"/>
              <a:ext cx="1739989" cy="1060791"/>
              <a:chOff x="7267425" y="1264748"/>
              <a:chExt cx="1739989" cy="1060791"/>
            </a:xfrm>
            <a:grpFill/>
          </p:grpSpPr>
          <p:sp>
            <p:nvSpPr>
              <p:cNvPr id="513" name="Google Shape;513;p25"/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avLst/>
                <a:gdLst/>
                <a:ahLst/>
                <a:cxnLst/>
                <a:rect l="l" t="t" r="r" b="b"/>
                <a:pathLst>
                  <a:path w="29611" h="25063" extrusionOk="0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37113" extrusionOk="0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380968" y="2207608"/>
              <a:ext cx="1060800" cy="486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04</a:t>
              </a: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380982" y="1896226"/>
              <a:ext cx="1060800" cy="358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17" name="Google Shape;517;p25"/>
          <p:cNvGrpSpPr/>
          <p:nvPr/>
        </p:nvGrpSpPr>
        <p:grpSpPr>
          <a:xfrm>
            <a:off x="3782343" y="1295523"/>
            <a:ext cx="1739989" cy="2842336"/>
            <a:chOff x="4513863" y="1295523"/>
            <a:chExt cx="1739989" cy="2842336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518" name="Google Shape;518;p25"/>
            <p:cNvSpPr/>
            <p:nvPr/>
          </p:nvSpPr>
          <p:spPr>
            <a:xfrm>
              <a:off x="4513865" y="2356250"/>
              <a:ext cx="1547515" cy="1781610"/>
            </a:xfrm>
            <a:custGeom>
              <a:avLst/>
              <a:gdLst/>
              <a:ahLst/>
              <a:cxnLst/>
              <a:rect l="l" t="t" r="r" b="b"/>
              <a:pathLst>
                <a:path w="25063" h="37113" extrusionOk="0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팀 내 진행상황 공유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altLang="ko-KR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Git-Hub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정책 수정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519" name="Google Shape;519;p25"/>
            <p:cNvGrpSpPr/>
            <p:nvPr/>
          </p:nvGrpSpPr>
          <p:grpSpPr>
            <a:xfrm>
              <a:off x="4513863" y="1295523"/>
              <a:ext cx="1739989" cy="1060791"/>
              <a:chOff x="7267425" y="1264748"/>
              <a:chExt cx="1739989" cy="1060791"/>
            </a:xfrm>
            <a:grpFill/>
          </p:grpSpPr>
          <p:sp>
            <p:nvSpPr>
              <p:cNvPr id="520" name="Google Shape;520;p25"/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avLst/>
                <a:gdLst/>
                <a:ahLst/>
                <a:cxnLst/>
                <a:rect l="l" t="t" r="r" b="b"/>
                <a:pathLst>
                  <a:path w="29611" h="25063" extrusionOk="0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5"/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37113" extrusionOk="0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2" name="Google Shape;522;p25"/>
            <p:cNvSpPr txBox="1"/>
            <p:nvPr/>
          </p:nvSpPr>
          <p:spPr>
            <a:xfrm>
              <a:off x="4757222" y="1738621"/>
              <a:ext cx="1060800" cy="486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03</a:t>
              </a:r>
            </a:p>
          </p:txBody>
        </p:sp>
        <p:sp>
          <p:nvSpPr>
            <p:cNvPr id="523" name="Google Shape;523;p25"/>
            <p:cNvSpPr txBox="1"/>
            <p:nvPr/>
          </p:nvSpPr>
          <p:spPr>
            <a:xfrm>
              <a:off x="4757236" y="1427239"/>
              <a:ext cx="1060800" cy="358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24" name="Google Shape;524;p25"/>
          <p:cNvGrpSpPr/>
          <p:nvPr/>
        </p:nvGrpSpPr>
        <p:grpSpPr>
          <a:xfrm>
            <a:off x="2158618" y="1764523"/>
            <a:ext cx="1739989" cy="2842336"/>
            <a:chOff x="2890138" y="1764523"/>
            <a:chExt cx="1739989" cy="2842336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525" name="Google Shape;525;p25"/>
            <p:cNvSpPr/>
            <p:nvPr/>
          </p:nvSpPr>
          <p:spPr>
            <a:xfrm>
              <a:off x="2890140" y="2825250"/>
              <a:ext cx="1547515" cy="1781610"/>
            </a:xfrm>
            <a:custGeom>
              <a:avLst/>
              <a:gdLst/>
              <a:ahLst/>
              <a:cxnLst/>
              <a:rect l="l" t="t" r="r" b="b"/>
              <a:pathLst>
                <a:path w="25063" h="37113" extrusionOk="0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스프린트 백로그가</a:t>
              </a:r>
              <a:endParaRPr lang="en-US" altLang="ko-KR" sz="1200" dirty="0">
                <a:solidFill>
                  <a:srgbClr val="DE350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과다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하여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 err="1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번다운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차트 </a:t>
              </a:r>
              <a:r>
                <a:rPr lang="ko-KR" altLang="en-US" sz="1200" dirty="0" err="1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미달성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è"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이후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lvl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스프린트</a:t>
              </a:r>
              <a:r>
                <a:rPr lang="en-US" altLang="ko-KR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백로그에 반영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526" name="Google Shape;526;p25"/>
            <p:cNvGrpSpPr/>
            <p:nvPr/>
          </p:nvGrpSpPr>
          <p:grpSpPr>
            <a:xfrm>
              <a:off x="2890138" y="1764523"/>
              <a:ext cx="1739989" cy="1060791"/>
              <a:chOff x="7267425" y="1264748"/>
              <a:chExt cx="1739989" cy="1060791"/>
            </a:xfrm>
            <a:grpFill/>
          </p:grpSpPr>
          <p:sp>
            <p:nvSpPr>
              <p:cNvPr id="527" name="Google Shape;527;p25"/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avLst/>
                <a:gdLst/>
                <a:ahLst/>
                <a:cxnLst/>
                <a:rect l="l" t="t" r="r" b="b"/>
                <a:pathLst>
                  <a:path w="29611" h="25063" extrusionOk="0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5"/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37113" extrusionOk="0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9" name="Google Shape;529;p25"/>
            <p:cNvSpPr txBox="1"/>
            <p:nvPr/>
          </p:nvSpPr>
          <p:spPr>
            <a:xfrm>
              <a:off x="3133488" y="2207620"/>
              <a:ext cx="1060800" cy="486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02</a:t>
              </a:r>
            </a:p>
          </p:txBody>
        </p:sp>
        <p:sp>
          <p:nvSpPr>
            <p:cNvPr id="530" name="Google Shape;530;p25"/>
            <p:cNvSpPr txBox="1"/>
            <p:nvPr/>
          </p:nvSpPr>
          <p:spPr>
            <a:xfrm>
              <a:off x="3133502" y="1896239"/>
              <a:ext cx="1060800" cy="358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31" name="Google Shape;531;p25"/>
          <p:cNvGrpSpPr/>
          <p:nvPr/>
        </p:nvGrpSpPr>
        <p:grpSpPr>
          <a:xfrm>
            <a:off x="534893" y="1295523"/>
            <a:ext cx="1739989" cy="2842337"/>
            <a:chOff x="1266413" y="1295523"/>
            <a:chExt cx="1739989" cy="2842337"/>
          </a:xfrm>
        </p:grpSpPr>
        <p:sp>
          <p:nvSpPr>
            <p:cNvPr id="532" name="Google Shape;532;p25"/>
            <p:cNvSpPr/>
            <p:nvPr/>
          </p:nvSpPr>
          <p:spPr>
            <a:xfrm>
              <a:off x="1266415" y="2356250"/>
              <a:ext cx="1547515" cy="1781610"/>
            </a:xfrm>
            <a:custGeom>
              <a:avLst/>
              <a:gdLst/>
              <a:ahLst/>
              <a:cxnLst/>
              <a:rect l="l" t="t" r="r" b="b"/>
              <a:pathLst>
                <a:path w="25063" h="37113" extrusionOk="0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협업 툴 사용 미숙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프로젝트 매니저 주도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altLang="ko-KR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Jira, Git-Hub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사용법 학습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533" name="Google Shape;533;p25"/>
            <p:cNvGrpSpPr/>
            <p:nvPr/>
          </p:nvGrpSpPr>
          <p:grpSpPr>
            <a:xfrm>
              <a:off x="1266413" y="1295523"/>
              <a:ext cx="1739989" cy="1060791"/>
              <a:chOff x="7267425" y="1264748"/>
              <a:chExt cx="1739989" cy="1060791"/>
            </a:xfrm>
          </p:grpSpPr>
          <p:sp>
            <p:nvSpPr>
              <p:cNvPr id="534" name="Google Shape;534;p25"/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avLst/>
                <a:gdLst/>
                <a:ahLst/>
                <a:cxnLst/>
                <a:rect l="l" t="t" r="r" b="b"/>
                <a:pathLst>
                  <a:path w="29611" h="25063" extrusionOk="0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5"/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37113" extrusionOk="0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6" name="Google Shape;536;p25"/>
            <p:cNvSpPr txBox="1"/>
            <p:nvPr/>
          </p:nvSpPr>
          <p:spPr>
            <a:xfrm>
              <a:off x="1509777" y="1738621"/>
              <a:ext cx="10608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01</a:t>
              </a:r>
              <a:endParaRPr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7" name="Google Shape;537;p25"/>
            <p:cNvSpPr txBox="1"/>
            <p:nvPr/>
          </p:nvSpPr>
          <p:spPr>
            <a:xfrm>
              <a:off x="1509777" y="1427239"/>
              <a:ext cx="10608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38" name="Google Shape;538;p2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스프린트 회의 주요 내용</a:t>
            </a:r>
            <a:endParaRPr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88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Contents)</a:t>
            </a:r>
            <a:endParaRPr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719436" y="1459218"/>
            <a:ext cx="1651925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1. </a:t>
            </a:r>
            <a:r>
              <a:rPr lang="ko-KR" altLang="en-US" sz="17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프로젝트 설계</a:t>
            </a:r>
            <a:endParaRPr sz="17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216988" y="1459218"/>
            <a:ext cx="130279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2. </a:t>
            </a:r>
            <a:r>
              <a:rPr lang="ko-KR" altLang="en-US" sz="17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팀 구성</a:t>
            </a:r>
          </a:p>
        </p:txBody>
      </p:sp>
      <p:sp>
        <p:nvSpPr>
          <p:cNvPr id="84" name="Google Shape;84;p16"/>
          <p:cNvSpPr txBox="1"/>
          <p:nvPr/>
        </p:nvSpPr>
        <p:spPr>
          <a:xfrm>
            <a:off x="1560322" y="3918470"/>
            <a:ext cx="130216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4. </a:t>
            </a:r>
            <a:r>
              <a:rPr lang="ko-KR" altLang="en-US" sz="17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버전관리</a:t>
            </a:r>
          </a:p>
        </p:txBody>
      </p:sp>
      <p:sp>
        <p:nvSpPr>
          <p:cNvPr id="85" name="Google Shape;85;p16"/>
          <p:cNvSpPr txBox="1"/>
          <p:nvPr/>
        </p:nvSpPr>
        <p:spPr>
          <a:xfrm>
            <a:off x="2759869" y="3918470"/>
            <a:ext cx="15332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5. </a:t>
            </a:r>
            <a:r>
              <a:rPr lang="ko-KR" altLang="en-US" sz="17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스프린트 리뷰</a:t>
            </a:r>
          </a:p>
        </p:txBody>
      </p:sp>
      <p:sp>
        <p:nvSpPr>
          <p:cNvPr id="86" name="Google Shape;86;p16"/>
          <p:cNvSpPr txBox="1"/>
          <p:nvPr/>
        </p:nvSpPr>
        <p:spPr>
          <a:xfrm>
            <a:off x="4244142" y="3918470"/>
            <a:ext cx="138981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6. </a:t>
            </a:r>
            <a:r>
              <a:rPr lang="ko-KR" altLang="en-US" sz="17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결과물 리뷰</a:t>
            </a:r>
            <a:endParaRPr sz="17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512163" y="1459218"/>
            <a:ext cx="130114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3. </a:t>
            </a:r>
            <a:r>
              <a:rPr lang="ko-KR" altLang="en-US" sz="17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협업관리</a:t>
            </a:r>
          </a:p>
        </p:txBody>
      </p:sp>
      <p:grpSp>
        <p:nvGrpSpPr>
          <p:cNvPr id="89" name="Google Shape;89;p16"/>
          <p:cNvGrpSpPr/>
          <p:nvPr/>
        </p:nvGrpSpPr>
        <p:grpSpPr>
          <a:xfrm>
            <a:off x="911667" y="1901539"/>
            <a:ext cx="1290255" cy="1290972"/>
            <a:chOff x="1643187" y="2160319"/>
            <a:chExt cx="1290255" cy="1290972"/>
          </a:xfrm>
        </p:grpSpPr>
        <p:sp>
          <p:nvSpPr>
            <p:cNvPr id="90" name="Google Shape;90;p16"/>
            <p:cNvSpPr/>
            <p:nvPr/>
          </p:nvSpPr>
          <p:spPr>
            <a:xfrm>
              <a:off x="1643187" y="2160319"/>
              <a:ext cx="1290255" cy="1290972"/>
            </a:xfrm>
            <a:custGeom>
              <a:avLst/>
              <a:gdLst/>
              <a:ahLst/>
              <a:cxnLst/>
              <a:rect l="l" t="t" r="r" b="b"/>
              <a:pathLst>
                <a:path w="21587" h="21599" extrusionOk="0">
                  <a:moveTo>
                    <a:pt x="4966" y="18860"/>
                  </a:moveTo>
                  <a:cubicBezTo>
                    <a:pt x="5323" y="18503"/>
                    <a:pt x="5382" y="17920"/>
                    <a:pt x="5382" y="17920"/>
                  </a:cubicBezTo>
                  <a:cubicBezTo>
                    <a:pt x="5394" y="17717"/>
                    <a:pt x="5537" y="17432"/>
                    <a:pt x="5680" y="17289"/>
                  </a:cubicBezTo>
                  <a:lnTo>
                    <a:pt x="5752" y="17205"/>
                  </a:lnTo>
                  <a:cubicBezTo>
                    <a:pt x="5906" y="17063"/>
                    <a:pt x="6144" y="17063"/>
                    <a:pt x="6287" y="17205"/>
                  </a:cubicBezTo>
                  <a:lnTo>
                    <a:pt x="10526" y="21444"/>
                  </a:lnTo>
                  <a:cubicBezTo>
                    <a:pt x="10681" y="21599"/>
                    <a:pt x="10919" y="21599"/>
                    <a:pt x="11062" y="21444"/>
                  </a:cubicBezTo>
                  <a:lnTo>
                    <a:pt x="15300" y="17205"/>
                  </a:lnTo>
                  <a:cubicBezTo>
                    <a:pt x="15443" y="17063"/>
                    <a:pt x="15681" y="17063"/>
                    <a:pt x="15836" y="17205"/>
                  </a:cubicBezTo>
                  <a:lnTo>
                    <a:pt x="15836" y="17205"/>
                  </a:lnTo>
                  <a:cubicBezTo>
                    <a:pt x="15979" y="17360"/>
                    <a:pt x="16122" y="17646"/>
                    <a:pt x="16134" y="17848"/>
                  </a:cubicBezTo>
                  <a:cubicBezTo>
                    <a:pt x="16134" y="17848"/>
                    <a:pt x="16193" y="18432"/>
                    <a:pt x="16551" y="18789"/>
                  </a:cubicBezTo>
                  <a:cubicBezTo>
                    <a:pt x="17170" y="19396"/>
                    <a:pt x="18170" y="19396"/>
                    <a:pt x="18777" y="18789"/>
                  </a:cubicBezTo>
                  <a:cubicBezTo>
                    <a:pt x="19396" y="18170"/>
                    <a:pt x="19396" y="17170"/>
                    <a:pt x="18777" y="16551"/>
                  </a:cubicBezTo>
                  <a:cubicBezTo>
                    <a:pt x="18420" y="16193"/>
                    <a:pt x="17848" y="16146"/>
                    <a:pt x="17848" y="16146"/>
                  </a:cubicBezTo>
                  <a:cubicBezTo>
                    <a:pt x="17646" y="16122"/>
                    <a:pt x="17360" y="15979"/>
                    <a:pt x="17205" y="15836"/>
                  </a:cubicBezTo>
                  <a:lnTo>
                    <a:pt x="17205" y="15836"/>
                  </a:lnTo>
                  <a:cubicBezTo>
                    <a:pt x="17062" y="15693"/>
                    <a:pt x="17062" y="15443"/>
                    <a:pt x="17205" y="15300"/>
                  </a:cubicBezTo>
                  <a:lnTo>
                    <a:pt x="21444" y="11062"/>
                  </a:lnTo>
                  <a:cubicBezTo>
                    <a:pt x="21587" y="10919"/>
                    <a:pt x="21587" y="10681"/>
                    <a:pt x="21444" y="10526"/>
                  </a:cubicBezTo>
                  <a:lnTo>
                    <a:pt x="17205" y="6287"/>
                  </a:lnTo>
                  <a:cubicBezTo>
                    <a:pt x="17062" y="6145"/>
                    <a:pt x="16824" y="6145"/>
                    <a:pt x="16670" y="6287"/>
                  </a:cubicBezTo>
                  <a:lnTo>
                    <a:pt x="16622" y="6335"/>
                  </a:lnTo>
                  <a:cubicBezTo>
                    <a:pt x="16479" y="6490"/>
                    <a:pt x="16348" y="6776"/>
                    <a:pt x="16324" y="6978"/>
                  </a:cubicBezTo>
                  <a:cubicBezTo>
                    <a:pt x="16324" y="6978"/>
                    <a:pt x="16265" y="7549"/>
                    <a:pt x="15908" y="7907"/>
                  </a:cubicBezTo>
                  <a:cubicBezTo>
                    <a:pt x="15300" y="8526"/>
                    <a:pt x="14300" y="8526"/>
                    <a:pt x="13681" y="7907"/>
                  </a:cubicBezTo>
                  <a:cubicBezTo>
                    <a:pt x="13062" y="7299"/>
                    <a:pt x="13062" y="6299"/>
                    <a:pt x="13681" y="5680"/>
                  </a:cubicBezTo>
                  <a:cubicBezTo>
                    <a:pt x="14038" y="5323"/>
                    <a:pt x="14610" y="5263"/>
                    <a:pt x="14610" y="5263"/>
                  </a:cubicBezTo>
                  <a:cubicBezTo>
                    <a:pt x="14824" y="5252"/>
                    <a:pt x="15110" y="5109"/>
                    <a:pt x="15253" y="4966"/>
                  </a:cubicBezTo>
                  <a:lnTo>
                    <a:pt x="15300" y="4918"/>
                  </a:lnTo>
                  <a:cubicBezTo>
                    <a:pt x="15443" y="4775"/>
                    <a:pt x="15443" y="4537"/>
                    <a:pt x="15300" y="4382"/>
                  </a:cubicBezTo>
                  <a:lnTo>
                    <a:pt x="11062" y="144"/>
                  </a:lnTo>
                  <a:cubicBezTo>
                    <a:pt x="10919" y="1"/>
                    <a:pt x="10681" y="1"/>
                    <a:pt x="10526" y="144"/>
                  </a:cubicBezTo>
                  <a:lnTo>
                    <a:pt x="6287" y="4382"/>
                  </a:lnTo>
                  <a:cubicBezTo>
                    <a:pt x="6144" y="4537"/>
                    <a:pt x="6144" y="4775"/>
                    <a:pt x="6287" y="4918"/>
                  </a:cubicBezTo>
                  <a:lnTo>
                    <a:pt x="6335" y="4966"/>
                  </a:lnTo>
                  <a:cubicBezTo>
                    <a:pt x="6478" y="5109"/>
                    <a:pt x="6764" y="5252"/>
                    <a:pt x="6978" y="5263"/>
                  </a:cubicBezTo>
                  <a:cubicBezTo>
                    <a:pt x="6978" y="5263"/>
                    <a:pt x="7549" y="5323"/>
                    <a:pt x="7907" y="5680"/>
                  </a:cubicBezTo>
                  <a:cubicBezTo>
                    <a:pt x="8526" y="6299"/>
                    <a:pt x="8526" y="7299"/>
                    <a:pt x="7907" y="7907"/>
                  </a:cubicBezTo>
                  <a:cubicBezTo>
                    <a:pt x="7287" y="8526"/>
                    <a:pt x="6287" y="8526"/>
                    <a:pt x="5680" y="7907"/>
                  </a:cubicBezTo>
                  <a:cubicBezTo>
                    <a:pt x="5323" y="7549"/>
                    <a:pt x="5263" y="6978"/>
                    <a:pt x="5263" y="6978"/>
                  </a:cubicBezTo>
                  <a:cubicBezTo>
                    <a:pt x="5240" y="6776"/>
                    <a:pt x="5109" y="6478"/>
                    <a:pt x="4966" y="6335"/>
                  </a:cubicBezTo>
                  <a:lnTo>
                    <a:pt x="4918" y="6287"/>
                  </a:lnTo>
                  <a:cubicBezTo>
                    <a:pt x="4775" y="6145"/>
                    <a:pt x="4525" y="6145"/>
                    <a:pt x="4382" y="6287"/>
                  </a:cubicBezTo>
                  <a:lnTo>
                    <a:pt x="144" y="10526"/>
                  </a:lnTo>
                  <a:cubicBezTo>
                    <a:pt x="1" y="10681"/>
                    <a:pt x="1" y="10919"/>
                    <a:pt x="144" y="11062"/>
                  </a:cubicBezTo>
                  <a:lnTo>
                    <a:pt x="4382" y="15300"/>
                  </a:lnTo>
                  <a:cubicBezTo>
                    <a:pt x="4525" y="15455"/>
                    <a:pt x="4525" y="15693"/>
                    <a:pt x="4382" y="15836"/>
                  </a:cubicBezTo>
                  <a:lnTo>
                    <a:pt x="4311" y="15908"/>
                  </a:lnTo>
                  <a:cubicBezTo>
                    <a:pt x="4156" y="16062"/>
                    <a:pt x="3870" y="16193"/>
                    <a:pt x="3668" y="16217"/>
                  </a:cubicBezTo>
                  <a:cubicBezTo>
                    <a:pt x="3668" y="16217"/>
                    <a:pt x="3096" y="16265"/>
                    <a:pt x="2739" y="16622"/>
                  </a:cubicBezTo>
                  <a:cubicBezTo>
                    <a:pt x="2120" y="17241"/>
                    <a:pt x="2120" y="18241"/>
                    <a:pt x="2739" y="18860"/>
                  </a:cubicBezTo>
                  <a:cubicBezTo>
                    <a:pt x="3346" y="19468"/>
                    <a:pt x="4347" y="19468"/>
                    <a:pt x="4966" y="1886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2077001" y="2668192"/>
              <a:ext cx="438300" cy="324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2216101" y="1897295"/>
            <a:ext cx="1290255" cy="1290255"/>
            <a:chOff x="2947621" y="2156075"/>
            <a:chExt cx="1290255" cy="1290255"/>
          </a:xfrm>
        </p:grpSpPr>
        <p:sp>
          <p:nvSpPr>
            <p:cNvPr id="93" name="Google Shape;93;p16"/>
            <p:cNvSpPr/>
            <p:nvPr/>
          </p:nvSpPr>
          <p:spPr>
            <a:xfrm>
              <a:off x="2947621" y="2156075"/>
              <a:ext cx="1290255" cy="1290255"/>
            </a:xfrm>
            <a:custGeom>
              <a:avLst/>
              <a:gdLst/>
              <a:ahLst/>
              <a:cxnLst/>
              <a:rect l="l" t="t" r="r" b="b"/>
              <a:pathLst>
                <a:path w="21587" h="21587" extrusionOk="0">
                  <a:moveTo>
                    <a:pt x="16622" y="2739"/>
                  </a:moveTo>
                  <a:cubicBezTo>
                    <a:pt x="16265" y="3096"/>
                    <a:pt x="16205" y="3668"/>
                    <a:pt x="16205" y="3668"/>
                  </a:cubicBezTo>
                  <a:cubicBezTo>
                    <a:pt x="16193" y="3870"/>
                    <a:pt x="16051" y="4168"/>
                    <a:pt x="15908" y="4311"/>
                  </a:cubicBezTo>
                  <a:lnTo>
                    <a:pt x="15824" y="4382"/>
                  </a:lnTo>
                  <a:cubicBezTo>
                    <a:pt x="15682" y="4537"/>
                    <a:pt x="15443" y="4537"/>
                    <a:pt x="15301" y="4382"/>
                  </a:cubicBezTo>
                  <a:lnTo>
                    <a:pt x="11062" y="143"/>
                  </a:lnTo>
                  <a:cubicBezTo>
                    <a:pt x="10907" y="0"/>
                    <a:pt x="10669" y="0"/>
                    <a:pt x="10526" y="143"/>
                  </a:cubicBezTo>
                  <a:lnTo>
                    <a:pt x="6287" y="4382"/>
                  </a:lnTo>
                  <a:cubicBezTo>
                    <a:pt x="6145" y="4537"/>
                    <a:pt x="5906" y="4537"/>
                    <a:pt x="5752" y="4382"/>
                  </a:cubicBezTo>
                  <a:lnTo>
                    <a:pt x="5752" y="4382"/>
                  </a:lnTo>
                  <a:cubicBezTo>
                    <a:pt x="5609" y="4239"/>
                    <a:pt x="5466" y="3953"/>
                    <a:pt x="5454" y="3739"/>
                  </a:cubicBezTo>
                  <a:cubicBezTo>
                    <a:pt x="5454" y="3739"/>
                    <a:pt x="5395" y="3168"/>
                    <a:pt x="5037" y="2810"/>
                  </a:cubicBezTo>
                  <a:cubicBezTo>
                    <a:pt x="4418" y="2191"/>
                    <a:pt x="3418" y="2191"/>
                    <a:pt x="2811" y="2810"/>
                  </a:cubicBezTo>
                  <a:cubicBezTo>
                    <a:pt x="2192" y="3429"/>
                    <a:pt x="2192" y="4430"/>
                    <a:pt x="2811" y="5037"/>
                  </a:cubicBezTo>
                  <a:cubicBezTo>
                    <a:pt x="3156" y="5394"/>
                    <a:pt x="3740" y="5454"/>
                    <a:pt x="3740" y="5454"/>
                  </a:cubicBezTo>
                  <a:cubicBezTo>
                    <a:pt x="3942" y="5477"/>
                    <a:pt x="4228" y="5608"/>
                    <a:pt x="4382" y="5751"/>
                  </a:cubicBezTo>
                  <a:lnTo>
                    <a:pt x="4382" y="5763"/>
                  </a:lnTo>
                  <a:cubicBezTo>
                    <a:pt x="4525" y="5906"/>
                    <a:pt x="4525" y="6144"/>
                    <a:pt x="4382" y="6287"/>
                  </a:cubicBezTo>
                  <a:lnTo>
                    <a:pt x="144" y="10526"/>
                  </a:lnTo>
                  <a:cubicBezTo>
                    <a:pt x="1" y="10680"/>
                    <a:pt x="1" y="10918"/>
                    <a:pt x="144" y="11061"/>
                  </a:cubicBezTo>
                  <a:lnTo>
                    <a:pt x="4382" y="15300"/>
                  </a:lnTo>
                  <a:cubicBezTo>
                    <a:pt x="4525" y="15443"/>
                    <a:pt x="4763" y="15443"/>
                    <a:pt x="4918" y="15300"/>
                  </a:cubicBezTo>
                  <a:lnTo>
                    <a:pt x="4966" y="15252"/>
                  </a:lnTo>
                  <a:cubicBezTo>
                    <a:pt x="5109" y="15109"/>
                    <a:pt x="5240" y="14824"/>
                    <a:pt x="5264" y="14609"/>
                  </a:cubicBezTo>
                  <a:cubicBezTo>
                    <a:pt x="5264" y="14609"/>
                    <a:pt x="5323" y="14038"/>
                    <a:pt x="5680" y="13681"/>
                  </a:cubicBezTo>
                  <a:cubicBezTo>
                    <a:pt x="6287" y="13062"/>
                    <a:pt x="7288" y="13062"/>
                    <a:pt x="7907" y="13681"/>
                  </a:cubicBezTo>
                  <a:cubicBezTo>
                    <a:pt x="8526" y="14300"/>
                    <a:pt x="8526" y="15300"/>
                    <a:pt x="7907" y="15907"/>
                  </a:cubicBezTo>
                  <a:cubicBezTo>
                    <a:pt x="7550" y="16264"/>
                    <a:pt x="6978" y="16324"/>
                    <a:pt x="6978" y="16324"/>
                  </a:cubicBezTo>
                  <a:cubicBezTo>
                    <a:pt x="6764" y="16348"/>
                    <a:pt x="6478" y="16479"/>
                    <a:pt x="6335" y="16633"/>
                  </a:cubicBezTo>
                  <a:lnTo>
                    <a:pt x="6287" y="16669"/>
                  </a:lnTo>
                  <a:cubicBezTo>
                    <a:pt x="6145" y="16824"/>
                    <a:pt x="6145" y="17062"/>
                    <a:pt x="6287" y="17205"/>
                  </a:cubicBezTo>
                  <a:lnTo>
                    <a:pt x="10526" y="21444"/>
                  </a:lnTo>
                  <a:cubicBezTo>
                    <a:pt x="10669" y="21586"/>
                    <a:pt x="10907" y="21586"/>
                    <a:pt x="11062" y="21444"/>
                  </a:cubicBezTo>
                  <a:lnTo>
                    <a:pt x="15301" y="17205"/>
                  </a:lnTo>
                  <a:cubicBezTo>
                    <a:pt x="15443" y="17062"/>
                    <a:pt x="15443" y="16824"/>
                    <a:pt x="15301" y="16669"/>
                  </a:cubicBezTo>
                  <a:lnTo>
                    <a:pt x="15253" y="16633"/>
                  </a:lnTo>
                  <a:cubicBezTo>
                    <a:pt x="15110" y="16479"/>
                    <a:pt x="14812" y="16348"/>
                    <a:pt x="14610" y="16324"/>
                  </a:cubicBezTo>
                  <a:cubicBezTo>
                    <a:pt x="14610" y="16324"/>
                    <a:pt x="14038" y="16276"/>
                    <a:pt x="13681" y="15919"/>
                  </a:cubicBezTo>
                  <a:cubicBezTo>
                    <a:pt x="13062" y="15300"/>
                    <a:pt x="13062" y="14300"/>
                    <a:pt x="13681" y="13681"/>
                  </a:cubicBezTo>
                  <a:cubicBezTo>
                    <a:pt x="14300" y="13062"/>
                    <a:pt x="15289" y="13062"/>
                    <a:pt x="15908" y="13681"/>
                  </a:cubicBezTo>
                  <a:cubicBezTo>
                    <a:pt x="16265" y="14038"/>
                    <a:pt x="16324" y="14621"/>
                    <a:pt x="16324" y="14621"/>
                  </a:cubicBezTo>
                  <a:cubicBezTo>
                    <a:pt x="16348" y="14824"/>
                    <a:pt x="16479" y="15109"/>
                    <a:pt x="16622" y="15252"/>
                  </a:cubicBezTo>
                  <a:lnTo>
                    <a:pt x="16670" y="15300"/>
                  </a:lnTo>
                  <a:cubicBezTo>
                    <a:pt x="16813" y="15443"/>
                    <a:pt x="17051" y="15443"/>
                    <a:pt x="17206" y="15300"/>
                  </a:cubicBezTo>
                  <a:lnTo>
                    <a:pt x="21444" y="11061"/>
                  </a:lnTo>
                  <a:cubicBezTo>
                    <a:pt x="21587" y="10918"/>
                    <a:pt x="21587" y="10680"/>
                    <a:pt x="21444" y="10526"/>
                  </a:cubicBezTo>
                  <a:lnTo>
                    <a:pt x="17206" y="6287"/>
                  </a:lnTo>
                  <a:cubicBezTo>
                    <a:pt x="17051" y="6144"/>
                    <a:pt x="17051" y="5906"/>
                    <a:pt x="17206" y="5763"/>
                  </a:cubicBezTo>
                  <a:lnTo>
                    <a:pt x="17277" y="5680"/>
                  </a:lnTo>
                  <a:cubicBezTo>
                    <a:pt x="17420" y="5537"/>
                    <a:pt x="17717" y="5406"/>
                    <a:pt x="17920" y="5382"/>
                  </a:cubicBezTo>
                  <a:cubicBezTo>
                    <a:pt x="17920" y="5382"/>
                    <a:pt x="18491" y="5323"/>
                    <a:pt x="18849" y="4965"/>
                  </a:cubicBezTo>
                  <a:cubicBezTo>
                    <a:pt x="19468" y="4346"/>
                    <a:pt x="19468" y="3358"/>
                    <a:pt x="18849" y="2739"/>
                  </a:cubicBezTo>
                  <a:cubicBezTo>
                    <a:pt x="18241" y="2120"/>
                    <a:pt x="17241" y="2120"/>
                    <a:pt x="16622" y="273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3373275" y="2536838"/>
              <a:ext cx="4383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3519877" y="1901539"/>
            <a:ext cx="1290972" cy="1290972"/>
            <a:chOff x="4251397" y="2160319"/>
            <a:chExt cx="1290972" cy="1290972"/>
          </a:xfrm>
        </p:grpSpPr>
        <p:sp>
          <p:nvSpPr>
            <p:cNvPr id="96" name="Google Shape;96;p16"/>
            <p:cNvSpPr/>
            <p:nvPr/>
          </p:nvSpPr>
          <p:spPr>
            <a:xfrm>
              <a:off x="4251397" y="2160319"/>
              <a:ext cx="1290972" cy="1290972"/>
            </a:xfrm>
            <a:custGeom>
              <a:avLst/>
              <a:gdLst/>
              <a:ahLst/>
              <a:cxnLst/>
              <a:rect l="l" t="t" r="r" b="b"/>
              <a:pathLst>
                <a:path w="21599" h="21599" extrusionOk="0">
                  <a:moveTo>
                    <a:pt x="16621" y="2739"/>
                  </a:moveTo>
                  <a:cubicBezTo>
                    <a:pt x="16276" y="3097"/>
                    <a:pt x="16217" y="3668"/>
                    <a:pt x="16217" y="3668"/>
                  </a:cubicBezTo>
                  <a:cubicBezTo>
                    <a:pt x="16193" y="3882"/>
                    <a:pt x="16062" y="4168"/>
                    <a:pt x="15907" y="4311"/>
                  </a:cubicBezTo>
                  <a:lnTo>
                    <a:pt x="15836" y="4394"/>
                  </a:lnTo>
                  <a:cubicBezTo>
                    <a:pt x="15693" y="4537"/>
                    <a:pt x="15455" y="4537"/>
                    <a:pt x="15300" y="4394"/>
                  </a:cubicBezTo>
                  <a:lnTo>
                    <a:pt x="11061" y="156"/>
                  </a:lnTo>
                  <a:cubicBezTo>
                    <a:pt x="10918" y="1"/>
                    <a:pt x="10680" y="1"/>
                    <a:pt x="10537" y="156"/>
                  </a:cubicBezTo>
                  <a:lnTo>
                    <a:pt x="6299" y="4394"/>
                  </a:lnTo>
                  <a:cubicBezTo>
                    <a:pt x="6144" y="4537"/>
                    <a:pt x="5906" y="4537"/>
                    <a:pt x="5763" y="4394"/>
                  </a:cubicBezTo>
                  <a:lnTo>
                    <a:pt x="5763" y="4382"/>
                  </a:lnTo>
                  <a:cubicBezTo>
                    <a:pt x="5608" y="4240"/>
                    <a:pt x="5477" y="3954"/>
                    <a:pt x="5453" y="3739"/>
                  </a:cubicBezTo>
                  <a:cubicBezTo>
                    <a:pt x="5453" y="3739"/>
                    <a:pt x="5394" y="3168"/>
                    <a:pt x="5048" y="2811"/>
                  </a:cubicBezTo>
                  <a:cubicBezTo>
                    <a:pt x="4429" y="2192"/>
                    <a:pt x="3429" y="2192"/>
                    <a:pt x="2810" y="2811"/>
                  </a:cubicBezTo>
                  <a:cubicBezTo>
                    <a:pt x="2191" y="3430"/>
                    <a:pt x="2191" y="4430"/>
                    <a:pt x="2810" y="5049"/>
                  </a:cubicBezTo>
                  <a:cubicBezTo>
                    <a:pt x="3167" y="5406"/>
                    <a:pt x="3739" y="5454"/>
                    <a:pt x="3739" y="5454"/>
                  </a:cubicBezTo>
                  <a:cubicBezTo>
                    <a:pt x="3953" y="5478"/>
                    <a:pt x="4239" y="5609"/>
                    <a:pt x="4382" y="5764"/>
                  </a:cubicBezTo>
                  <a:lnTo>
                    <a:pt x="4394" y="5764"/>
                  </a:lnTo>
                  <a:cubicBezTo>
                    <a:pt x="4537" y="5906"/>
                    <a:pt x="4537" y="6145"/>
                    <a:pt x="4394" y="6299"/>
                  </a:cubicBezTo>
                  <a:lnTo>
                    <a:pt x="143" y="10538"/>
                  </a:lnTo>
                  <a:cubicBezTo>
                    <a:pt x="0" y="10681"/>
                    <a:pt x="0" y="10919"/>
                    <a:pt x="143" y="11062"/>
                  </a:cubicBezTo>
                  <a:lnTo>
                    <a:pt x="4394" y="15300"/>
                  </a:lnTo>
                  <a:cubicBezTo>
                    <a:pt x="4537" y="15455"/>
                    <a:pt x="4775" y="15455"/>
                    <a:pt x="4918" y="15300"/>
                  </a:cubicBezTo>
                  <a:lnTo>
                    <a:pt x="4965" y="15253"/>
                  </a:lnTo>
                  <a:cubicBezTo>
                    <a:pt x="5108" y="15110"/>
                    <a:pt x="5251" y="14824"/>
                    <a:pt x="5275" y="14622"/>
                  </a:cubicBezTo>
                  <a:cubicBezTo>
                    <a:pt x="5275" y="14622"/>
                    <a:pt x="5322" y="14038"/>
                    <a:pt x="5680" y="13681"/>
                  </a:cubicBezTo>
                  <a:cubicBezTo>
                    <a:pt x="6299" y="13074"/>
                    <a:pt x="7299" y="13074"/>
                    <a:pt x="7918" y="13681"/>
                  </a:cubicBezTo>
                  <a:cubicBezTo>
                    <a:pt x="8525" y="14300"/>
                    <a:pt x="8525" y="15300"/>
                    <a:pt x="7918" y="15920"/>
                  </a:cubicBezTo>
                  <a:cubicBezTo>
                    <a:pt x="7561" y="16277"/>
                    <a:pt x="6977" y="16324"/>
                    <a:pt x="6977" y="16324"/>
                  </a:cubicBezTo>
                  <a:cubicBezTo>
                    <a:pt x="6775" y="16348"/>
                    <a:pt x="6489" y="16479"/>
                    <a:pt x="6334" y="16634"/>
                  </a:cubicBezTo>
                  <a:lnTo>
                    <a:pt x="6299" y="16682"/>
                  </a:lnTo>
                  <a:cubicBezTo>
                    <a:pt x="6144" y="16824"/>
                    <a:pt x="6144" y="17063"/>
                    <a:pt x="6299" y="17205"/>
                  </a:cubicBezTo>
                  <a:lnTo>
                    <a:pt x="10537" y="21444"/>
                  </a:lnTo>
                  <a:cubicBezTo>
                    <a:pt x="10680" y="21599"/>
                    <a:pt x="10918" y="21599"/>
                    <a:pt x="11061" y="21444"/>
                  </a:cubicBezTo>
                  <a:lnTo>
                    <a:pt x="15300" y="17205"/>
                  </a:lnTo>
                  <a:cubicBezTo>
                    <a:pt x="15455" y="17063"/>
                    <a:pt x="15455" y="16824"/>
                    <a:pt x="15300" y="16682"/>
                  </a:cubicBezTo>
                  <a:lnTo>
                    <a:pt x="15264" y="16634"/>
                  </a:lnTo>
                  <a:cubicBezTo>
                    <a:pt x="15109" y="16491"/>
                    <a:pt x="14824" y="16348"/>
                    <a:pt x="14621" y="16336"/>
                  </a:cubicBezTo>
                  <a:cubicBezTo>
                    <a:pt x="14621" y="16336"/>
                    <a:pt x="14038" y="16277"/>
                    <a:pt x="13681" y="15920"/>
                  </a:cubicBezTo>
                  <a:cubicBezTo>
                    <a:pt x="13073" y="15300"/>
                    <a:pt x="13073" y="14300"/>
                    <a:pt x="13681" y="13681"/>
                  </a:cubicBezTo>
                  <a:cubicBezTo>
                    <a:pt x="14300" y="13074"/>
                    <a:pt x="15300" y="13074"/>
                    <a:pt x="15919" y="13681"/>
                  </a:cubicBezTo>
                  <a:cubicBezTo>
                    <a:pt x="16276" y="14038"/>
                    <a:pt x="16324" y="14622"/>
                    <a:pt x="16324" y="14622"/>
                  </a:cubicBezTo>
                  <a:cubicBezTo>
                    <a:pt x="16348" y="14824"/>
                    <a:pt x="16490" y="15110"/>
                    <a:pt x="16633" y="15265"/>
                  </a:cubicBezTo>
                  <a:lnTo>
                    <a:pt x="16681" y="15300"/>
                  </a:lnTo>
                  <a:cubicBezTo>
                    <a:pt x="16824" y="15455"/>
                    <a:pt x="17062" y="15455"/>
                    <a:pt x="17205" y="15300"/>
                  </a:cubicBezTo>
                  <a:lnTo>
                    <a:pt x="21443" y="11062"/>
                  </a:lnTo>
                  <a:cubicBezTo>
                    <a:pt x="21598" y="10919"/>
                    <a:pt x="21598" y="10681"/>
                    <a:pt x="21443" y="10538"/>
                  </a:cubicBezTo>
                  <a:lnTo>
                    <a:pt x="17205" y="6299"/>
                  </a:lnTo>
                  <a:cubicBezTo>
                    <a:pt x="17062" y="6145"/>
                    <a:pt x="17062" y="5906"/>
                    <a:pt x="17205" y="5764"/>
                  </a:cubicBezTo>
                  <a:lnTo>
                    <a:pt x="17288" y="5680"/>
                  </a:lnTo>
                  <a:cubicBezTo>
                    <a:pt x="17431" y="5537"/>
                    <a:pt x="17717" y="5406"/>
                    <a:pt x="17931" y="5383"/>
                  </a:cubicBezTo>
                  <a:cubicBezTo>
                    <a:pt x="17931" y="5383"/>
                    <a:pt x="18503" y="5323"/>
                    <a:pt x="18860" y="4966"/>
                  </a:cubicBezTo>
                  <a:cubicBezTo>
                    <a:pt x="19479" y="4359"/>
                    <a:pt x="19479" y="3358"/>
                    <a:pt x="18860" y="2739"/>
                  </a:cubicBezTo>
                  <a:cubicBezTo>
                    <a:pt x="18241" y="2120"/>
                    <a:pt x="17240" y="2120"/>
                    <a:pt x="16621" y="2739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4677738" y="2536838"/>
              <a:ext cx="4383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00" name="Google Shape;100;p16"/>
          <p:cNvSpPr txBox="1"/>
          <p:nvPr/>
        </p:nvSpPr>
        <p:spPr>
          <a:xfrm>
            <a:off x="5250668" y="2502345"/>
            <a:ext cx="438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07</a:t>
            </a:r>
            <a:endParaRPr sz="20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1561433" y="2551304"/>
            <a:ext cx="1290972" cy="1290972"/>
            <a:chOff x="2292953" y="2810084"/>
            <a:chExt cx="1290972" cy="1290972"/>
          </a:xfrm>
        </p:grpSpPr>
        <p:sp>
          <p:nvSpPr>
            <p:cNvPr id="102" name="Google Shape;102;p16"/>
            <p:cNvSpPr/>
            <p:nvPr/>
          </p:nvSpPr>
          <p:spPr>
            <a:xfrm>
              <a:off x="2292953" y="2810084"/>
              <a:ext cx="1290972" cy="1290972"/>
            </a:xfrm>
            <a:custGeom>
              <a:avLst/>
              <a:gdLst/>
              <a:ahLst/>
              <a:cxnLst/>
              <a:rect l="l" t="t" r="r" b="b"/>
              <a:pathLst>
                <a:path w="21599" h="21599" extrusionOk="0">
                  <a:moveTo>
                    <a:pt x="18860" y="4977"/>
                  </a:moveTo>
                  <a:cubicBezTo>
                    <a:pt x="18503" y="5334"/>
                    <a:pt x="17931" y="5382"/>
                    <a:pt x="17931" y="5382"/>
                  </a:cubicBezTo>
                  <a:cubicBezTo>
                    <a:pt x="17717" y="5406"/>
                    <a:pt x="17431" y="5537"/>
                    <a:pt x="17288" y="5691"/>
                  </a:cubicBezTo>
                  <a:lnTo>
                    <a:pt x="17205" y="5763"/>
                  </a:lnTo>
                  <a:cubicBezTo>
                    <a:pt x="17062" y="5906"/>
                    <a:pt x="17062" y="6144"/>
                    <a:pt x="17205" y="6299"/>
                  </a:cubicBezTo>
                  <a:lnTo>
                    <a:pt x="21443" y="10537"/>
                  </a:lnTo>
                  <a:cubicBezTo>
                    <a:pt x="21598" y="10680"/>
                    <a:pt x="21598" y="10918"/>
                    <a:pt x="21443" y="11061"/>
                  </a:cubicBezTo>
                  <a:lnTo>
                    <a:pt x="17205" y="15300"/>
                  </a:lnTo>
                  <a:cubicBezTo>
                    <a:pt x="17062" y="15455"/>
                    <a:pt x="17062" y="15693"/>
                    <a:pt x="17205" y="15836"/>
                  </a:cubicBezTo>
                  <a:lnTo>
                    <a:pt x="17217" y="15836"/>
                  </a:lnTo>
                  <a:cubicBezTo>
                    <a:pt x="17360" y="15990"/>
                    <a:pt x="17645" y="16121"/>
                    <a:pt x="17848" y="16145"/>
                  </a:cubicBezTo>
                  <a:cubicBezTo>
                    <a:pt x="17848" y="16145"/>
                    <a:pt x="18431" y="16205"/>
                    <a:pt x="18788" y="16550"/>
                  </a:cubicBezTo>
                  <a:cubicBezTo>
                    <a:pt x="19407" y="17169"/>
                    <a:pt x="19407" y="18169"/>
                    <a:pt x="18788" y="18788"/>
                  </a:cubicBezTo>
                  <a:cubicBezTo>
                    <a:pt x="18169" y="19407"/>
                    <a:pt x="17169" y="19407"/>
                    <a:pt x="16550" y="18788"/>
                  </a:cubicBezTo>
                  <a:cubicBezTo>
                    <a:pt x="16193" y="18431"/>
                    <a:pt x="16145" y="17860"/>
                    <a:pt x="16145" y="17860"/>
                  </a:cubicBezTo>
                  <a:cubicBezTo>
                    <a:pt x="16121" y="17645"/>
                    <a:pt x="15990" y="17360"/>
                    <a:pt x="15836" y="17217"/>
                  </a:cubicBezTo>
                  <a:lnTo>
                    <a:pt x="15836" y="17205"/>
                  </a:lnTo>
                  <a:cubicBezTo>
                    <a:pt x="15693" y="17062"/>
                    <a:pt x="15455" y="17062"/>
                    <a:pt x="15300" y="17205"/>
                  </a:cubicBezTo>
                  <a:lnTo>
                    <a:pt x="11061" y="21455"/>
                  </a:lnTo>
                  <a:cubicBezTo>
                    <a:pt x="10918" y="21598"/>
                    <a:pt x="10680" y="21598"/>
                    <a:pt x="10537" y="21455"/>
                  </a:cubicBezTo>
                  <a:lnTo>
                    <a:pt x="6299" y="17205"/>
                  </a:lnTo>
                  <a:cubicBezTo>
                    <a:pt x="6144" y="17062"/>
                    <a:pt x="6144" y="16824"/>
                    <a:pt x="6299" y="16681"/>
                  </a:cubicBezTo>
                  <a:lnTo>
                    <a:pt x="6346" y="16633"/>
                  </a:lnTo>
                  <a:cubicBezTo>
                    <a:pt x="6489" y="16490"/>
                    <a:pt x="6775" y="16348"/>
                    <a:pt x="6977" y="16324"/>
                  </a:cubicBezTo>
                  <a:cubicBezTo>
                    <a:pt x="6977" y="16324"/>
                    <a:pt x="7561" y="16276"/>
                    <a:pt x="7918" y="15919"/>
                  </a:cubicBezTo>
                  <a:cubicBezTo>
                    <a:pt x="8525" y="15300"/>
                    <a:pt x="8525" y="14300"/>
                    <a:pt x="7918" y="13681"/>
                  </a:cubicBezTo>
                  <a:cubicBezTo>
                    <a:pt x="7299" y="13073"/>
                    <a:pt x="6299" y="13073"/>
                    <a:pt x="5680" y="13681"/>
                  </a:cubicBezTo>
                  <a:cubicBezTo>
                    <a:pt x="5322" y="14038"/>
                    <a:pt x="5275" y="14621"/>
                    <a:pt x="5275" y="14621"/>
                  </a:cubicBezTo>
                  <a:cubicBezTo>
                    <a:pt x="5251" y="14824"/>
                    <a:pt x="5120" y="15109"/>
                    <a:pt x="4965" y="15264"/>
                  </a:cubicBezTo>
                  <a:lnTo>
                    <a:pt x="4918" y="15300"/>
                  </a:lnTo>
                  <a:cubicBezTo>
                    <a:pt x="4775" y="15455"/>
                    <a:pt x="4537" y="15455"/>
                    <a:pt x="4394" y="15300"/>
                  </a:cubicBezTo>
                  <a:lnTo>
                    <a:pt x="143" y="11061"/>
                  </a:lnTo>
                  <a:cubicBezTo>
                    <a:pt x="0" y="10918"/>
                    <a:pt x="0" y="10680"/>
                    <a:pt x="143" y="10537"/>
                  </a:cubicBezTo>
                  <a:lnTo>
                    <a:pt x="4394" y="6299"/>
                  </a:lnTo>
                  <a:cubicBezTo>
                    <a:pt x="4537" y="6144"/>
                    <a:pt x="4775" y="6144"/>
                    <a:pt x="4918" y="6299"/>
                  </a:cubicBezTo>
                  <a:lnTo>
                    <a:pt x="4965" y="6334"/>
                  </a:lnTo>
                  <a:cubicBezTo>
                    <a:pt x="5108" y="6489"/>
                    <a:pt x="5251" y="6775"/>
                    <a:pt x="5263" y="6977"/>
                  </a:cubicBezTo>
                  <a:cubicBezTo>
                    <a:pt x="5263" y="6977"/>
                    <a:pt x="5322" y="7561"/>
                    <a:pt x="5680" y="7918"/>
                  </a:cubicBezTo>
                  <a:cubicBezTo>
                    <a:pt x="6299" y="8525"/>
                    <a:pt x="7299" y="8525"/>
                    <a:pt x="7906" y="7918"/>
                  </a:cubicBezTo>
                  <a:cubicBezTo>
                    <a:pt x="8525" y="7299"/>
                    <a:pt x="8525" y="6299"/>
                    <a:pt x="7906" y="5680"/>
                  </a:cubicBezTo>
                  <a:cubicBezTo>
                    <a:pt x="7561" y="5322"/>
                    <a:pt x="6977" y="5275"/>
                    <a:pt x="6977" y="5275"/>
                  </a:cubicBezTo>
                  <a:cubicBezTo>
                    <a:pt x="6775" y="5251"/>
                    <a:pt x="6489" y="5108"/>
                    <a:pt x="6334" y="4965"/>
                  </a:cubicBezTo>
                  <a:lnTo>
                    <a:pt x="6299" y="4918"/>
                  </a:lnTo>
                  <a:cubicBezTo>
                    <a:pt x="6144" y="4775"/>
                    <a:pt x="6144" y="4537"/>
                    <a:pt x="6299" y="4394"/>
                  </a:cubicBezTo>
                  <a:lnTo>
                    <a:pt x="10537" y="155"/>
                  </a:lnTo>
                  <a:cubicBezTo>
                    <a:pt x="10680" y="0"/>
                    <a:pt x="10918" y="0"/>
                    <a:pt x="11061" y="155"/>
                  </a:cubicBezTo>
                  <a:lnTo>
                    <a:pt x="15300" y="4394"/>
                  </a:lnTo>
                  <a:cubicBezTo>
                    <a:pt x="15455" y="4537"/>
                    <a:pt x="15693" y="4537"/>
                    <a:pt x="15836" y="4394"/>
                  </a:cubicBezTo>
                  <a:lnTo>
                    <a:pt x="15907" y="4310"/>
                  </a:lnTo>
                  <a:cubicBezTo>
                    <a:pt x="16062" y="4167"/>
                    <a:pt x="16193" y="3882"/>
                    <a:pt x="16217" y="3667"/>
                  </a:cubicBezTo>
                  <a:cubicBezTo>
                    <a:pt x="16217" y="3667"/>
                    <a:pt x="16276" y="3096"/>
                    <a:pt x="16633" y="2739"/>
                  </a:cubicBezTo>
                  <a:cubicBezTo>
                    <a:pt x="17240" y="2120"/>
                    <a:pt x="18241" y="2120"/>
                    <a:pt x="18860" y="2739"/>
                  </a:cubicBezTo>
                  <a:cubicBezTo>
                    <a:pt x="19479" y="3358"/>
                    <a:pt x="19479" y="4358"/>
                    <a:pt x="18860" y="4977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2719600" y="3251450"/>
              <a:ext cx="4383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2870110" y="2551304"/>
            <a:ext cx="1290972" cy="1290972"/>
            <a:chOff x="3601630" y="2810084"/>
            <a:chExt cx="1290972" cy="1290972"/>
          </a:xfrm>
        </p:grpSpPr>
        <p:sp>
          <p:nvSpPr>
            <p:cNvPr id="105" name="Google Shape;105;p16"/>
            <p:cNvSpPr/>
            <p:nvPr/>
          </p:nvSpPr>
          <p:spPr>
            <a:xfrm>
              <a:off x="3601630" y="2810084"/>
              <a:ext cx="1290972" cy="1290972"/>
            </a:xfrm>
            <a:custGeom>
              <a:avLst/>
              <a:gdLst/>
              <a:ahLst/>
              <a:cxnLst/>
              <a:rect l="l" t="t" r="r" b="b"/>
              <a:pathLst>
                <a:path w="21599" h="21599" extrusionOk="0">
                  <a:moveTo>
                    <a:pt x="4966" y="2739"/>
                  </a:moveTo>
                  <a:cubicBezTo>
                    <a:pt x="5323" y="3096"/>
                    <a:pt x="5382" y="3679"/>
                    <a:pt x="5382" y="3679"/>
                  </a:cubicBezTo>
                  <a:cubicBezTo>
                    <a:pt x="5406" y="3882"/>
                    <a:pt x="5537" y="4167"/>
                    <a:pt x="5680" y="4310"/>
                  </a:cubicBezTo>
                  <a:lnTo>
                    <a:pt x="5763" y="4394"/>
                  </a:lnTo>
                  <a:cubicBezTo>
                    <a:pt x="5906" y="4537"/>
                    <a:pt x="6144" y="4537"/>
                    <a:pt x="6287" y="4394"/>
                  </a:cubicBezTo>
                  <a:lnTo>
                    <a:pt x="10526" y="155"/>
                  </a:lnTo>
                  <a:cubicBezTo>
                    <a:pt x="10681" y="0"/>
                    <a:pt x="10919" y="0"/>
                    <a:pt x="11062" y="155"/>
                  </a:cubicBezTo>
                  <a:lnTo>
                    <a:pt x="15300" y="4394"/>
                  </a:lnTo>
                  <a:cubicBezTo>
                    <a:pt x="15443" y="4537"/>
                    <a:pt x="15693" y="4537"/>
                    <a:pt x="15836" y="4394"/>
                  </a:cubicBezTo>
                  <a:lnTo>
                    <a:pt x="15836" y="4382"/>
                  </a:lnTo>
                  <a:cubicBezTo>
                    <a:pt x="15979" y="4239"/>
                    <a:pt x="16122" y="3953"/>
                    <a:pt x="16146" y="3751"/>
                  </a:cubicBezTo>
                  <a:cubicBezTo>
                    <a:pt x="16146" y="3751"/>
                    <a:pt x="16193" y="3167"/>
                    <a:pt x="16551" y="2810"/>
                  </a:cubicBezTo>
                  <a:cubicBezTo>
                    <a:pt x="17170" y="2203"/>
                    <a:pt x="18170" y="2203"/>
                    <a:pt x="18789" y="2810"/>
                  </a:cubicBezTo>
                  <a:cubicBezTo>
                    <a:pt x="19396" y="3429"/>
                    <a:pt x="19396" y="4429"/>
                    <a:pt x="18789" y="5049"/>
                  </a:cubicBezTo>
                  <a:cubicBezTo>
                    <a:pt x="18432" y="5406"/>
                    <a:pt x="17848" y="5453"/>
                    <a:pt x="17848" y="5453"/>
                  </a:cubicBezTo>
                  <a:cubicBezTo>
                    <a:pt x="17646" y="5477"/>
                    <a:pt x="17360" y="5608"/>
                    <a:pt x="17205" y="5763"/>
                  </a:cubicBezTo>
                  <a:lnTo>
                    <a:pt x="17205" y="5763"/>
                  </a:lnTo>
                  <a:cubicBezTo>
                    <a:pt x="17062" y="5906"/>
                    <a:pt x="17062" y="6144"/>
                    <a:pt x="17205" y="6299"/>
                  </a:cubicBezTo>
                  <a:lnTo>
                    <a:pt x="21444" y="10537"/>
                  </a:lnTo>
                  <a:cubicBezTo>
                    <a:pt x="21599" y="10680"/>
                    <a:pt x="21599" y="10918"/>
                    <a:pt x="21444" y="11061"/>
                  </a:cubicBezTo>
                  <a:lnTo>
                    <a:pt x="17205" y="15312"/>
                  </a:lnTo>
                  <a:cubicBezTo>
                    <a:pt x="17062" y="15455"/>
                    <a:pt x="16824" y="15455"/>
                    <a:pt x="16681" y="15312"/>
                  </a:cubicBezTo>
                  <a:lnTo>
                    <a:pt x="16634" y="15264"/>
                  </a:lnTo>
                  <a:cubicBezTo>
                    <a:pt x="16479" y="15109"/>
                    <a:pt x="16348" y="14824"/>
                    <a:pt x="16324" y="14621"/>
                  </a:cubicBezTo>
                  <a:cubicBezTo>
                    <a:pt x="16324" y="14621"/>
                    <a:pt x="16265" y="14038"/>
                    <a:pt x="15908" y="13681"/>
                  </a:cubicBezTo>
                  <a:cubicBezTo>
                    <a:pt x="15300" y="13073"/>
                    <a:pt x="14300" y="13073"/>
                    <a:pt x="13681" y="13681"/>
                  </a:cubicBezTo>
                  <a:cubicBezTo>
                    <a:pt x="13062" y="14300"/>
                    <a:pt x="13062" y="15300"/>
                    <a:pt x="13681" y="15919"/>
                  </a:cubicBezTo>
                  <a:cubicBezTo>
                    <a:pt x="14038" y="16276"/>
                    <a:pt x="14610" y="16324"/>
                    <a:pt x="14610" y="16324"/>
                  </a:cubicBezTo>
                  <a:cubicBezTo>
                    <a:pt x="14824" y="16348"/>
                    <a:pt x="15110" y="16490"/>
                    <a:pt x="15253" y="16633"/>
                  </a:cubicBezTo>
                  <a:lnTo>
                    <a:pt x="15300" y="16681"/>
                  </a:lnTo>
                  <a:cubicBezTo>
                    <a:pt x="15443" y="16824"/>
                    <a:pt x="15443" y="17062"/>
                    <a:pt x="15300" y="17217"/>
                  </a:cubicBezTo>
                  <a:lnTo>
                    <a:pt x="11062" y="21455"/>
                  </a:lnTo>
                  <a:cubicBezTo>
                    <a:pt x="10919" y="21598"/>
                    <a:pt x="10681" y="21598"/>
                    <a:pt x="10526" y="21455"/>
                  </a:cubicBezTo>
                  <a:lnTo>
                    <a:pt x="6287" y="17217"/>
                  </a:lnTo>
                  <a:cubicBezTo>
                    <a:pt x="6144" y="17062"/>
                    <a:pt x="6144" y="16824"/>
                    <a:pt x="6287" y="16681"/>
                  </a:cubicBezTo>
                  <a:lnTo>
                    <a:pt x="6335" y="16633"/>
                  </a:lnTo>
                  <a:cubicBezTo>
                    <a:pt x="6478" y="16490"/>
                    <a:pt x="6775" y="16348"/>
                    <a:pt x="6978" y="16336"/>
                  </a:cubicBezTo>
                  <a:cubicBezTo>
                    <a:pt x="6978" y="16336"/>
                    <a:pt x="7549" y="16276"/>
                    <a:pt x="7907" y="15919"/>
                  </a:cubicBezTo>
                  <a:cubicBezTo>
                    <a:pt x="8526" y="15300"/>
                    <a:pt x="8526" y="14300"/>
                    <a:pt x="7907" y="13692"/>
                  </a:cubicBezTo>
                  <a:cubicBezTo>
                    <a:pt x="7299" y="13073"/>
                    <a:pt x="6299" y="13073"/>
                    <a:pt x="5680" y="13692"/>
                  </a:cubicBezTo>
                  <a:cubicBezTo>
                    <a:pt x="5323" y="14050"/>
                    <a:pt x="5263" y="14621"/>
                    <a:pt x="5263" y="14621"/>
                  </a:cubicBezTo>
                  <a:cubicBezTo>
                    <a:pt x="5251" y="14824"/>
                    <a:pt x="5109" y="15109"/>
                    <a:pt x="4966" y="15264"/>
                  </a:cubicBezTo>
                  <a:lnTo>
                    <a:pt x="4918" y="15312"/>
                  </a:lnTo>
                  <a:cubicBezTo>
                    <a:pt x="4775" y="15455"/>
                    <a:pt x="4537" y="15455"/>
                    <a:pt x="4382" y="15312"/>
                  </a:cubicBezTo>
                  <a:lnTo>
                    <a:pt x="144" y="11061"/>
                  </a:lnTo>
                  <a:cubicBezTo>
                    <a:pt x="1" y="10918"/>
                    <a:pt x="1" y="10680"/>
                    <a:pt x="144" y="10537"/>
                  </a:cubicBezTo>
                  <a:lnTo>
                    <a:pt x="4382" y="6299"/>
                  </a:lnTo>
                  <a:cubicBezTo>
                    <a:pt x="4537" y="6144"/>
                    <a:pt x="4537" y="5906"/>
                    <a:pt x="4382" y="5763"/>
                  </a:cubicBezTo>
                  <a:lnTo>
                    <a:pt x="4311" y="5691"/>
                  </a:lnTo>
                  <a:cubicBezTo>
                    <a:pt x="4168" y="5537"/>
                    <a:pt x="3870" y="5406"/>
                    <a:pt x="3668" y="5382"/>
                  </a:cubicBezTo>
                  <a:cubicBezTo>
                    <a:pt x="3668" y="5382"/>
                    <a:pt x="3096" y="5334"/>
                    <a:pt x="2739" y="4977"/>
                  </a:cubicBezTo>
                  <a:cubicBezTo>
                    <a:pt x="2120" y="4358"/>
                    <a:pt x="2120" y="3358"/>
                    <a:pt x="2739" y="2739"/>
                  </a:cubicBezTo>
                  <a:cubicBezTo>
                    <a:pt x="3358" y="2120"/>
                    <a:pt x="4347" y="2120"/>
                    <a:pt x="4966" y="2739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4025850" y="3251450"/>
              <a:ext cx="438300" cy="316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4174544" y="2556265"/>
            <a:ext cx="1290255" cy="1290255"/>
            <a:chOff x="4906064" y="2815045"/>
            <a:chExt cx="1290255" cy="1290255"/>
          </a:xfrm>
        </p:grpSpPr>
        <p:sp>
          <p:nvSpPr>
            <p:cNvPr id="108" name="Google Shape;108;p16"/>
            <p:cNvSpPr/>
            <p:nvPr/>
          </p:nvSpPr>
          <p:spPr>
            <a:xfrm>
              <a:off x="4906064" y="2815045"/>
              <a:ext cx="1290255" cy="1290255"/>
            </a:xfrm>
            <a:custGeom>
              <a:avLst/>
              <a:gdLst/>
              <a:ahLst/>
              <a:cxnLst/>
              <a:rect l="l" t="t" r="r" b="b"/>
              <a:pathLst>
                <a:path w="21587" h="21587" extrusionOk="0">
                  <a:moveTo>
                    <a:pt x="2728" y="4966"/>
                  </a:moveTo>
                  <a:cubicBezTo>
                    <a:pt x="3085" y="5323"/>
                    <a:pt x="3668" y="5382"/>
                    <a:pt x="3668" y="5382"/>
                  </a:cubicBezTo>
                  <a:cubicBezTo>
                    <a:pt x="3871" y="5394"/>
                    <a:pt x="4156" y="5537"/>
                    <a:pt x="4311" y="5680"/>
                  </a:cubicBezTo>
                  <a:lnTo>
                    <a:pt x="4382" y="5751"/>
                  </a:lnTo>
                  <a:cubicBezTo>
                    <a:pt x="4525" y="5906"/>
                    <a:pt x="4525" y="6144"/>
                    <a:pt x="4382" y="6287"/>
                  </a:cubicBezTo>
                  <a:lnTo>
                    <a:pt x="144" y="10526"/>
                  </a:lnTo>
                  <a:cubicBezTo>
                    <a:pt x="1" y="10669"/>
                    <a:pt x="1" y="10907"/>
                    <a:pt x="144" y="11062"/>
                  </a:cubicBezTo>
                  <a:lnTo>
                    <a:pt x="4382" y="15300"/>
                  </a:lnTo>
                  <a:cubicBezTo>
                    <a:pt x="4525" y="15443"/>
                    <a:pt x="4525" y="15681"/>
                    <a:pt x="4382" y="15824"/>
                  </a:cubicBezTo>
                  <a:lnTo>
                    <a:pt x="4382" y="15836"/>
                  </a:lnTo>
                  <a:cubicBezTo>
                    <a:pt x="4228" y="15979"/>
                    <a:pt x="3942" y="16110"/>
                    <a:pt x="3740" y="16134"/>
                  </a:cubicBezTo>
                  <a:cubicBezTo>
                    <a:pt x="3740" y="16134"/>
                    <a:pt x="3168" y="16193"/>
                    <a:pt x="2811" y="16550"/>
                  </a:cubicBezTo>
                  <a:cubicBezTo>
                    <a:pt x="2192" y="17169"/>
                    <a:pt x="2192" y="18158"/>
                    <a:pt x="2811" y="18777"/>
                  </a:cubicBezTo>
                  <a:cubicBezTo>
                    <a:pt x="3418" y="19396"/>
                    <a:pt x="4418" y="19396"/>
                    <a:pt x="5037" y="18777"/>
                  </a:cubicBezTo>
                  <a:cubicBezTo>
                    <a:pt x="5395" y="18420"/>
                    <a:pt x="5454" y="17848"/>
                    <a:pt x="5454" y="17848"/>
                  </a:cubicBezTo>
                  <a:cubicBezTo>
                    <a:pt x="5466" y="17646"/>
                    <a:pt x="5609" y="17348"/>
                    <a:pt x="5752" y="17205"/>
                  </a:cubicBezTo>
                  <a:lnTo>
                    <a:pt x="5752" y="17205"/>
                  </a:lnTo>
                  <a:cubicBezTo>
                    <a:pt x="5906" y="17050"/>
                    <a:pt x="6145" y="17050"/>
                    <a:pt x="6287" y="17205"/>
                  </a:cubicBezTo>
                  <a:lnTo>
                    <a:pt x="10526" y="21444"/>
                  </a:lnTo>
                  <a:cubicBezTo>
                    <a:pt x="10669" y="21587"/>
                    <a:pt x="10907" y="21587"/>
                    <a:pt x="11062" y="21444"/>
                  </a:cubicBezTo>
                  <a:lnTo>
                    <a:pt x="15301" y="17205"/>
                  </a:lnTo>
                  <a:cubicBezTo>
                    <a:pt x="15443" y="17050"/>
                    <a:pt x="15443" y="16812"/>
                    <a:pt x="15301" y="16669"/>
                  </a:cubicBezTo>
                  <a:lnTo>
                    <a:pt x="15253" y="16622"/>
                  </a:lnTo>
                  <a:cubicBezTo>
                    <a:pt x="15110" y="16479"/>
                    <a:pt x="14812" y="16336"/>
                    <a:pt x="14610" y="16324"/>
                  </a:cubicBezTo>
                  <a:cubicBezTo>
                    <a:pt x="14610" y="16324"/>
                    <a:pt x="14038" y="16265"/>
                    <a:pt x="13681" y="15907"/>
                  </a:cubicBezTo>
                  <a:cubicBezTo>
                    <a:pt x="13062" y="15288"/>
                    <a:pt x="13062" y="14288"/>
                    <a:pt x="13681" y="13681"/>
                  </a:cubicBezTo>
                  <a:cubicBezTo>
                    <a:pt x="14288" y="13062"/>
                    <a:pt x="15289" y="13062"/>
                    <a:pt x="15908" y="13681"/>
                  </a:cubicBezTo>
                  <a:cubicBezTo>
                    <a:pt x="16265" y="14038"/>
                    <a:pt x="16324" y="14610"/>
                    <a:pt x="16324" y="14610"/>
                  </a:cubicBezTo>
                  <a:cubicBezTo>
                    <a:pt x="16336" y="14812"/>
                    <a:pt x="16479" y="15110"/>
                    <a:pt x="16622" y="15252"/>
                  </a:cubicBezTo>
                  <a:lnTo>
                    <a:pt x="16670" y="15300"/>
                  </a:lnTo>
                  <a:cubicBezTo>
                    <a:pt x="16813" y="15443"/>
                    <a:pt x="17063" y="15443"/>
                    <a:pt x="17206" y="15300"/>
                  </a:cubicBezTo>
                  <a:lnTo>
                    <a:pt x="21444" y="11062"/>
                  </a:lnTo>
                  <a:cubicBezTo>
                    <a:pt x="21587" y="10907"/>
                    <a:pt x="21587" y="10669"/>
                    <a:pt x="21444" y="10526"/>
                  </a:cubicBezTo>
                  <a:lnTo>
                    <a:pt x="17206" y="6287"/>
                  </a:lnTo>
                  <a:cubicBezTo>
                    <a:pt x="17063" y="6144"/>
                    <a:pt x="16813" y="6144"/>
                    <a:pt x="16670" y="6287"/>
                  </a:cubicBezTo>
                  <a:lnTo>
                    <a:pt x="16622" y="6335"/>
                  </a:lnTo>
                  <a:cubicBezTo>
                    <a:pt x="16479" y="6478"/>
                    <a:pt x="16348" y="6763"/>
                    <a:pt x="16324" y="6978"/>
                  </a:cubicBezTo>
                  <a:cubicBezTo>
                    <a:pt x="16324" y="6978"/>
                    <a:pt x="16265" y="7549"/>
                    <a:pt x="15908" y="7906"/>
                  </a:cubicBezTo>
                  <a:cubicBezTo>
                    <a:pt x="15289" y="8525"/>
                    <a:pt x="14300" y="8525"/>
                    <a:pt x="13681" y="7906"/>
                  </a:cubicBezTo>
                  <a:cubicBezTo>
                    <a:pt x="13062" y="7287"/>
                    <a:pt x="13062" y="6287"/>
                    <a:pt x="13681" y="5680"/>
                  </a:cubicBezTo>
                  <a:cubicBezTo>
                    <a:pt x="14038" y="5323"/>
                    <a:pt x="14610" y="5263"/>
                    <a:pt x="14610" y="5263"/>
                  </a:cubicBezTo>
                  <a:cubicBezTo>
                    <a:pt x="14812" y="5239"/>
                    <a:pt x="15110" y="5108"/>
                    <a:pt x="15253" y="4954"/>
                  </a:cubicBezTo>
                  <a:lnTo>
                    <a:pt x="15301" y="4918"/>
                  </a:lnTo>
                  <a:cubicBezTo>
                    <a:pt x="15443" y="4763"/>
                    <a:pt x="15443" y="4525"/>
                    <a:pt x="15301" y="4382"/>
                  </a:cubicBezTo>
                  <a:lnTo>
                    <a:pt x="11062" y="143"/>
                  </a:lnTo>
                  <a:cubicBezTo>
                    <a:pt x="10907" y="1"/>
                    <a:pt x="10669" y="1"/>
                    <a:pt x="10526" y="143"/>
                  </a:cubicBezTo>
                  <a:lnTo>
                    <a:pt x="6287" y="4382"/>
                  </a:lnTo>
                  <a:cubicBezTo>
                    <a:pt x="6145" y="4525"/>
                    <a:pt x="5906" y="4525"/>
                    <a:pt x="5752" y="4382"/>
                  </a:cubicBezTo>
                  <a:lnTo>
                    <a:pt x="5680" y="4311"/>
                  </a:lnTo>
                  <a:cubicBezTo>
                    <a:pt x="5537" y="4156"/>
                    <a:pt x="5395" y="3870"/>
                    <a:pt x="5383" y="3668"/>
                  </a:cubicBezTo>
                  <a:cubicBezTo>
                    <a:pt x="5383" y="3668"/>
                    <a:pt x="5323" y="3084"/>
                    <a:pt x="4966" y="2739"/>
                  </a:cubicBezTo>
                  <a:cubicBezTo>
                    <a:pt x="4347" y="2120"/>
                    <a:pt x="3347" y="2120"/>
                    <a:pt x="2728" y="2739"/>
                  </a:cubicBezTo>
                  <a:cubicBezTo>
                    <a:pt x="2120" y="3346"/>
                    <a:pt x="2120" y="4346"/>
                    <a:pt x="2728" y="4966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5311446" y="3297170"/>
              <a:ext cx="4383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" name="Google Shape;57;p15">
            <a:extLst>
              <a:ext uri="{FF2B5EF4-FFF2-40B4-BE49-F238E27FC236}">
                <a16:creationId xmlns:a16="http://schemas.microsoft.com/office/drawing/2014/main" id="{82FBFF73-B667-F98F-737C-6A739389475B}"/>
              </a:ext>
            </a:extLst>
          </p:cNvPr>
          <p:cNvGrpSpPr/>
          <p:nvPr/>
        </p:nvGrpSpPr>
        <p:grpSpPr>
          <a:xfrm>
            <a:off x="6135451" y="1521089"/>
            <a:ext cx="2515668" cy="2304075"/>
            <a:chOff x="5066899" y="991220"/>
            <a:chExt cx="3375251" cy="3161060"/>
          </a:xfrm>
        </p:grpSpPr>
        <p:sp>
          <p:nvSpPr>
            <p:cNvPr id="49" name="Google Shape;58;p15">
              <a:extLst>
                <a:ext uri="{FF2B5EF4-FFF2-40B4-BE49-F238E27FC236}">
                  <a16:creationId xmlns:a16="http://schemas.microsoft.com/office/drawing/2014/main" id="{F60F3DC9-B64A-89E6-C997-74B4A7707016}"/>
                </a:ext>
              </a:extLst>
            </p:cNvPr>
            <p:cNvSpPr/>
            <p:nvPr/>
          </p:nvSpPr>
          <p:spPr>
            <a:xfrm>
              <a:off x="5066899" y="991220"/>
              <a:ext cx="3375251" cy="1271813"/>
            </a:xfrm>
            <a:custGeom>
              <a:avLst/>
              <a:gdLst/>
              <a:ahLst/>
              <a:cxnLst/>
              <a:rect l="l" t="t" r="r" b="b"/>
              <a:pathLst>
                <a:path w="72629" h="27367" extrusionOk="0">
                  <a:moveTo>
                    <a:pt x="36320" y="1"/>
                  </a:moveTo>
                  <a:cubicBezTo>
                    <a:pt x="35654" y="1"/>
                    <a:pt x="34987" y="183"/>
                    <a:pt x="34397" y="546"/>
                  </a:cubicBezTo>
                  <a:lnTo>
                    <a:pt x="2227" y="20643"/>
                  </a:lnTo>
                  <a:cubicBezTo>
                    <a:pt x="524" y="21715"/>
                    <a:pt x="0" y="23941"/>
                    <a:pt x="1072" y="25644"/>
                  </a:cubicBezTo>
                  <a:cubicBezTo>
                    <a:pt x="1759" y="26756"/>
                    <a:pt x="2942" y="27367"/>
                    <a:pt x="4156" y="27367"/>
                  </a:cubicBezTo>
                  <a:cubicBezTo>
                    <a:pt x="4814" y="27367"/>
                    <a:pt x="5482" y="27187"/>
                    <a:pt x="6084" y="26811"/>
                  </a:cubicBezTo>
                  <a:lnTo>
                    <a:pt x="36326" y="7928"/>
                  </a:lnTo>
                  <a:lnTo>
                    <a:pt x="66568" y="26811"/>
                  </a:lnTo>
                  <a:cubicBezTo>
                    <a:pt x="67175" y="27180"/>
                    <a:pt x="67830" y="27358"/>
                    <a:pt x="68497" y="27358"/>
                  </a:cubicBezTo>
                  <a:cubicBezTo>
                    <a:pt x="69699" y="27358"/>
                    <a:pt x="70890" y="26751"/>
                    <a:pt x="71569" y="25644"/>
                  </a:cubicBezTo>
                  <a:cubicBezTo>
                    <a:pt x="72628" y="23941"/>
                    <a:pt x="72116" y="21715"/>
                    <a:pt x="70414" y="20643"/>
                  </a:cubicBezTo>
                  <a:lnTo>
                    <a:pt x="38243" y="546"/>
                  </a:lnTo>
                  <a:cubicBezTo>
                    <a:pt x="37654" y="183"/>
                    <a:pt x="36987" y="1"/>
                    <a:pt x="36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;p15">
              <a:extLst>
                <a:ext uri="{FF2B5EF4-FFF2-40B4-BE49-F238E27FC236}">
                  <a16:creationId xmlns:a16="http://schemas.microsoft.com/office/drawing/2014/main" id="{FB024D33-7BB1-E158-C24E-4AFE924ADBB3}"/>
                </a:ext>
              </a:extLst>
            </p:cNvPr>
            <p:cNvSpPr/>
            <p:nvPr/>
          </p:nvSpPr>
          <p:spPr>
            <a:xfrm>
              <a:off x="7194955" y="1702682"/>
              <a:ext cx="801790" cy="960587"/>
            </a:xfrm>
            <a:custGeom>
              <a:avLst/>
              <a:gdLst/>
              <a:ahLst/>
              <a:cxnLst/>
              <a:rect l="l" t="t" r="r" b="b"/>
              <a:pathLst>
                <a:path w="17253" h="20670" extrusionOk="0">
                  <a:moveTo>
                    <a:pt x="1" y="0"/>
                  </a:moveTo>
                  <a:lnTo>
                    <a:pt x="1" y="3751"/>
                  </a:lnTo>
                  <a:lnTo>
                    <a:pt x="1" y="3870"/>
                  </a:lnTo>
                  <a:cubicBezTo>
                    <a:pt x="1" y="3894"/>
                    <a:pt x="1" y="3906"/>
                    <a:pt x="1" y="3918"/>
                  </a:cubicBezTo>
                  <a:cubicBezTo>
                    <a:pt x="24" y="4168"/>
                    <a:pt x="120" y="4358"/>
                    <a:pt x="263" y="4441"/>
                  </a:cubicBezTo>
                  <a:cubicBezTo>
                    <a:pt x="317" y="4471"/>
                    <a:pt x="382" y="4486"/>
                    <a:pt x="454" y="4486"/>
                  </a:cubicBezTo>
                  <a:cubicBezTo>
                    <a:pt x="554" y="4486"/>
                    <a:pt x="668" y="4456"/>
                    <a:pt x="786" y="4394"/>
                  </a:cubicBezTo>
                  <a:cubicBezTo>
                    <a:pt x="906" y="4334"/>
                    <a:pt x="2013" y="3810"/>
                    <a:pt x="2644" y="3810"/>
                  </a:cubicBezTo>
                  <a:cubicBezTo>
                    <a:pt x="3930" y="3810"/>
                    <a:pt x="4966" y="4953"/>
                    <a:pt x="4966" y="6370"/>
                  </a:cubicBezTo>
                  <a:cubicBezTo>
                    <a:pt x="4966" y="7775"/>
                    <a:pt x="3930" y="8930"/>
                    <a:pt x="2644" y="8930"/>
                  </a:cubicBezTo>
                  <a:cubicBezTo>
                    <a:pt x="2013" y="8930"/>
                    <a:pt x="906" y="8394"/>
                    <a:pt x="786" y="8335"/>
                  </a:cubicBezTo>
                  <a:cubicBezTo>
                    <a:pt x="697" y="8290"/>
                    <a:pt x="579" y="8250"/>
                    <a:pt x="462" y="8250"/>
                  </a:cubicBezTo>
                  <a:cubicBezTo>
                    <a:pt x="393" y="8250"/>
                    <a:pt x="325" y="8264"/>
                    <a:pt x="263" y="8299"/>
                  </a:cubicBezTo>
                  <a:cubicBezTo>
                    <a:pt x="132" y="8370"/>
                    <a:pt x="36" y="8549"/>
                    <a:pt x="1" y="8775"/>
                  </a:cubicBezTo>
                  <a:cubicBezTo>
                    <a:pt x="1" y="8811"/>
                    <a:pt x="1" y="8859"/>
                    <a:pt x="1" y="8942"/>
                  </a:cubicBezTo>
                  <a:lnTo>
                    <a:pt x="1" y="14216"/>
                  </a:lnTo>
                  <a:lnTo>
                    <a:pt x="1" y="14538"/>
                  </a:lnTo>
                  <a:lnTo>
                    <a:pt x="1" y="15419"/>
                  </a:lnTo>
                  <a:lnTo>
                    <a:pt x="6120" y="15419"/>
                  </a:lnTo>
                  <a:cubicBezTo>
                    <a:pt x="6859" y="15467"/>
                    <a:pt x="7633" y="15919"/>
                    <a:pt x="7633" y="16538"/>
                  </a:cubicBezTo>
                  <a:cubicBezTo>
                    <a:pt x="7633" y="16741"/>
                    <a:pt x="7585" y="16943"/>
                    <a:pt x="7478" y="17145"/>
                  </a:cubicBezTo>
                  <a:cubicBezTo>
                    <a:pt x="7275" y="17562"/>
                    <a:pt x="6954" y="18360"/>
                    <a:pt x="6954" y="18717"/>
                  </a:cubicBezTo>
                  <a:cubicBezTo>
                    <a:pt x="6954" y="19646"/>
                    <a:pt x="7811" y="20670"/>
                    <a:pt x="8859" y="20670"/>
                  </a:cubicBezTo>
                  <a:cubicBezTo>
                    <a:pt x="9919" y="20670"/>
                    <a:pt x="10776" y="19646"/>
                    <a:pt x="10776" y="18717"/>
                  </a:cubicBezTo>
                  <a:cubicBezTo>
                    <a:pt x="10776" y="18360"/>
                    <a:pt x="10454" y="17562"/>
                    <a:pt x="10252" y="17145"/>
                  </a:cubicBezTo>
                  <a:cubicBezTo>
                    <a:pt x="10145" y="16943"/>
                    <a:pt x="10097" y="16741"/>
                    <a:pt x="10097" y="16538"/>
                  </a:cubicBezTo>
                  <a:cubicBezTo>
                    <a:pt x="10097" y="16312"/>
                    <a:pt x="10157" y="16098"/>
                    <a:pt x="10288" y="15919"/>
                  </a:cubicBezTo>
                  <a:cubicBezTo>
                    <a:pt x="10431" y="15728"/>
                    <a:pt x="10621" y="15598"/>
                    <a:pt x="10835" y="15526"/>
                  </a:cubicBezTo>
                  <a:cubicBezTo>
                    <a:pt x="10907" y="15490"/>
                    <a:pt x="10978" y="15478"/>
                    <a:pt x="11050" y="15455"/>
                  </a:cubicBezTo>
                  <a:cubicBezTo>
                    <a:pt x="11193" y="15431"/>
                    <a:pt x="11335" y="15419"/>
                    <a:pt x="11478" y="15419"/>
                  </a:cubicBezTo>
                  <a:lnTo>
                    <a:pt x="17253" y="15419"/>
                  </a:lnTo>
                  <a:lnTo>
                    <a:pt x="17253" y="12919"/>
                  </a:lnTo>
                  <a:cubicBezTo>
                    <a:pt x="17253" y="11585"/>
                    <a:pt x="16562" y="10335"/>
                    <a:pt x="15431" y="963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0;p15">
              <a:extLst>
                <a:ext uri="{FF2B5EF4-FFF2-40B4-BE49-F238E27FC236}">
                  <a16:creationId xmlns:a16="http://schemas.microsoft.com/office/drawing/2014/main" id="{CE489C0B-9E37-47AA-702F-FCAC148EC0D9}"/>
                </a:ext>
              </a:extLst>
            </p:cNvPr>
            <p:cNvSpPr/>
            <p:nvPr/>
          </p:nvSpPr>
          <p:spPr>
            <a:xfrm>
              <a:off x="6097729" y="1455071"/>
              <a:ext cx="1313592" cy="960865"/>
            </a:xfrm>
            <a:custGeom>
              <a:avLst/>
              <a:gdLst/>
              <a:ahLst/>
              <a:cxnLst/>
              <a:rect l="l" t="t" r="r" b="b"/>
              <a:pathLst>
                <a:path w="28266" h="20676" extrusionOk="0">
                  <a:moveTo>
                    <a:pt x="14163" y="0"/>
                  </a:moveTo>
                  <a:cubicBezTo>
                    <a:pt x="13451" y="0"/>
                    <a:pt x="12740" y="197"/>
                    <a:pt x="12109" y="590"/>
                  </a:cubicBezTo>
                  <a:lnTo>
                    <a:pt x="5084" y="4983"/>
                  </a:lnTo>
                  <a:lnTo>
                    <a:pt x="5084" y="8900"/>
                  </a:lnTo>
                  <a:cubicBezTo>
                    <a:pt x="5084" y="8984"/>
                    <a:pt x="5084" y="9043"/>
                    <a:pt x="5084" y="9067"/>
                  </a:cubicBezTo>
                  <a:lnTo>
                    <a:pt x="5072" y="9067"/>
                  </a:lnTo>
                  <a:cubicBezTo>
                    <a:pt x="5037" y="9555"/>
                    <a:pt x="4834" y="9924"/>
                    <a:pt x="4501" y="10115"/>
                  </a:cubicBezTo>
                  <a:cubicBezTo>
                    <a:pt x="4347" y="10206"/>
                    <a:pt x="4175" y="10250"/>
                    <a:pt x="3993" y="10250"/>
                  </a:cubicBezTo>
                  <a:cubicBezTo>
                    <a:pt x="3793" y="10250"/>
                    <a:pt x="3581" y="10197"/>
                    <a:pt x="3370" y="10091"/>
                  </a:cubicBezTo>
                  <a:cubicBezTo>
                    <a:pt x="3072" y="9948"/>
                    <a:pt x="2179" y="9555"/>
                    <a:pt x="1750" y="9555"/>
                  </a:cubicBezTo>
                  <a:cubicBezTo>
                    <a:pt x="786" y="9555"/>
                    <a:pt x="0" y="10448"/>
                    <a:pt x="0" y="11543"/>
                  </a:cubicBezTo>
                  <a:cubicBezTo>
                    <a:pt x="0" y="12651"/>
                    <a:pt x="786" y="13544"/>
                    <a:pt x="1750" y="13544"/>
                  </a:cubicBezTo>
                  <a:cubicBezTo>
                    <a:pt x="2179" y="13544"/>
                    <a:pt x="3072" y="13151"/>
                    <a:pt x="3370" y="12996"/>
                  </a:cubicBezTo>
                  <a:cubicBezTo>
                    <a:pt x="3578" y="12898"/>
                    <a:pt x="3787" y="12847"/>
                    <a:pt x="3984" y="12847"/>
                  </a:cubicBezTo>
                  <a:cubicBezTo>
                    <a:pt x="4170" y="12847"/>
                    <a:pt x="4345" y="12892"/>
                    <a:pt x="4501" y="12984"/>
                  </a:cubicBezTo>
                  <a:cubicBezTo>
                    <a:pt x="4846" y="13186"/>
                    <a:pt x="5048" y="13567"/>
                    <a:pt x="5084" y="14068"/>
                  </a:cubicBezTo>
                  <a:lnTo>
                    <a:pt x="5084" y="14210"/>
                  </a:lnTo>
                  <a:lnTo>
                    <a:pt x="5084" y="20675"/>
                  </a:lnTo>
                  <a:lnTo>
                    <a:pt x="11895" y="20675"/>
                  </a:lnTo>
                  <a:cubicBezTo>
                    <a:pt x="12323" y="20652"/>
                    <a:pt x="12573" y="20449"/>
                    <a:pt x="12573" y="20152"/>
                  </a:cubicBezTo>
                  <a:cubicBezTo>
                    <a:pt x="12573" y="20044"/>
                    <a:pt x="12537" y="19925"/>
                    <a:pt x="12478" y="19794"/>
                  </a:cubicBezTo>
                  <a:cubicBezTo>
                    <a:pt x="12418" y="19675"/>
                    <a:pt x="11883" y="18556"/>
                    <a:pt x="11883" y="17925"/>
                  </a:cubicBezTo>
                  <a:cubicBezTo>
                    <a:pt x="11883" y="16639"/>
                    <a:pt x="13038" y="15592"/>
                    <a:pt x="14454" y="15592"/>
                  </a:cubicBezTo>
                  <a:cubicBezTo>
                    <a:pt x="15871" y="15592"/>
                    <a:pt x="17026" y="16639"/>
                    <a:pt x="17026" y="17925"/>
                  </a:cubicBezTo>
                  <a:cubicBezTo>
                    <a:pt x="17026" y="18556"/>
                    <a:pt x="16478" y="19675"/>
                    <a:pt x="16419" y="19794"/>
                  </a:cubicBezTo>
                  <a:cubicBezTo>
                    <a:pt x="16359" y="19925"/>
                    <a:pt x="16324" y="20044"/>
                    <a:pt x="16324" y="20152"/>
                  </a:cubicBezTo>
                  <a:cubicBezTo>
                    <a:pt x="16324" y="20449"/>
                    <a:pt x="16586" y="20640"/>
                    <a:pt x="17002" y="20675"/>
                  </a:cubicBezTo>
                  <a:lnTo>
                    <a:pt x="22051" y="20675"/>
                  </a:lnTo>
                  <a:cubicBezTo>
                    <a:pt x="22122" y="20675"/>
                    <a:pt x="22789" y="20664"/>
                    <a:pt x="23182" y="20664"/>
                  </a:cubicBezTo>
                  <a:lnTo>
                    <a:pt x="23182" y="14353"/>
                  </a:lnTo>
                  <a:lnTo>
                    <a:pt x="23182" y="14198"/>
                  </a:lnTo>
                  <a:cubicBezTo>
                    <a:pt x="23217" y="13698"/>
                    <a:pt x="23420" y="13317"/>
                    <a:pt x="23765" y="13115"/>
                  </a:cubicBezTo>
                  <a:cubicBezTo>
                    <a:pt x="23921" y="13029"/>
                    <a:pt x="24093" y="12984"/>
                    <a:pt x="24276" y="12984"/>
                  </a:cubicBezTo>
                  <a:cubicBezTo>
                    <a:pt x="24470" y="12984"/>
                    <a:pt x="24675" y="13034"/>
                    <a:pt x="24884" y="13139"/>
                  </a:cubicBezTo>
                  <a:cubicBezTo>
                    <a:pt x="25194" y="13282"/>
                    <a:pt x="26087" y="13675"/>
                    <a:pt x="26515" y="13675"/>
                  </a:cubicBezTo>
                  <a:cubicBezTo>
                    <a:pt x="27480" y="13675"/>
                    <a:pt x="28266" y="12782"/>
                    <a:pt x="28266" y="11686"/>
                  </a:cubicBezTo>
                  <a:cubicBezTo>
                    <a:pt x="28266" y="10591"/>
                    <a:pt x="27480" y="9686"/>
                    <a:pt x="26515" y="9686"/>
                  </a:cubicBezTo>
                  <a:cubicBezTo>
                    <a:pt x="26087" y="9686"/>
                    <a:pt x="25194" y="10079"/>
                    <a:pt x="24884" y="10234"/>
                  </a:cubicBezTo>
                  <a:cubicBezTo>
                    <a:pt x="24679" y="10336"/>
                    <a:pt x="24476" y="10387"/>
                    <a:pt x="24285" y="10387"/>
                  </a:cubicBezTo>
                  <a:cubicBezTo>
                    <a:pt x="24099" y="10387"/>
                    <a:pt x="23923" y="10339"/>
                    <a:pt x="23765" y="10246"/>
                  </a:cubicBezTo>
                  <a:cubicBezTo>
                    <a:pt x="23432" y="10055"/>
                    <a:pt x="23229" y="9686"/>
                    <a:pt x="23182" y="9210"/>
                  </a:cubicBezTo>
                  <a:lnTo>
                    <a:pt x="23170" y="9210"/>
                  </a:lnTo>
                  <a:cubicBezTo>
                    <a:pt x="23182" y="9174"/>
                    <a:pt x="23182" y="9126"/>
                    <a:pt x="23182" y="9043"/>
                  </a:cubicBezTo>
                  <a:lnTo>
                    <a:pt x="23182" y="4935"/>
                  </a:lnTo>
                  <a:lnTo>
                    <a:pt x="16216" y="590"/>
                  </a:lnTo>
                  <a:cubicBezTo>
                    <a:pt x="15585" y="197"/>
                    <a:pt x="14874" y="0"/>
                    <a:pt x="1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1;p15">
              <a:extLst>
                <a:ext uri="{FF2B5EF4-FFF2-40B4-BE49-F238E27FC236}">
                  <a16:creationId xmlns:a16="http://schemas.microsoft.com/office/drawing/2014/main" id="{47869332-3F15-8C00-45ED-0B54A5338B00}"/>
                </a:ext>
              </a:extLst>
            </p:cNvPr>
            <p:cNvSpPr/>
            <p:nvPr/>
          </p:nvSpPr>
          <p:spPr>
            <a:xfrm>
              <a:off x="5496823" y="1703240"/>
              <a:ext cx="800675" cy="942323"/>
            </a:xfrm>
            <a:custGeom>
              <a:avLst/>
              <a:gdLst/>
              <a:ahLst/>
              <a:cxnLst/>
              <a:rect l="l" t="t" r="r" b="b"/>
              <a:pathLst>
                <a:path w="17229" h="20277" extrusionOk="0">
                  <a:moveTo>
                    <a:pt x="17229" y="0"/>
                  </a:moveTo>
                  <a:lnTo>
                    <a:pt x="1822" y="9620"/>
                  </a:lnTo>
                  <a:cubicBezTo>
                    <a:pt x="691" y="10335"/>
                    <a:pt x="0" y="11573"/>
                    <a:pt x="0" y="12907"/>
                  </a:cubicBezTo>
                  <a:lnTo>
                    <a:pt x="0" y="15300"/>
                  </a:lnTo>
                  <a:lnTo>
                    <a:pt x="5608" y="15300"/>
                  </a:lnTo>
                  <a:cubicBezTo>
                    <a:pt x="5703" y="15300"/>
                    <a:pt x="5804" y="15294"/>
                    <a:pt x="5903" y="15294"/>
                  </a:cubicBezTo>
                  <a:cubicBezTo>
                    <a:pt x="5952" y="15294"/>
                    <a:pt x="6001" y="15296"/>
                    <a:pt x="6049" y="15300"/>
                  </a:cubicBezTo>
                  <a:cubicBezTo>
                    <a:pt x="6204" y="15300"/>
                    <a:pt x="6358" y="15312"/>
                    <a:pt x="6513" y="15359"/>
                  </a:cubicBezTo>
                  <a:cubicBezTo>
                    <a:pt x="6739" y="15419"/>
                    <a:pt x="6966" y="15526"/>
                    <a:pt x="7120" y="15693"/>
                  </a:cubicBezTo>
                  <a:cubicBezTo>
                    <a:pt x="7311" y="15895"/>
                    <a:pt x="7406" y="16157"/>
                    <a:pt x="7406" y="16419"/>
                  </a:cubicBezTo>
                  <a:cubicBezTo>
                    <a:pt x="7406" y="16621"/>
                    <a:pt x="7358" y="16824"/>
                    <a:pt x="7251" y="17026"/>
                  </a:cubicBezTo>
                  <a:cubicBezTo>
                    <a:pt x="7049" y="17443"/>
                    <a:pt x="6727" y="18241"/>
                    <a:pt x="6727" y="18610"/>
                  </a:cubicBezTo>
                  <a:cubicBezTo>
                    <a:pt x="6727" y="19526"/>
                    <a:pt x="7585" y="20277"/>
                    <a:pt x="8644" y="20277"/>
                  </a:cubicBezTo>
                  <a:cubicBezTo>
                    <a:pt x="9692" y="20277"/>
                    <a:pt x="10549" y="19526"/>
                    <a:pt x="10549" y="18610"/>
                  </a:cubicBezTo>
                  <a:cubicBezTo>
                    <a:pt x="10549" y="18241"/>
                    <a:pt x="10228" y="17443"/>
                    <a:pt x="10025" y="17026"/>
                  </a:cubicBezTo>
                  <a:cubicBezTo>
                    <a:pt x="9918" y="16824"/>
                    <a:pt x="9871" y="16621"/>
                    <a:pt x="9871" y="16419"/>
                  </a:cubicBezTo>
                  <a:cubicBezTo>
                    <a:pt x="9871" y="15800"/>
                    <a:pt x="10359" y="15359"/>
                    <a:pt x="11085" y="15300"/>
                  </a:cubicBezTo>
                  <a:lnTo>
                    <a:pt x="17229" y="15300"/>
                  </a:lnTo>
                  <a:cubicBezTo>
                    <a:pt x="17229" y="15300"/>
                    <a:pt x="17229" y="14097"/>
                    <a:pt x="17229" y="14097"/>
                  </a:cubicBezTo>
                  <a:lnTo>
                    <a:pt x="17229" y="8835"/>
                  </a:lnTo>
                  <a:cubicBezTo>
                    <a:pt x="17229" y="8751"/>
                    <a:pt x="17229" y="8692"/>
                    <a:pt x="17229" y="8668"/>
                  </a:cubicBezTo>
                  <a:cubicBezTo>
                    <a:pt x="17193" y="8430"/>
                    <a:pt x="17098" y="8263"/>
                    <a:pt x="16967" y="8180"/>
                  </a:cubicBezTo>
                  <a:cubicBezTo>
                    <a:pt x="16904" y="8146"/>
                    <a:pt x="16838" y="8133"/>
                    <a:pt x="16773" y="8133"/>
                  </a:cubicBezTo>
                  <a:cubicBezTo>
                    <a:pt x="16653" y="8133"/>
                    <a:pt x="16535" y="8177"/>
                    <a:pt x="16443" y="8216"/>
                  </a:cubicBezTo>
                  <a:cubicBezTo>
                    <a:pt x="16312" y="8287"/>
                    <a:pt x="15217" y="8811"/>
                    <a:pt x="14586" y="8811"/>
                  </a:cubicBezTo>
                  <a:cubicBezTo>
                    <a:pt x="13300" y="8811"/>
                    <a:pt x="12252" y="7668"/>
                    <a:pt x="12252" y="6251"/>
                  </a:cubicBezTo>
                  <a:cubicBezTo>
                    <a:pt x="12252" y="4834"/>
                    <a:pt x="13300" y="3691"/>
                    <a:pt x="14586" y="3691"/>
                  </a:cubicBezTo>
                  <a:cubicBezTo>
                    <a:pt x="15217" y="3691"/>
                    <a:pt x="16312" y="4227"/>
                    <a:pt x="16443" y="4287"/>
                  </a:cubicBezTo>
                  <a:cubicBezTo>
                    <a:pt x="16559" y="4341"/>
                    <a:pt x="16666" y="4368"/>
                    <a:pt x="16764" y="4368"/>
                  </a:cubicBezTo>
                  <a:cubicBezTo>
                    <a:pt x="16838" y="4368"/>
                    <a:pt x="16906" y="4353"/>
                    <a:pt x="16967" y="4322"/>
                  </a:cubicBezTo>
                  <a:cubicBezTo>
                    <a:pt x="17110" y="4239"/>
                    <a:pt x="17205" y="4048"/>
                    <a:pt x="17229" y="3798"/>
                  </a:cubicBezTo>
                  <a:cubicBezTo>
                    <a:pt x="17229" y="3786"/>
                    <a:pt x="17229" y="3786"/>
                    <a:pt x="17229" y="3775"/>
                  </a:cubicBezTo>
                  <a:lnTo>
                    <a:pt x="17229" y="3632"/>
                  </a:lnTo>
                  <a:lnTo>
                    <a:pt x="17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2;p15">
              <a:extLst>
                <a:ext uri="{FF2B5EF4-FFF2-40B4-BE49-F238E27FC236}">
                  <a16:creationId xmlns:a16="http://schemas.microsoft.com/office/drawing/2014/main" id="{53F2FDA0-31A3-3B1B-B4A9-5465F7F81A50}"/>
                </a:ext>
              </a:extLst>
            </p:cNvPr>
            <p:cNvSpPr/>
            <p:nvPr/>
          </p:nvSpPr>
          <p:spPr>
            <a:xfrm>
              <a:off x="7205458" y="2445792"/>
              <a:ext cx="791287" cy="866526"/>
            </a:xfrm>
            <a:custGeom>
              <a:avLst/>
              <a:gdLst/>
              <a:ahLst/>
              <a:cxnLst/>
              <a:rect l="l" t="t" r="r" b="b"/>
              <a:pathLst>
                <a:path w="17027" h="18646" extrusionOk="0">
                  <a:moveTo>
                    <a:pt x="1" y="0"/>
                  </a:moveTo>
                  <a:lnTo>
                    <a:pt x="1" y="1405"/>
                  </a:lnTo>
                  <a:lnTo>
                    <a:pt x="1" y="6930"/>
                  </a:lnTo>
                  <a:cubicBezTo>
                    <a:pt x="1" y="7013"/>
                    <a:pt x="1" y="7073"/>
                    <a:pt x="1" y="7097"/>
                  </a:cubicBezTo>
                  <a:cubicBezTo>
                    <a:pt x="37" y="7347"/>
                    <a:pt x="132" y="7525"/>
                    <a:pt x="263" y="7609"/>
                  </a:cubicBezTo>
                  <a:cubicBezTo>
                    <a:pt x="328" y="7643"/>
                    <a:pt x="396" y="7657"/>
                    <a:pt x="463" y="7657"/>
                  </a:cubicBezTo>
                  <a:cubicBezTo>
                    <a:pt x="581" y="7657"/>
                    <a:pt x="696" y="7614"/>
                    <a:pt x="787" y="7561"/>
                  </a:cubicBezTo>
                  <a:cubicBezTo>
                    <a:pt x="918" y="7501"/>
                    <a:pt x="2013" y="6942"/>
                    <a:pt x="2644" y="6942"/>
                  </a:cubicBezTo>
                  <a:cubicBezTo>
                    <a:pt x="3930" y="6942"/>
                    <a:pt x="4978" y="8144"/>
                    <a:pt x="4978" y="9633"/>
                  </a:cubicBezTo>
                  <a:cubicBezTo>
                    <a:pt x="4978" y="11109"/>
                    <a:pt x="3930" y="12323"/>
                    <a:pt x="2644" y="12323"/>
                  </a:cubicBezTo>
                  <a:cubicBezTo>
                    <a:pt x="2013" y="12323"/>
                    <a:pt x="918" y="11764"/>
                    <a:pt x="787" y="11692"/>
                  </a:cubicBezTo>
                  <a:cubicBezTo>
                    <a:pt x="673" y="11632"/>
                    <a:pt x="563" y="11602"/>
                    <a:pt x="465" y="11602"/>
                  </a:cubicBezTo>
                  <a:cubicBezTo>
                    <a:pt x="389" y="11602"/>
                    <a:pt x="320" y="11620"/>
                    <a:pt x="263" y="11657"/>
                  </a:cubicBezTo>
                  <a:cubicBezTo>
                    <a:pt x="120" y="11740"/>
                    <a:pt x="25" y="11942"/>
                    <a:pt x="1" y="12204"/>
                  </a:cubicBezTo>
                  <a:cubicBezTo>
                    <a:pt x="1" y="12204"/>
                    <a:pt x="1" y="12240"/>
                    <a:pt x="1" y="12240"/>
                  </a:cubicBezTo>
                  <a:lnTo>
                    <a:pt x="1" y="12383"/>
                  </a:lnTo>
                  <a:lnTo>
                    <a:pt x="1" y="18634"/>
                  </a:lnTo>
                  <a:lnTo>
                    <a:pt x="6085" y="18634"/>
                  </a:lnTo>
                  <a:cubicBezTo>
                    <a:pt x="6228" y="18622"/>
                    <a:pt x="6704" y="18562"/>
                    <a:pt x="6704" y="18146"/>
                  </a:cubicBezTo>
                  <a:cubicBezTo>
                    <a:pt x="6704" y="18038"/>
                    <a:pt x="6668" y="17931"/>
                    <a:pt x="6621" y="17800"/>
                  </a:cubicBezTo>
                  <a:cubicBezTo>
                    <a:pt x="6549" y="17669"/>
                    <a:pt x="6025" y="16514"/>
                    <a:pt x="6025" y="15848"/>
                  </a:cubicBezTo>
                  <a:cubicBezTo>
                    <a:pt x="6025" y="14514"/>
                    <a:pt x="7168" y="13419"/>
                    <a:pt x="8585" y="13419"/>
                  </a:cubicBezTo>
                  <a:cubicBezTo>
                    <a:pt x="10002" y="13419"/>
                    <a:pt x="11145" y="14514"/>
                    <a:pt x="11145" y="15848"/>
                  </a:cubicBezTo>
                  <a:cubicBezTo>
                    <a:pt x="11145" y="16514"/>
                    <a:pt x="10609" y="17669"/>
                    <a:pt x="10550" y="17800"/>
                  </a:cubicBezTo>
                  <a:cubicBezTo>
                    <a:pt x="10502" y="17931"/>
                    <a:pt x="10466" y="18038"/>
                    <a:pt x="10466" y="18146"/>
                  </a:cubicBezTo>
                  <a:cubicBezTo>
                    <a:pt x="10466" y="18527"/>
                    <a:pt x="10871" y="18610"/>
                    <a:pt x="11050" y="18634"/>
                  </a:cubicBezTo>
                  <a:lnTo>
                    <a:pt x="11074" y="18634"/>
                  </a:lnTo>
                  <a:lnTo>
                    <a:pt x="11074" y="18646"/>
                  </a:lnTo>
                  <a:cubicBezTo>
                    <a:pt x="11098" y="18634"/>
                    <a:pt x="11181" y="18634"/>
                    <a:pt x="11181" y="18634"/>
                  </a:cubicBezTo>
                  <a:lnTo>
                    <a:pt x="17027" y="18634"/>
                  </a:lnTo>
                  <a:lnTo>
                    <a:pt x="17027" y="0"/>
                  </a:lnTo>
                  <a:lnTo>
                    <a:pt x="11038" y="0"/>
                  </a:lnTo>
                  <a:cubicBezTo>
                    <a:pt x="10883" y="24"/>
                    <a:pt x="10478" y="250"/>
                    <a:pt x="10478" y="631"/>
                  </a:cubicBezTo>
                  <a:cubicBezTo>
                    <a:pt x="10478" y="739"/>
                    <a:pt x="10502" y="846"/>
                    <a:pt x="10562" y="977"/>
                  </a:cubicBezTo>
                  <a:cubicBezTo>
                    <a:pt x="10621" y="1108"/>
                    <a:pt x="11157" y="2263"/>
                    <a:pt x="11157" y="2929"/>
                  </a:cubicBezTo>
                  <a:cubicBezTo>
                    <a:pt x="11157" y="4263"/>
                    <a:pt x="10002" y="5358"/>
                    <a:pt x="8585" y="5358"/>
                  </a:cubicBezTo>
                  <a:cubicBezTo>
                    <a:pt x="7180" y="5358"/>
                    <a:pt x="6025" y="4263"/>
                    <a:pt x="6025" y="2929"/>
                  </a:cubicBezTo>
                  <a:cubicBezTo>
                    <a:pt x="6025" y="2263"/>
                    <a:pt x="6561" y="1108"/>
                    <a:pt x="6621" y="977"/>
                  </a:cubicBezTo>
                  <a:cubicBezTo>
                    <a:pt x="6680" y="846"/>
                    <a:pt x="6704" y="739"/>
                    <a:pt x="6704" y="631"/>
                  </a:cubicBezTo>
                  <a:cubicBezTo>
                    <a:pt x="6704" y="239"/>
                    <a:pt x="6287" y="24"/>
                    <a:pt x="6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3;p15">
              <a:extLst>
                <a:ext uri="{FF2B5EF4-FFF2-40B4-BE49-F238E27FC236}">
                  <a16:creationId xmlns:a16="http://schemas.microsoft.com/office/drawing/2014/main" id="{CAE1B36B-9944-5B85-65A0-4DEAEBE9BAA3}"/>
                </a:ext>
              </a:extLst>
            </p:cNvPr>
            <p:cNvSpPr/>
            <p:nvPr/>
          </p:nvSpPr>
          <p:spPr>
            <a:xfrm>
              <a:off x="7198301" y="3107016"/>
              <a:ext cx="798444" cy="1045259"/>
            </a:xfrm>
            <a:custGeom>
              <a:avLst/>
              <a:gdLst/>
              <a:ahLst/>
              <a:cxnLst/>
              <a:rect l="l" t="t" r="r" b="b"/>
              <a:pathLst>
                <a:path w="17181" h="22492" extrusionOk="0">
                  <a:moveTo>
                    <a:pt x="8727" y="0"/>
                  </a:moveTo>
                  <a:cubicBezTo>
                    <a:pt x="7680" y="0"/>
                    <a:pt x="6822" y="750"/>
                    <a:pt x="6822" y="1667"/>
                  </a:cubicBezTo>
                  <a:cubicBezTo>
                    <a:pt x="6822" y="2036"/>
                    <a:pt x="7144" y="2834"/>
                    <a:pt x="7346" y="3251"/>
                  </a:cubicBezTo>
                  <a:cubicBezTo>
                    <a:pt x="7453" y="3453"/>
                    <a:pt x="7501" y="3656"/>
                    <a:pt x="7501" y="3858"/>
                  </a:cubicBezTo>
                  <a:cubicBezTo>
                    <a:pt x="7501" y="4477"/>
                    <a:pt x="7013" y="4918"/>
                    <a:pt x="6287" y="4977"/>
                  </a:cubicBezTo>
                  <a:lnTo>
                    <a:pt x="12" y="4977"/>
                  </a:lnTo>
                  <a:cubicBezTo>
                    <a:pt x="12" y="4977"/>
                    <a:pt x="12" y="6180"/>
                    <a:pt x="0" y="6180"/>
                  </a:cubicBezTo>
                  <a:lnTo>
                    <a:pt x="0" y="11442"/>
                  </a:lnTo>
                  <a:cubicBezTo>
                    <a:pt x="0" y="11526"/>
                    <a:pt x="12" y="11585"/>
                    <a:pt x="12" y="11609"/>
                  </a:cubicBezTo>
                  <a:cubicBezTo>
                    <a:pt x="36" y="11847"/>
                    <a:pt x="131" y="12014"/>
                    <a:pt x="274" y="12097"/>
                  </a:cubicBezTo>
                  <a:cubicBezTo>
                    <a:pt x="333" y="12131"/>
                    <a:pt x="396" y="12144"/>
                    <a:pt x="459" y="12144"/>
                  </a:cubicBezTo>
                  <a:cubicBezTo>
                    <a:pt x="576" y="12144"/>
                    <a:pt x="693" y="12100"/>
                    <a:pt x="786" y="12061"/>
                  </a:cubicBezTo>
                  <a:cubicBezTo>
                    <a:pt x="917" y="11990"/>
                    <a:pt x="2024" y="11466"/>
                    <a:pt x="2655" y="11466"/>
                  </a:cubicBezTo>
                  <a:cubicBezTo>
                    <a:pt x="3929" y="11466"/>
                    <a:pt x="5120" y="12609"/>
                    <a:pt x="5120" y="14026"/>
                  </a:cubicBezTo>
                  <a:cubicBezTo>
                    <a:pt x="5120" y="15443"/>
                    <a:pt x="3929" y="16586"/>
                    <a:pt x="2655" y="16586"/>
                  </a:cubicBezTo>
                  <a:cubicBezTo>
                    <a:pt x="2024" y="16586"/>
                    <a:pt x="917" y="16050"/>
                    <a:pt x="786" y="15990"/>
                  </a:cubicBezTo>
                  <a:cubicBezTo>
                    <a:pt x="670" y="15936"/>
                    <a:pt x="562" y="15909"/>
                    <a:pt x="467" y="15909"/>
                  </a:cubicBezTo>
                  <a:cubicBezTo>
                    <a:pt x="395" y="15909"/>
                    <a:pt x="330" y="15924"/>
                    <a:pt x="274" y="15955"/>
                  </a:cubicBezTo>
                  <a:cubicBezTo>
                    <a:pt x="131" y="16038"/>
                    <a:pt x="24" y="16229"/>
                    <a:pt x="0" y="16479"/>
                  </a:cubicBezTo>
                  <a:cubicBezTo>
                    <a:pt x="0" y="16490"/>
                    <a:pt x="0" y="16490"/>
                    <a:pt x="0" y="16502"/>
                  </a:cubicBezTo>
                  <a:lnTo>
                    <a:pt x="0" y="16645"/>
                  </a:lnTo>
                  <a:lnTo>
                    <a:pt x="0" y="22491"/>
                  </a:lnTo>
                  <a:lnTo>
                    <a:pt x="13311" y="22491"/>
                  </a:lnTo>
                  <a:cubicBezTo>
                    <a:pt x="15443" y="22491"/>
                    <a:pt x="17181" y="20753"/>
                    <a:pt x="17181" y="18622"/>
                  </a:cubicBezTo>
                  <a:lnTo>
                    <a:pt x="17181" y="4977"/>
                  </a:lnTo>
                  <a:lnTo>
                    <a:pt x="11323" y="4977"/>
                  </a:lnTo>
                  <a:cubicBezTo>
                    <a:pt x="10847" y="4977"/>
                    <a:pt x="10323" y="4799"/>
                    <a:pt x="10085" y="4358"/>
                  </a:cubicBezTo>
                  <a:cubicBezTo>
                    <a:pt x="10001" y="4203"/>
                    <a:pt x="9966" y="4025"/>
                    <a:pt x="9966" y="3858"/>
                  </a:cubicBezTo>
                  <a:cubicBezTo>
                    <a:pt x="9966" y="3656"/>
                    <a:pt x="10013" y="3453"/>
                    <a:pt x="10120" y="3251"/>
                  </a:cubicBezTo>
                  <a:cubicBezTo>
                    <a:pt x="10323" y="2834"/>
                    <a:pt x="10644" y="2036"/>
                    <a:pt x="10644" y="1667"/>
                  </a:cubicBezTo>
                  <a:cubicBezTo>
                    <a:pt x="10644" y="750"/>
                    <a:pt x="9787" y="0"/>
                    <a:pt x="8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4;p15">
              <a:extLst>
                <a:ext uri="{FF2B5EF4-FFF2-40B4-BE49-F238E27FC236}">
                  <a16:creationId xmlns:a16="http://schemas.microsoft.com/office/drawing/2014/main" id="{35F6246D-5B2F-438D-E44A-E856F690517C}"/>
                </a:ext>
              </a:extLst>
            </p:cNvPr>
            <p:cNvSpPr/>
            <p:nvPr/>
          </p:nvSpPr>
          <p:spPr>
            <a:xfrm>
              <a:off x="6092757" y="3329438"/>
              <a:ext cx="1323537" cy="822842"/>
            </a:xfrm>
            <a:custGeom>
              <a:avLst/>
              <a:gdLst/>
              <a:ahLst/>
              <a:cxnLst/>
              <a:rect l="l" t="t" r="r" b="b"/>
              <a:pathLst>
                <a:path w="28480" h="17706" extrusionOk="0">
                  <a:moveTo>
                    <a:pt x="17050" y="1"/>
                  </a:moveTo>
                  <a:lnTo>
                    <a:pt x="17050" y="13"/>
                  </a:lnTo>
                  <a:cubicBezTo>
                    <a:pt x="16621" y="36"/>
                    <a:pt x="16371" y="227"/>
                    <a:pt x="16371" y="536"/>
                  </a:cubicBezTo>
                  <a:cubicBezTo>
                    <a:pt x="16371" y="644"/>
                    <a:pt x="16407" y="763"/>
                    <a:pt x="16467" y="894"/>
                  </a:cubicBezTo>
                  <a:cubicBezTo>
                    <a:pt x="16526" y="1013"/>
                    <a:pt x="17074" y="2144"/>
                    <a:pt x="17074" y="2787"/>
                  </a:cubicBezTo>
                  <a:cubicBezTo>
                    <a:pt x="17074" y="4073"/>
                    <a:pt x="15907" y="5132"/>
                    <a:pt x="14478" y="5132"/>
                  </a:cubicBezTo>
                  <a:cubicBezTo>
                    <a:pt x="13050" y="5132"/>
                    <a:pt x="11883" y="4073"/>
                    <a:pt x="11883" y="2787"/>
                  </a:cubicBezTo>
                  <a:cubicBezTo>
                    <a:pt x="11883" y="2144"/>
                    <a:pt x="12430" y="1013"/>
                    <a:pt x="12490" y="894"/>
                  </a:cubicBezTo>
                  <a:cubicBezTo>
                    <a:pt x="12549" y="763"/>
                    <a:pt x="12585" y="644"/>
                    <a:pt x="12585" y="536"/>
                  </a:cubicBezTo>
                  <a:cubicBezTo>
                    <a:pt x="12585" y="239"/>
                    <a:pt x="12335" y="36"/>
                    <a:pt x="11907" y="13"/>
                  </a:cubicBezTo>
                  <a:lnTo>
                    <a:pt x="5120" y="13"/>
                  </a:lnTo>
                  <a:lnTo>
                    <a:pt x="5120" y="6513"/>
                  </a:lnTo>
                  <a:lnTo>
                    <a:pt x="5120" y="6668"/>
                  </a:lnTo>
                  <a:cubicBezTo>
                    <a:pt x="5084" y="7168"/>
                    <a:pt x="4882" y="7561"/>
                    <a:pt x="4537" y="7752"/>
                  </a:cubicBezTo>
                  <a:cubicBezTo>
                    <a:pt x="4372" y="7845"/>
                    <a:pt x="4194" y="7893"/>
                    <a:pt x="4006" y="7893"/>
                  </a:cubicBezTo>
                  <a:cubicBezTo>
                    <a:pt x="3813" y="7893"/>
                    <a:pt x="3611" y="7842"/>
                    <a:pt x="3405" y="7740"/>
                  </a:cubicBezTo>
                  <a:cubicBezTo>
                    <a:pt x="3096" y="7585"/>
                    <a:pt x="2191" y="7192"/>
                    <a:pt x="1762" y="7192"/>
                  </a:cubicBezTo>
                  <a:cubicBezTo>
                    <a:pt x="786" y="7192"/>
                    <a:pt x="0" y="8097"/>
                    <a:pt x="0" y="9204"/>
                  </a:cubicBezTo>
                  <a:cubicBezTo>
                    <a:pt x="0" y="10311"/>
                    <a:pt x="786" y="11216"/>
                    <a:pt x="1762" y="11216"/>
                  </a:cubicBezTo>
                  <a:cubicBezTo>
                    <a:pt x="2191" y="11216"/>
                    <a:pt x="3096" y="10823"/>
                    <a:pt x="3405" y="10669"/>
                  </a:cubicBezTo>
                  <a:cubicBezTo>
                    <a:pt x="3614" y="10564"/>
                    <a:pt x="3820" y="10514"/>
                    <a:pt x="4016" y="10514"/>
                  </a:cubicBezTo>
                  <a:cubicBezTo>
                    <a:pt x="4200" y="10514"/>
                    <a:pt x="4375" y="10558"/>
                    <a:pt x="4537" y="10645"/>
                  </a:cubicBezTo>
                  <a:cubicBezTo>
                    <a:pt x="4870" y="10847"/>
                    <a:pt x="5072" y="11216"/>
                    <a:pt x="5120" y="11704"/>
                  </a:cubicBezTo>
                  <a:cubicBezTo>
                    <a:pt x="5120" y="11728"/>
                    <a:pt x="5120" y="11788"/>
                    <a:pt x="5120" y="11871"/>
                  </a:cubicBezTo>
                  <a:lnTo>
                    <a:pt x="5120" y="17705"/>
                  </a:lnTo>
                  <a:lnTo>
                    <a:pt x="23360" y="17705"/>
                  </a:lnTo>
                  <a:lnTo>
                    <a:pt x="23360" y="11859"/>
                  </a:lnTo>
                  <a:cubicBezTo>
                    <a:pt x="23360" y="11788"/>
                    <a:pt x="23348" y="11728"/>
                    <a:pt x="23348" y="11693"/>
                  </a:cubicBezTo>
                  <a:lnTo>
                    <a:pt x="23360" y="11693"/>
                  </a:lnTo>
                  <a:cubicBezTo>
                    <a:pt x="23396" y="11216"/>
                    <a:pt x="23610" y="10847"/>
                    <a:pt x="23944" y="10645"/>
                  </a:cubicBezTo>
                  <a:cubicBezTo>
                    <a:pt x="24099" y="10553"/>
                    <a:pt x="24275" y="10508"/>
                    <a:pt x="24460" y="10508"/>
                  </a:cubicBezTo>
                  <a:cubicBezTo>
                    <a:pt x="24657" y="10508"/>
                    <a:pt x="24866" y="10559"/>
                    <a:pt x="25075" y="10657"/>
                  </a:cubicBezTo>
                  <a:cubicBezTo>
                    <a:pt x="25384" y="10812"/>
                    <a:pt x="26289" y="11204"/>
                    <a:pt x="26718" y="11204"/>
                  </a:cubicBezTo>
                  <a:cubicBezTo>
                    <a:pt x="27682" y="11204"/>
                    <a:pt x="28480" y="10311"/>
                    <a:pt x="28480" y="9204"/>
                  </a:cubicBezTo>
                  <a:cubicBezTo>
                    <a:pt x="28480" y="8097"/>
                    <a:pt x="27682" y="7192"/>
                    <a:pt x="26718" y="7192"/>
                  </a:cubicBezTo>
                  <a:cubicBezTo>
                    <a:pt x="26289" y="7192"/>
                    <a:pt x="25384" y="7585"/>
                    <a:pt x="25075" y="7740"/>
                  </a:cubicBezTo>
                  <a:cubicBezTo>
                    <a:pt x="24869" y="7842"/>
                    <a:pt x="24664" y="7893"/>
                    <a:pt x="24469" y="7893"/>
                  </a:cubicBezTo>
                  <a:cubicBezTo>
                    <a:pt x="24281" y="7893"/>
                    <a:pt x="24102" y="7845"/>
                    <a:pt x="23944" y="7752"/>
                  </a:cubicBezTo>
                  <a:cubicBezTo>
                    <a:pt x="23598" y="7549"/>
                    <a:pt x="23384" y="7168"/>
                    <a:pt x="23360" y="6668"/>
                  </a:cubicBezTo>
                  <a:lnTo>
                    <a:pt x="23360" y="6513"/>
                  </a:lnTo>
                  <a:lnTo>
                    <a:pt x="23360" y="13"/>
                  </a:lnTo>
                  <a:lnTo>
                    <a:pt x="17169" y="13"/>
                  </a:lnTo>
                  <a:lnTo>
                    <a:pt x="170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5;p15">
              <a:extLst>
                <a:ext uri="{FF2B5EF4-FFF2-40B4-BE49-F238E27FC236}">
                  <a16:creationId xmlns:a16="http://schemas.microsoft.com/office/drawing/2014/main" id="{6B639938-25E3-5892-FBEB-65C7ED7E6F06}"/>
                </a:ext>
              </a:extLst>
            </p:cNvPr>
            <p:cNvSpPr/>
            <p:nvPr/>
          </p:nvSpPr>
          <p:spPr>
            <a:xfrm>
              <a:off x="5496823" y="3100928"/>
              <a:ext cx="800675" cy="1051347"/>
            </a:xfrm>
            <a:custGeom>
              <a:avLst/>
              <a:gdLst/>
              <a:ahLst/>
              <a:cxnLst/>
              <a:rect l="l" t="t" r="r" b="b"/>
              <a:pathLst>
                <a:path w="17229" h="22623" extrusionOk="0">
                  <a:moveTo>
                    <a:pt x="8644" y="0"/>
                  </a:moveTo>
                  <a:cubicBezTo>
                    <a:pt x="7585" y="0"/>
                    <a:pt x="6727" y="893"/>
                    <a:pt x="6727" y="1810"/>
                  </a:cubicBezTo>
                  <a:cubicBezTo>
                    <a:pt x="6727" y="2179"/>
                    <a:pt x="7049" y="2977"/>
                    <a:pt x="7251" y="3382"/>
                  </a:cubicBezTo>
                  <a:cubicBezTo>
                    <a:pt x="7358" y="3596"/>
                    <a:pt x="7406" y="3798"/>
                    <a:pt x="7406" y="4001"/>
                  </a:cubicBezTo>
                  <a:cubicBezTo>
                    <a:pt x="7406" y="4215"/>
                    <a:pt x="7347" y="4441"/>
                    <a:pt x="7216" y="4620"/>
                  </a:cubicBezTo>
                  <a:cubicBezTo>
                    <a:pt x="7073" y="4799"/>
                    <a:pt x="6882" y="4930"/>
                    <a:pt x="6668" y="5013"/>
                  </a:cubicBezTo>
                  <a:cubicBezTo>
                    <a:pt x="6561" y="5061"/>
                    <a:pt x="6442" y="5084"/>
                    <a:pt x="6335" y="5096"/>
                  </a:cubicBezTo>
                  <a:cubicBezTo>
                    <a:pt x="6239" y="5120"/>
                    <a:pt x="6144" y="5120"/>
                    <a:pt x="6049" y="5120"/>
                  </a:cubicBezTo>
                  <a:lnTo>
                    <a:pt x="0" y="5120"/>
                  </a:lnTo>
                  <a:lnTo>
                    <a:pt x="0" y="18753"/>
                  </a:lnTo>
                  <a:cubicBezTo>
                    <a:pt x="0" y="20896"/>
                    <a:pt x="1739" y="22622"/>
                    <a:pt x="3870" y="22622"/>
                  </a:cubicBezTo>
                  <a:lnTo>
                    <a:pt x="17229" y="22622"/>
                  </a:lnTo>
                  <a:lnTo>
                    <a:pt x="17229" y="16788"/>
                  </a:lnTo>
                  <a:lnTo>
                    <a:pt x="17229" y="16657"/>
                  </a:lnTo>
                  <a:cubicBezTo>
                    <a:pt x="17229" y="16645"/>
                    <a:pt x="17229" y="16633"/>
                    <a:pt x="17229" y="16621"/>
                  </a:cubicBezTo>
                  <a:cubicBezTo>
                    <a:pt x="17205" y="16371"/>
                    <a:pt x="17110" y="16181"/>
                    <a:pt x="16967" y="16098"/>
                  </a:cubicBezTo>
                  <a:cubicBezTo>
                    <a:pt x="16906" y="16067"/>
                    <a:pt x="16838" y="16052"/>
                    <a:pt x="16764" y="16052"/>
                  </a:cubicBezTo>
                  <a:cubicBezTo>
                    <a:pt x="16666" y="16052"/>
                    <a:pt x="16559" y="16079"/>
                    <a:pt x="16443" y="16133"/>
                  </a:cubicBezTo>
                  <a:cubicBezTo>
                    <a:pt x="16312" y="16193"/>
                    <a:pt x="15217" y="16729"/>
                    <a:pt x="14586" y="16729"/>
                  </a:cubicBezTo>
                  <a:cubicBezTo>
                    <a:pt x="13300" y="16729"/>
                    <a:pt x="12252" y="15586"/>
                    <a:pt x="12252" y="14169"/>
                  </a:cubicBezTo>
                  <a:cubicBezTo>
                    <a:pt x="12252" y="12752"/>
                    <a:pt x="13300" y="11609"/>
                    <a:pt x="14586" y="11609"/>
                  </a:cubicBezTo>
                  <a:cubicBezTo>
                    <a:pt x="15217" y="11609"/>
                    <a:pt x="16312" y="12133"/>
                    <a:pt x="16443" y="12192"/>
                  </a:cubicBezTo>
                  <a:cubicBezTo>
                    <a:pt x="16536" y="12239"/>
                    <a:pt x="16656" y="12286"/>
                    <a:pt x="16777" y="12286"/>
                  </a:cubicBezTo>
                  <a:cubicBezTo>
                    <a:pt x="16841" y="12286"/>
                    <a:pt x="16905" y="12273"/>
                    <a:pt x="16967" y="12240"/>
                  </a:cubicBezTo>
                  <a:cubicBezTo>
                    <a:pt x="17098" y="12157"/>
                    <a:pt x="17193" y="11990"/>
                    <a:pt x="17229" y="11752"/>
                  </a:cubicBezTo>
                  <a:cubicBezTo>
                    <a:pt x="17229" y="11728"/>
                    <a:pt x="17229" y="11668"/>
                    <a:pt x="17229" y="11585"/>
                  </a:cubicBezTo>
                  <a:lnTo>
                    <a:pt x="17229" y="6323"/>
                  </a:lnTo>
                  <a:lnTo>
                    <a:pt x="17229" y="6001"/>
                  </a:lnTo>
                  <a:lnTo>
                    <a:pt x="17229" y="5120"/>
                  </a:lnTo>
                  <a:lnTo>
                    <a:pt x="11264" y="5120"/>
                  </a:lnTo>
                  <a:cubicBezTo>
                    <a:pt x="10597" y="5120"/>
                    <a:pt x="9871" y="4763"/>
                    <a:pt x="9871" y="4001"/>
                  </a:cubicBezTo>
                  <a:cubicBezTo>
                    <a:pt x="9871" y="3798"/>
                    <a:pt x="9918" y="3596"/>
                    <a:pt x="10025" y="3382"/>
                  </a:cubicBezTo>
                  <a:cubicBezTo>
                    <a:pt x="10228" y="2965"/>
                    <a:pt x="10549" y="2179"/>
                    <a:pt x="10549" y="1810"/>
                  </a:cubicBezTo>
                  <a:cubicBezTo>
                    <a:pt x="10549" y="893"/>
                    <a:pt x="9692" y="0"/>
                    <a:pt x="8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6;p15">
              <a:extLst>
                <a:ext uri="{FF2B5EF4-FFF2-40B4-BE49-F238E27FC236}">
                  <a16:creationId xmlns:a16="http://schemas.microsoft.com/office/drawing/2014/main" id="{32D73609-DA3D-63F8-0E5F-1632AD248F51}"/>
                </a:ext>
              </a:extLst>
            </p:cNvPr>
            <p:cNvSpPr/>
            <p:nvPr/>
          </p:nvSpPr>
          <p:spPr>
            <a:xfrm>
              <a:off x="5496823" y="2439704"/>
              <a:ext cx="800675" cy="868199"/>
            </a:xfrm>
            <a:custGeom>
              <a:avLst/>
              <a:gdLst/>
              <a:ahLst/>
              <a:cxnLst/>
              <a:rect l="l" t="t" r="r" b="b"/>
              <a:pathLst>
                <a:path w="17229" h="18682" extrusionOk="0">
                  <a:moveTo>
                    <a:pt x="0" y="0"/>
                  </a:moveTo>
                  <a:lnTo>
                    <a:pt x="0" y="18681"/>
                  </a:lnTo>
                  <a:lnTo>
                    <a:pt x="6180" y="18681"/>
                  </a:lnTo>
                  <a:cubicBezTo>
                    <a:pt x="6358" y="18658"/>
                    <a:pt x="6763" y="18574"/>
                    <a:pt x="6763" y="18181"/>
                  </a:cubicBezTo>
                  <a:cubicBezTo>
                    <a:pt x="6763" y="18074"/>
                    <a:pt x="6727" y="17967"/>
                    <a:pt x="6668" y="17836"/>
                  </a:cubicBezTo>
                  <a:cubicBezTo>
                    <a:pt x="6608" y="17705"/>
                    <a:pt x="6084" y="16538"/>
                    <a:pt x="6084" y="15871"/>
                  </a:cubicBezTo>
                  <a:cubicBezTo>
                    <a:pt x="6084" y="14514"/>
                    <a:pt x="7227" y="13550"/>
                    <a:pt x="8644" y="13550"/>
                  </a:cubicBezTo>
                  <a:cubicBezTo>
                    <a:pt x="10061" y="13550"/>
                    <a:pt x="11204" y="14514"/>
                    <a:pt x="11204" y="15871"/>
                  </a:cubicBezTo>
                  <a:cubicBezTo>
                    <a:pt x="11204" y="16538"/>
                    <a:pt x="10668" y="17705"/>
                    <a:pt x="10609" y="17836"/>
                  </a:cubicBezTo>
                  <a:cubicBezTo>
                    <a:pt x="10549" y="17967"/>
                    <a:pt x="10526" y="18074"/>
                    <a:pt x="10526" y="18181"/>
                  </a:cubicBezTo>
                  <a:cubicBezTo>
                    <a:pt x="10526" y="18598"/>
                    <a:pt x="11002" y="18669"/>
                    <a:pt x="11145" y="18681"/>
                  </a:cubicBezTo>
                  <a:lnTo>
                    <a:pt x="17229" y="18681"/>
                  </a:lnTo>
                  <a:lnTo>
                    <a:pt x="17229" y="12359"/>
                  </a:lnTo>
                  <a:lnTo>
                    <a:pt x="17229" y="12228"/>
                  </a:lnTo>
                  <a:cubicBezTo>
                    <a:pt x="17229" y="12204"/>
                    <a:pt x="17229" y="12192"/>
                    <a:pt x="17229" y="12181"/>
                  </a:cubicBezTo>
                  <a:cubicBezTo>
                    <a:pt x="17205" y="11919"/>
                    <a:pt x="17110" y="11716"/>
                    <a:pt x="16967" y="11633"/>
                  </a:cubicBezTo>
                  <a:cubicBezTo>
                    <a:pt x="16904" y="11596"/>
                    <a:pt x="16835" y="11578"/>
                    <a:pt x="16760" y="11578"/>
                  </a:cubicBezTo>
                  <a:cubicBezTo>
                    <a:pt x="16663" y="11578"/>
                    <a:pt x="16557" y="11608"/>
                    <a:pt x="16443" y="11669"/>
                  </a:cubicBezTo>
                  <a:cubicBezTo>
                    <a:pt x="16312" y="11728"/>
                    <a:pt x="15217" y="12300"/>
                    <a:pt x="14586" y="12300"/>
                  </a:cubicBezTo>
                  <a:cubicBezTo>
                    <a:pt x="13300" y="12300"/>
                    <a:pt x="12252" y="11085"/>
                    <a:pt x="12252" y="9585"/>
                  </a:cubicBezTo>
                  <a:cubicBezTo>
                    <a:pt x="12252" y="8085"/>
                    <a:pt x="13300" y="6870"/>
                    <a:pt x="14586" y="6870"/>
                  </a:cubicBezTo>
                  <a:cubicBezTo>
                    <a:pt x="15217" y="6870"/>
                    <a:pt x="16312" y="7430"/>
                    <a:pt x="16443" y="7501"/>
                  </a:cubicBezTo>
                  <a:cubicBezTo>
                    <a:pt x="16533" y="7547"/>
                    <a:pt x="16647" y="7592"/>
                    <a:pt x="16764" y="7592"/>
                  </a:cubicBezTo>
                  <a:cubicBezTo>
                    <a:pt x="16832" y="7592"/>
                    <a:pt x="16901" y="7576"/>
                    <a:pt x="16967" y="7537"/>
                  </a:cubicBezTo>
                  <a:cubicBezTo>
                    <a:pt x="17098" y="7454"/>
                    <a:pt x="17193" y="7275"/>
                    <a:pt x="17229" y="7025"/>
                  </a:cubicBezTo>
                  <a:cubicBezTo>
                    <a:pt x="17229" y="7001"/>
                    <a:pt x="17229" y="6942"/>
                    <a:pt x="17229" y="6847"/>
                  </a:cubicBezTo>
                  <a:lnTo>
                    <a:pt x="17229" y="1274"/>
                  </a:lnTo>
                  <a:lnTo>
                    <a:pt x="17229" y="929"/>
                  </a:lnTo>
                  <a:lnTo>
                    <a:pt x="17229" y="0"/>
                  </a:lnTo>
                  <a:lnTo>
                    <a:pt x="11109" y="0"/>
                  </a:lnTo>
                  <a:cubicBezTo>
                    <a:pt x="10942" y="12"/>
                    <a:pt x="10526" y="96"/>
                    <a:pt x="10526" y="489"/>
                  </a:cubicBezTo>
                  <a:cubicBezTo>
                    <a:pt x="10526" y="596"/>
                    <a:pt x="10549" y="715"/>
                    <a:pt x="10609" y="834"/>
                  </a:cubicBezTo>
                  <a:cubicBezTo>
                    <a:pt x="10668" y="965"/>
                    <a:pt x="11204" y="2144"/>
                    <a:pt x="11204" y="2810"/>
                  </a:cubicBezTo>
                  <a:cubicBezTo>
                    <a:pt x="11204" y="4168"/>
                    <a:pt x="10049" y="5132"/>
                    <a:pt x="8632" y="5132"/>
                  </a:cubicBezTo>
                  <a:cubicBezTo>
                    <a:pt x="7227" y="5132"/>
                    <a:pt x="6073" y="4168"/>
                    <a:pt x="6073" y="2810"/>
                  </a:cubicBezTo>
                  <a:cubicBezTo>
                    <a:pt x="6073" y="2144"/>
                    <a:pt x="6608" y="965"/>
                    <a:pt x="6668" y="834"/>
                  </a:cubicBezTo>
                  <a:cubicBezTo>
                    <a:pt x="6727" y="715"/>
                    <a:pt x="6751" y="596"/>
                    <a:pt x="6751" y="489"/>
                  </a:cubicBezTo>
                  <a:cubicBezTo>
                    <a:pt x="6751" y="108"/>
                    <a:pt x="6370" y="24"/>
                    <a:pt x="6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8;p15">
              <a:extLst>
                <a:ext uri="{FF2B5EF4-FFF2-40B4-BE49-F238E27FC236}">
                  <a16:creationId xmlns:a16="http://schemas.microsoft.com/office/drawing/2014/main" id="{65002189-B2A0-7290-4DD1-A0D1D12A5F8A}"/>
                </a:ext>
              </a:extLst>
            </p:cNvPr>
            <p:cNvSpPr/>
            <p:nvPr/>
          </p:nvSpPr>
          <p:spPr>
            <a:xfrm>
              <a:off x="6099379" y="2210929"/>
              <a:ext cx="1310292" cy="1336270"/>
            </a:xfrm>
            <a:custGeom>
              <a:avLst/>
              <a:gdLst/>
              <a:ahLst/>
              <a:cxnLst/>
              <a:rect l="l" t="t" r="r" b="b"/>
              <a:pathLst>
                <a:path w="28195" h="28754" extrusionOk="0">
                  <a:moveTo>
                    <a:pt x="14324" y="0"/>
                  </a:moveTo>
                  <a:cubicBezTo>
                    <a:pt x="13098" y="0"/>
                    <a:pt x="12229" y="893"/>
                    <a:pt x="12229" y="1989"/>
                  </a:cubicBezTo>
                  <a:cubicBezTo>
                    <a:pt x="12229" y="2560"/>
                    <a:pt x="12788" y="3703"/>
                    <a:pt x="12788" y="3703"/>
                  </a:cubicBezTo>
                  <a:cubicBezTo>
                    <a:pt x="13122" y="4370"/>
                    <a:pt x="12622" y="4918"/>
                    <a:pt x="11848" y="4965"/>
                  </a:cubicBezTo>
                  <a:lnTo>
                    <a:pt x="4966" y="4965"/>
                  </a:lnTo>
                  <a:cubicBezTo>
                    <a:pt x="4966" y="4965"/>
                    <a:pt x="4978" y="6525"/>
                    <a:pt x="4978" y="6632"/>
                  </a:cubicBezTo>
                  <a:lnTo>
                    <a:pt x="4978" y="9263"/>
                  </a:lnTo>
                  <a:lnTo>
                    <a:pt x="4978" y="12002"/>
                  </a:lnTo>
                  <a:lnTo>
                    <a:pt x="4978" y="12133"/>
                  </a:lnTo>
                  <a:cubicBezTo>
                    <a:pt x="4940" y="12732"/>
                    <a:pt x="4593" y="13177"/>
                    <a:pt x="4122" y="13177"/>
                  </a:cubicBezTo>
                  <a:cubicBezTo>
                    <a:pt x="3995" y="13177"/>
                    <a:pt x="3858" y="13144"/>
                    <a:pt x="3716" y="13073"/>
                  </a:cubicBezTo>
                  <a:cubicBezTo>
                    <a:pt x="3716" y="13073"/>
                    <a:pt x="2573" y="12371"/>
                    <a:pt x="2001" y="12371"/>
                  </a:cubicBezTo>
                  <a:cubicBezTo>
                    <a:pt x="894" y="12371"/>
                    <a:pt x="1" y="13371"/>
                    <a:pt x="1" y="14609"/>
                  </a:cubicBezTo>
                  <a:cubicBezTo>
                    <a:pt x="1" y="15848"/>
                    <a:pt x="894" y="16848"/>
                    <a:pt x="2001" y="16848"/>
                  </a:cubicBezTo>
                  <a:cubicBezTo>
                    <a:pt x="2573" y="16848"/>
                    <a:pt x="3716" y="16145"/>
                    <a:pt x="3716" y="16145"/>
                  </a:cubicBezTo>
                  <a:cubicBezTo>
                    <a:pt x="3856" y="16077"/>
                    <a:pt x="3991" y="16046"/>
                    <a:pt x="4118" y="16046"/>
                  </a:cubicBezTo>
                  <a:cubicBezTo>
                    <a:pt x="4591" y="16046"/>
                    <a:pt x="4940" y="16484"/>
                    <a:pt x="4978" y="17086"/>
                  </a:cubicBezTo>
                  <a:cubicBezTo>
                    <a:pt x="4978" y="17116"/>
                    <a:pt x="4978" y="17151"/>
                    <a:pt x="4978" y="17193"/>
                  </a:cubicBezTo>
                  <a:lnTo>
                    <a:pt x="4978" y="22396"/>
                  </a:lnTo>
                  <a:cubicBezTo>
                    <a:pt x="4978" y="22801"/>
                    <a:pt x="4978" y="23503"/>
                    <a:pt x="4978" y="23503"/>
                  </a:cubicBezTo>
                  <a:lnTo>
                    <a:pt x="11848" y="23503"/>
                  </a:lnTo>
                  <a:cubicBezTo>
                    <a:pt x="12622" y="23563"/>
                    <a:pt x="13122" y="24110"/>
                    <a:pt x="12800" y="24765"/>
                  </a:cubicBezTo>
                  <a:cubicBezTo>
                    <a:pt x="12800" y="24765"/>
                    <a:pt x="12098" y="26051"/>
                    <a:pt x="12098" y="26623"/>
                  </a:cubicBezTo>
                  <a:cubicBezTo>
                    <a:pt x="12098" y="27718"/>
                    <a:pt x="13098" y="28754"/>
                    <a:pt x="14324" y="28754"/>
                  </a:cubicBezTo>
                  <a:cubicBezTo>
                    <a:pt x="15562" y="28754"/>
                    <a:pt x="16563" y="27718"/>
                    <a:pt x="16563" y="26623"/>
                  </a:cubicBezTo>
                  <a:cubicBezTo>
                    <a:pt x="16563" y="26051"/>
                    <a:pt x="15860" y="24765"/>
                    <a:pt x="15860" y="24765"/>
                  </a:cubicBezTo>
                  <a:cubicBezTo>
                    <a:pt x="15539" y="24110"/>
                    <a:pt x="16039" y="23563"/>
                    <a:pt x="16813" y="23503"/>
                  </a:cubicBezTo>
                  <a:lnTo>
                    <a:pt x="23218" y="23503"/>
                  </a:lnTo>
                  <a:lnTo>
                    <a:pt x="23218" y="19491"/>
                  </a:lnTo>
                  <a:lnTo>
                    <a:pt x="23218" y="17217"/>
                  </a:lnTo>
                  <a:lnTo>
                    <a:pt x="23218" y="17086"/>
                  </a:lnTo>
                  <a:cubicBezTo>
                    <a:pt x="23254" y="16515"/>
                    <a:pt x="23570" y="16165"/>
                    <a:pt x="24006" y="16165"/>
                  </a:cubicBezTo>
                  <a:cubicBezTo>
                    <a:pt x="24153" y="16165"/>
                    <a:pt x="24313" y="16204"/>
                    <a:pt x="24480" y="16288"/>
                  </a:cubicBezTo>
                  <a:cubicBezTo>
                    <a:pt x="24480" y="16288"/>
                    <a:pt x="25623" y="16848"/>
                    <a:pt x="26195" y="16848"/>
                  </a:cubicBezTo>
                  <a:cubicBezTo>
                    <a:pt x="27302" y="16848"/>
                    <a:pt x="28195" y="15848"/>
                    <a:pt x="28195" y="14609"/>
                  </a:cubicBezTo>
                  <a:cubicBezTo>
                    <a:pt x="28195" y="13371"/>
                    <a:pt x="27302" y="12371"/>
                    <a:pt x="26195" y="12371"/>
                  </a:cubicBezTo>
                  <a:cubicBezTo>
                    <a:pt x="25623" y="12371"/>
                    <a:pt x="24480" y="13073"/>
                    <a:pt x="24480" y="13073"/>
                  </a:cubicBezTo>
                  <a:cubicBezTo>
                    <a:pt x="24338" y="13144"/>
                    <a:pt x="24201" y="13177"/>
                    <a:pt x="24074" y="13177"/>
                  </a:cubicBezTo>
                  <a:cubicBezTo>
                    <a:pt x="23603" y="13177"/>
                    <a:pt x="23256" y="12732"/>
                    <a:pt x="23218" y="12133"/>
                  </a:cubicBezTo>
                  <a:cubicBezTo>
                    <a:pt x="23218" y="12103"/>
                    <a:pt x="23218" y="12067"/>
                    <a:pt x="23218" y="12026"/>
                  </a:cubicBezTo>
                  <a:lnTo>
                    <a:pt x="23218" y="6442"/>
                  </a:lnTo>
                  <a:lnTo>
                    <a:pt x="23218" y="4965"/>
                  </a:lnTo>
                  <a:lnTo>
                    <a:pt x="16813" y="4965"/>
                  </a:lnTo>
                  <a:cubicBezTo>
                    <a:pt x="16039" y="4918"/>
                    <a:pt x="15539" y="4370"/>
                    <a:pt x="15860" y="3703"/>
                  </a:cubicBezTo>
                  <a:cubicBezTo>
                    <a:pt x="15860" y="3703"/>
                    <a:pt x="16420" y="2560"/>
                    <a:pt x="16420" y="1989"/>
                  </a:cubicBezTo>
                  <a:cubicBezTo>
                    <a:pt x="16420" y="893"/>
                    <a:pt x="15562" y="0"/>
                    <a:pt x="143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498C2D90-D059-B17F-5949-DB59E5704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506" y="2707369"/>
            <a:ext cx="392314" cy="392314"/>
          </a:xfrm>
          <a:prstGeom prst="rect">
            <a:avLst/>
          </a:prstGeom>
        </p:spPr>
      </p:pic>
      <p:sp>
        <p:nvSpPr>
          <p:cNvPr id="60" name="Google Shape;56;p15">
            <a:extLst>
              <a:ext uri="{FF2B5EF4-FFF2-40B4-BE49-F238E27FC236}">
                <a16:creationId xmlns:a16="http://schemas.microsoft.com/office/drawing/2014/main" id="{C83C2555-78FB-2047-7127-2839A5F38BA9}"/>
              </a:ext>
            </a:extLst>
          </p:cNvPr>
          <p:cNvSpPr txBox="1">
            <a:spLocks/>
          </p:cNvSpPr>
          <p:nvPr/>
        </p:nvSpPr>
        <p:spPr>
          <a:xfrm>
            <a:off x="5480635" y="3825160"/>
            <a:ext cx="3825300" cy="599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Restaurant Reservation System</a:t>
            </a:r>
          </a:p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레스토랑 예약 시스템</a:t>
            </a:r>
            <a:endParaRPr 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1" name="Google Shape;1163;p38">
            <a:extLst>
              <a:ext uri="{FF2B5EF4-FFF2-40B4-BE49-F238E27FC236}">
                <a16:creationId xmlns:a16="http://schemas.microsoft.com/office/drawing/2014/main" id="{D3A9D424-F500-E6BA-74A5-169DA4E37BEB}"/>
              </a:ext>
            </a:extLst>
          </p:cNvPr>
          <p:cNvSpPr/>
          <p:nvPr/>
        </p:nvSpPr>
        <p:spPr>
          <a:xfrm rot="1770629">
            <a:off x="5635129" y="3307991"/>
            <a:ext cx="424568" cy="338807"/>
          </a:xfrm>
          <a:custGeom>
            <a:avLst/>
            <a:gdLst/>
            <a:ahLst/>
            <a:cxnLst/>
            <a:rect l="l" t="t" r="r" b="b"/>
            <a:pathLst>
              <a:path w="22516" h="17289" extrusionOk="0">
                <a:moveTo>
                  <a:pt x="7180" y="16860"/>
                </a:moveTo>
                <a:cubicBezTo>
                  <a:pt x="7347" y="16455"/>
                  <a:pt x="7085" y="15967"/>
                  <a:pt x="6704" y="15490"/>
                </a:cubicBezTo>
                <a:lnTo>
                  <a:pt x="6716" y="15478"/>
                </a:lnTo>
                <a:cubicBezTo>
                  <a:pt x="6311" y="15002"/>
                  <a:pt x="6061" y="14371"/>
                  <a:pt x="6061" y="13692"/>
                </a:cubicBezTo>
                <a:cubicBezTo>
                  <a:pt x="6061" y="12145"/>
                  <a:pt x="7323" y="10883"/>
                  <a:pt x="8871" y="10883"/>
                </a:cubicBezTo>
                <a:cubicBezTo>
                  <a:pt x="10419" y="10883"/>
                  <a:pt x="11740" y="12133"/>
                  <a:pt x="11740" y="13681"/>
                </a:cubicBezTo>
                <a:cubicBezTo>
                  <a:pt x="11740" y="14359"/>
                  <a:pt x="11490" y="14955"/>
                  <a:pt x="11193" y="15455"/>
                </a:cubicBezTo>
                <a:lnTo>
                  <a:pt x="11193" y="15455"/>
                </a:lnTo>
                <a:cubicBezTo>
                  <a:pt x="10597" y="15955"/>
                  <a:pt x="10383" y="16443"/>
                  <a:pt x="10550" y="16848"/>
                </a:cubicBezTo>
                <a:cubicBezTo>
                  <a:pt x="10645" y="17086"/>
                  <a:pt x="11038" y="17217"/>
                  <a:pt x="11431" y="17276"/>
                </a:cubicBezTo>
                <a:cubicBezTo>
                  <a:pt x="14562" y="17157"/>
                  <a:pt x="16848" y="16871"/>
                  <a:pt x="16848" y="16871"/>
                </a:cubicBezTo>
                <a:lnTo>
                  <a:pt x="16848" y="16836"/>
                </a:lnTo>
                <a:cubicBezTo>
                  <a:pt x="16848" y="16836"/>
                  <a:pt x="16419" y="14026"/>
                  <a:pt x="16312" y="10371"/>
                </a:cubicBezTo>
                <a:cubicBezTo>
                  <a:pt x="16384" y="10252"/>
                  <a:pt x="16419" y="10168"/>
                  <a:pt x="16515" y="10132"/>
                </a:cubicBezTo>
                <a:cubicBezTo>
                  <a:pt x="16919" y="9954"/>
                  <a:pt x="17443" y="10216"/>
                  <a:pt x="17884" y="10597"/>
                </a:cubicBezTo>
                <a:lnTo>
                  <a:pt x="17884" y="10597"/>
                </a:lnTo>
                <a:cubicBezTo>
                  <a:pt x="18479" y="11002"/>
                  <a:pt x="19015" y="11240"/>
                  <a:pt x="19694" y="11240"/>
                </a:cubicBezTo>
                <a:cubicBezTo>
                  <a:pt x="21241" y="11240"/>
                  <a:pt x="22515" y="9978"/>
                  <a:pt x="22515" y="8430"/>
                </a:cubicBezTo>
                <a:cubicBezTo>
                  <a:pt x="22515" y="6882"/>
                  <a:pt x="21265" y="5572"/>
                  <a:pt x="19717" y="5572"/>
                </a:cubicBezTo>
                <a:cubicBezTo>
                  <a:pt x="19039" y="5572"/>
                  <a:pt x="18372" y="5834"/>
                  <a:pt x="17943" y="6156"/>
                </a:cubicBezTo>
                <a:cubicBezTo>
                  <a:pt x="17515" y="6465"/>
                  <a:pt x="16931" y="6942"/>
                  <a:pt x="16538" y="6775"/>
                </a:cubicBezTo>
                <a:cubicBezTo>
                  <a:pt x="16443" y="6727"/>
                  <a:pt x="16396" y="6668"/>
                  <a:pt x="16324" y="6561"/>
                </a:cubicBezTo>
                <a:cubicBezTo>
                  <a:pt x="16443" y="3096"/>
                  <a:pt x="16836" y="512"/>
                  <a:pt x="16836" y="512"/>
                </a:cubicBezTo>
                <a:lnTo>
                  <a:pt x="16836" y="488"/>
                </a:lnTo>
                <a:cubicBezTo>
                  <a:pt x="16836" y="488"/>
                  <a:pt x="14133" y="119"/>
                  <a:pt x="10597" y="0"/>
                </a:cubicBezTo>
                <a:cubicBezTo>
                  <a:pt x="10466" y="72"/>
                  <a:pt x="10419" y="143"/>
                  <a:pt x="10371" y="250"/>
                </a:cubicBezTo>
                <a:cubicBezTo>
                  <a:pt x="10204" y="655"/>
                  <a:pt x="10585" y="1155"/>
                  <a:pt x="10883" y="1643"/>
                </a:cubicBezTo>
                <a:lnTo>
                  <a:pt x="10883" y="1643"/>
                </a:lnTo>
                <a:cubicBezTo>
                  <a:pt x="11181" y="2132"/>
                  <a:pt x="11478" y="2763"/>
                  <a:pt x="11478" y="3441"/>
                </a:cubicBezTo>
                <a:cubicBezTo>
                  <a:pt x="11478" y="4989"/>
                  <a:pt x="10192" y="6251"/>
                  <a:pt x="8645" y="6251"/>
                </a:cubicBezTo>
                <a:cubicBezTo>
                  <a:pt x="7097" y="6251"/>
                  <a:pt x="5811" y="4989"/>
                  <a:pt x="5811" y="3441"/>
                </a:cubicBezTo>
                <a:cubicBezTo>
                  <a:pt x="5811" y="2774"/>
                  <a:pt x="6120" y="2167"/>
                  <a:pt x="6418" y="1679"/>
                </a:cubicBezTo>
                <a:lnTo>
                  <a:pt x="6418" y="1667"/>
                </a:lnTo>
                <a:cubicBezTo>
                  <a:pt x="6716" y="1179"/>
                  <a:pt x="7168" y="667"/>
                  <a:pt x="6990" y="262"/>
                </a:cubicBezTo>
                <a:cubicBezTo>
                  <a:pt x="6954" y="155"/>
                  <a:pt x="6859" y="72"/>
                  <a:pt x="6716" y="0"/>
                </a:cubicBezTo>
                <a:cubicBezTo>
                  <a:pt x="3168" y="107"/>
                  <a:pt x="465" y="488"/>
                  <a:pt x="465" y="488"/>
                </a:cubicBezTo>
                <a:lnTo>
                  <a:pt x="465" y="512"/>
                </a:lnTo>
                <a:cubicBezTo>
                  <a:pt x="465" y="512"/>
                  <a:pt x="144" y="2846"/>
                  <a:pt x="1" y="6025"/>
                </a:cubicBezTo>
                <a:cubicBezTo>
                  <a:pt x="72" y="6442"/>
                  <a:pt x="191" y="6894"/>
                  <a:pt x="441" y="7001"/>
                </a:cubicBezTo>
                <a:cubicBezTo>
                  <a:pt x="846" y="7168"/>
                  <a:pt x="1334" y="6906"/>
                  <a:pt x="1810" y="6525"/>
                </a:cubicBezTo>
                <a:lnTo>
                  <a:pt x="1822" y="6537"/>
                </a:lnTo>
                <a:cubicBezTo>
                  <a:pt x="2299" y="6132"/>
                  <a:pt x="2930" y="5882"/>
                  <a:pt x="3608" y="5882"/>
                </a:cubicBezTo>
                <a:cubicBezTo>
                  <a:pt x="5156" y="5882"/>
                  <a:pt x="6418" y="7132"/>
                  <a:pt x="6418" y="8680"/>
                </a:cubicBezTo>
                <a:cubicBezTo>
                  <a:pt x="6418" y="10228"/>
                  <a:pt x="5168" y="11466"/>
                  <a:pt x="3620" y="11466"/>
                </a:cubicBezTo>
                <a:cubicBezTo>
                  <a:pt x="2942" y="11466"/>
                  <a:pt x="2346" y="11109"/>
                  <a:pt x="1846" y="10811"/>
                </a:cubicBezTo>
                <a:lnTo>
                  <a:pt x="1846" y="10811"/>
                </a:lnTo>
                <a:cubicBezTo>
                  <a:pt x="1346" y="10513"/>
                  <a:pt x="858" y="10109"/>
                  <a:pt x="453" y="10275"/>
                </a:cubicBezTo>
                <a:cubicBezTo>
                  <a:pt x="191" y="10383"/>
                  <a:pt x="60" y="10871"/>
                  <a:pt x="1" y="11311"/>
                </a:cubicBezTo>
                <a:cubicBezTo>
                  <a:pt x="144" y="14490"/>
                  <a:pt x="465" y="16836"/>
                  <a:pt x="465" y="16836"/>
                </a:cubicBezTo>
                <a:cubicBezTo>
                  <a:pt x="465" y="16836"/>
                  <a:pt x="2930" y="17169"/>
                  <a:pt x="6251" y="17288"/>
                </a:cubicBezTo>
                <a:cubicBezTo>
                  <a:pt x="6656" y="17229"/>
                  <a:pt x="7073" y="17098"/>
                  <a:pt x="7180" y="1686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138;p37">
            <a:extLst>
              <a:ext uri="{FF2B5EF4-FFF2-40B4-BE49-F238E27FC236}">
                <a16:creationId xmlns:a16="http://schemas.microsoft.com/office/drawing/2014/main" id="{D9940C3C-3B54-7E2E-3686-13E1DF6CDA04}"/>
              </a:ext>
            </a:extLst>
          </p:cNvPr>
          <p:cNvSpPr/>
          <p:nvPr/>
        </p:nvSpPr>
        <p:spPr>
          <a:xfrm rot="19799708">
            <a:off x="5495057" y="2638201"/>
            <a:ext cx="453791" cy="320036"/>
          </a:xfrm>
          <a:custGeom>
            <a:avLst/>
            <a:gdLst/>
            <a:ahLst/>
            <a:cxnLst/>
            <a:rect l="l" t="t" r="r" b="b"/>
            <a:pathLst>
              <a:path w="27171" h="19503" extrusionOk="0">
                <a:moveTo>
                  <a:pt x="3930" y="0"/>
                </a:moveTo>
                <a:lnTo>
                  <a:pt x="3930" y="5870"/>
                </a:lnTo>
                <a:cubicBezTo>
                  <a:pt x="3930" y="5870"/>
                  <a:pt x="3894" y="6846"/>
                  <a:pt x="3513" y="6846"/>
                </a:cubicBezTo>
                <a:cubicBezTo>
                  <a:pt x="3331" y="6846"/>
                  <a:pt x="2440" y="6081"/>
                  <a:pt x="1601" y="6081"/>
                </a:cubicBezTo>
                <a:cubicBezTo>
                  <a:pt x="1291" y="6081"/>
                  <a:pt x="988" y="6186"/>
                  <a:pt x="731" y="6473"/>
                </a:cubicBezTo>
                <a:lnTo>
                  <a:pt x="731" y="6473"/>
                </a:lnTo>
                <a:cubicBezTo>
                  <a:pt x="739" y="6463"/>
                  <a:pt x="739" y="6454"/>
                  <a:pt x="739" y="6454"/>
                </a:cubicBezTo>
                <a:lnTo>
                  <a:pt x="739" y="6454"/>
                </a:lnTo>
                <a:cubicBezTo>
                  <a:pt x="739" y="6454"/>
                  <a:pt x="393" y="6835"/>
                  <a:pt x="251" y="7418"/>
                </a:cubicBezTo>
                <a:cubicBezTo>
                  <a:pt x="251" y="7454"/>
                  <a:pt x="239" y="7489"/>
                  <a:pt x="227" y="7525"/>
                </a:cubicBezTo>
                <a:cubicBezTo>
                  <a:pt x="84" y="8061"/>
                  <a:pt x="1" y="8787"/>
                  <a:pt x="1" y="9763"/>
                </a:cubicBezTo>
                <a:cubicBezTo>
                  <a:pt x="1" y="12698"/>
                  <a:pt x="770" y="13434"/>
                  <a:pt x="1586" y="13434"/>
                </a:cubicBezTo>
                <a:cubicBezTo>
                  <a:pt x="1700" y="13434"/>
                  <a:pt x="1815" y="13420"/>
                  <a:pt x="1929" y="13395"/>
                </a:cubicBezTo>
                <a:cubicBezTo>
                  <a:pt x="2013" y="13383"/>
                  <a:pt x="2096" y="13347"/>
                  <a:pt x="2191" y="13312"/>
                </a:cubicBezTo>
                <a:cubicBezTo>
                  <a:pt x="2489" y="13216"/>
                  <a:pt x="2751" y="13061"/>
                  <a:pt x="2977" y="12942"/>
                </a:cubicBezTo>
                <a:cubicBezTo>
                  <a:pt x="3239" y="12788"/>
                  <a:pt x="3453" y="12669"/>
                  <a:pt x="3489" y="12669"/>
                </a:cubicBezTo>
                <a:cubicBezTo>
                  <a:pt x="3513" y="12669"/>
                  <a:pt x="3537" y="12669"/>
                  <a:pt x="3561" y="12680"/>
                </a:cubicBezTo>
                <a:lnTo>
                  <a:pt x="3596" y="12680"/>
                </a:lnTo>
                <a:cubicBezTo>
                  <a:pt x="3906" y="12800"/>
                  <a:pt x="3930" y="13645"/>
                  <a:pt x="3930" y="13645"/>
                </a:cubicBezTo>
                <a:lnTo>
                  <a:pt x="3930" y="19503"/>
                </a:lnTo>
                <a:lnTo>
                  <a:pt x="9704" y="19503"/>
                </a:lnTo>
                <a:cubicBezTo>
                  <a:pt x="9704" y="19503"/>
                  <a:pt x="9728" y="19479"/>
                  <a:pt x="9752" y="19479"/>
                </a:cubicBezTo>
                <a:cubicBezTo>
                  <a:pt x="9966" y="19479"/>
                  <a:pt x="10133" y="19443"/>
                  <a:pt x="10264" y="19407"/>
                </a:cubicBezTo>
                <a:cubicBezTo>
                  <a:pt x="10478" y="19360"/>
                  <a:pt x="10680" y="19265"/>
                  <a:pt x="10680" y="19086"/>
                </a:cubicBezTo>
                <a:cubicBezTo>
                  <a:pt x="10680" y="18693"/>
                  <a:pt x="7680" y="15586"/>
                  <a:pt x="13598" y="15586"/>
                </a:cubicBezTo>
                <a:cubicBezTo>
                  <a:pt x="19503" y="15586"/>
                  <a:pt x="16503" y="18717"/>
                  <a:pt x="16503" y="19098"/>
                </a:cubicBezTo>
                <a:cubicBezTo>
                  <a:pt x="16503" y="19467"/>
                  <a:pt x="17479" y="19503"/>
                  <a:pt x="17479" y="19503"/>
                </a:cubicBezTo>
                <a:lnTo>
                  <a:pt x="23277" y="19503"/>
                </a:lnTo>
                <a:lnTo>
                  <a:pt x="23277" y="13645"/>
                </a:lnTo>
                <a:cubicBezTo>
                  <a:pt x="23277" y="13609"/>
                  <a:pt x="23313" y="12669"/>
                  <a:pt x="23682" y="12669"/>
                </a:cubicBezTo>
                <a:cubicBezTo>
                  <a:pt x="23682" y="12669"/>
                  <a:pt x="23706" y="12680"/>
                  <a:pt x="23706" y="12680"/>
                </a:cubicBezTo>
                <a:cubicBezTo>
                  <a:pt x="23941" y="12733"/>
                  <a:pt x="24787" y="13432"/>
                  <a:pt x="25585" y="13432"/>
                </a:cubicBezTo>
                <a:cubicBezTo>
                  <a:pt x="26404" y="13432"/>
                  <a:pt x="27171" y="12695"/>
                  <a:pt x="27171" y="9763"/>
                </a:cubicBezTo>
                <a:cubicBezTo>
                  <a:pt x="27171" y="6825"/>
                  <a:pt x="26405" y="6086"/>
                  <a:pt x="25587" y="6086"/>
                </a:cubicBezTo>
                <a:cubicBezTo>
                  <a:pt x="24757" y="6086"/>
                  <a:pt x="23874" y="6846"/>
                  <a:pt x="23682" y="6846"/>
                </a:cubicBezTo>
                <a:cubicBezTo>
                  <a:pt x="23301" y="6846"/>
                  <a:pt x="23277" y="5942"/>
                  <a:pt x="23277" y="5882"/>
                </a:cubicBezTo>
                <a:lnTo>
                  <a:pt x="23277" y="0"/>
                </a:lnTo>
                <a:lnTo>
                  <a:pt x="17479" y="0"/>
                </a:lnTo>
                <a:cubicBezTo>
                  <a:pt x="17479" y="0"/>
                  <a:pt x="16503" y="24"/>
                  <a:pt x="16503" y="417"/>
                </a:cubicBezTo>
                <a:cubicBezTo>
                  <a:pt x="16503" y="810"/>
                  <a:pt x="19563" y="3929"/>
                  <a:pt x="13598" y="3929"/>
                </a:cubicBezTo>
                <a:cubicBezTo>
                  <a:pt x="7621" y="3929"/>
                  <a:pt x="10680" y="786"/>
                  <a:pt x="10680" y="405"/>
                </a:cubicBezTo>
                <a:cubicBezTo>
                  <a:pt x="10680" y="36"/>
                  <a:pt x="9704" y="0"/>
                  <a:pt x="9704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39;p23">
            <a:extLst>
              <a:ext uri="{FF2B5EF4-FFF2-40B4-BE49-F238E27FC236}">
                <a16:creationId xmlns:a16="http://schemas.microsoft.com/office/drawing/2014/main" id="{D81B6D83-76F2-70C2-C7FB-F82CA27999D0}"/>
              </a:ext>
            </a:extLst>
          </p:cNvPr>
          <p:cNvSpPr/>
          <p:nvPr/>
        </p:nvSpPr>
        <p:spPr>
          <a:xfrm rot="21180646">
            <a:off x="5870181" y="2857044"/>
            <a:ext cx="419635" cy="403593"/>
          </a:xfrm>
          <a:custGeom>
            <a:avLst/>
            <a:gdLst/>
            <a:ahLst/>
            <a:cxnLst/>
            <a:rect l="l" t="t" r="r" b="b"/>
            <a:pathLst>
              <a:path w="30362" h="31303" extrusionOk="0">
                <a:moveTo>
                  <a:pt x="27206" y="21932"/>
                </a:moveTo>
                <a:cubicBezTo>
                  <a:pt x="25670" y="22778"/>
                  <a:pt x="23087" y="20932"/>
                  <a:pt x="23623" y="18765"/>
                </a:cubicBezTo>
                <a:cubicBezTo>
                  <a:pt x="24146" y="16610"/>
                  <a:pt x="27147" y="16658"/>
                  <a:pt x="28623" y="17503"/>
                </a:cubicBezTo>
                <a:cubicBezTo>
                  <a:pt x="30100" y="18348"/>
                  <a:pt x="30207" y="16503"/>
                  <a:pt x="30207" y="16503"/>
                </a:cubicBezTo>
                <a:lnTo>
                  <a:pt x="30207" y="7430"/>
                </a:lnTo>
                <a:lnTo>
                  <a:pt x="20610" y="7430"/>
                </a:lnTo>
                <a:cubicBezTo>
                  <a:pt x="20610" y="7430"/>
                  <a:pt x="20194" y="7538"/>
                  <a:pt x="20039" y="6692"/>
                </a:cubicBezTo>
                <a:cubicBezTo>
                  <a:pt x="19872" y="5859"/>
                  <a:pt x="20408" y="5323"/>
                  <a:pt x="20717" y="3644"/>
                </a:cubicBezTo>
                <a:cubicBezTo>
                  <a:pt x="21039" y="1954"/>
                  <a:pt x="18455" y="1"/>
                  <a:pt x="16455" y="1537"/>
                </a:cubicBezTo>
                <a:cubicBezTo>
                  <a:pt x="14443" y="3061"/>
                  <a:pt x="16241" y="5216"/>
                  <a:pt x="16241" y="6430"/>
                </a:cubicBezTo>
                <a:cubicBezTo>
                  <a:pt x="16241" y="7645"/>
                  <a:pt x="14550" y="7430"/>
                  <a:pt x="14550" y="7430"/>
                </a:cubicBezTo>
                <a:lnTo>
                  <a:pt x="6966" y="7430"/>
                </a:lnTo>
                <a:lnTo>
                  <a:pt x="6966" y="16551"/>
                </a:lnTo>
                <a:cubicBezTo>
                  <a:pt x="6966" y="16551"/>
                  <a:pt x="6859" y="17396"/>
                  <a:pt x="6168" y="17551"/>
                </a:cubicBezTo>
                <a:cubicBezTo>
                  <a:pt x="5489" y="17717"/>
                  <a:pt x="4120" y="16658"/>
                  <a:pt x="2584" y="16813"/>
                </a:cubicBezTo>
                <a:cubicBezTo>
                  <a:pt x="1060" y="16979"/>
                  <a:pt x="1" y="18979"/>
                  <a:pt x="691" y="20563"/>
                </a:cubicBezTo>
                <a:cubicBezTo>
                  <a:pt x="1370" y="22147"/>
                  <a:pt x="3537" y="22301"/>
                  <a:pt x="4692" y="21504"/>
                </a:cubicBezTo>
                <a:cubicBezTo>
                  <a:pt x="5858" y="20718"/>
                  <a:pt x="6799" y="20932"/>
                  <a:pt x="6799" y="21873"/>
                </a:cubicBezTo>
                <a:lnTo>
                  <a:pt x="6799" y="31302"/>
                </a:lnTo>
                <a:lnTo>
                  <a:pt x="15717" y="31302"/>
                </a:lnTo>
                <a:cubicBezTo>
                  <a:pt x="15717" y="31302"/>
                  <a:pt x="17086" y="30469"/>
                  <a:pt x="16348" y="29362"/>
                </a:cubicBezTo>
                <a:cubicBezTo>
                  <a:pt x="15610" y="28254"/>
                  <a:pt x="14919" y="26516"/>
                  <a:pt x="16133" y="25195"/>
                </a:cubicBezTo>
                <a:cubicBezTo>
                  <a:pt x="17348" y="23873"/>
                  <a:pt x="20717" y="24409"/>
                  <a:pt x="20717" y="26623"/>
                </a:cubicBezTo>
                <a:cubicBezTo>
                  <a:pt x="20717" y="28838"/>
                  <a:pt x="19348" y="30147"/>
                  <a:pt x="20932" y="31302"/>
                </a:cubicBezTo>
                <a:lnTo>
                  <a:pt x="30254" y="31302"/>
                </a:lnTo>
                <a:cubicBezTo>
                  <a:pt x="30254" y="31302"/>
                  <a:pt x="30361" y="22980"/>
                  <a:pt x="30254" y="21980"/>
                </a:cubicBezTo>
                <a:cubicBezTo>
                  <a:pt x="30159" y="20980"/>
                  <a:pt x="28730" y="21087"/>
                  <a:pt x="27206" y="21932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163;p38">
            <a:extLst>
              <a:ext uri="{FF2B5EF4-FFF2-40B4-BE49-F238E27FC236}">
                <a16:creationId xmlns:a16="http://schemas.microsoft.com/office/drawing/2014/main" id="{F09C8164-14C9-E4F4-856E-BF79C78BE26F}"/>
              </a:ext>
            </a:extLst>
          </p:cNvPr>
          <p:cNvSpPr/>
          <p:nvPr/>
        </p:nvSpPr>
        <p:spPr>
          <a:xfrm rot="19222140">
            <a:off x="656597" y="3355878"/>
            <a:ext cx="424568" cy="338807"/>
          </a:xfrm>
          <a:custGeom>
            <a:avLst/>
            <a:gdLst/>
            <a:ahLst/>
            <a:cxnLst/>
            <a:rect l="l" t="t" r="r" b="b"/>
            <a:pathLst>
              <a:path w="22516" h="17289" extrusionOk="0">
                <a:moveTo>
                  <a:pt x="7180" y="16860"/>
                </a:moveTo>
                <a:cubicBezTo>
                  <a:pt x="7347" y="16455"/>
                  <a:pt x="7085" y="15967"/>
                  <a:pt x="6704" y="15490"/>
                </a:cubicBezTo>
                <a:lnTo>
                  <a:pt x="6716" y="15478"/>
                </a:lnTo>
                <a:cubicBezTo>
                  <a:pt x="6311" y="15002"/>
                  <a:pt x="6061" y="14371"/>
                  <a:pt x="6061" y="13692"/>
                </a:cubicBezTo>
                <a:cubicBezTo>
                  <a:pt x="6061" y="12145"/>
                  <a:pt x="7323" y="10883"/>
                  <a:pt x="8871" y="10883"/>
                </a:cubicBezTo>
                <a:cubicBezTo>
                  <a:pt x="10419" y="10883"/>
                  <a:pt x="11740" y="12133"/>
                  <a:pt x="11740" y="13681"/>
                </a:cubicBezTo>
                <a:cubicBezTo>
                  <a:pt x="11740" y="14359"/>
                  <a:pt x="11490" y="14955"/>
                  <a:pt x="11193" y="15455"/>
                </a:cubicBezTo>
                <a:lnTo>
                  <a:pt x="11193" y="15455"/>
                </a:lnTo>
                <a:cubicBezTo>
                  <a:pt x="10597" y="15955"/>
                  <a:pt x="10383" y="16443"/>
                  <a:pt x="10550" y="16848"/>
                </a:cubicBezTo>
                <a:cubicBezTo>
                  <a:pt x="10645" y="17086"/>
                  <a:pt x="11038" y="17217"/>
                  <a:pt x="11431" y="17276"/>
                </a:cubicBezTo>
                <a:cubicBezTo>
                  <a:pt x="14562" y="17157"/>
                  <a:pt x="16848" y="16871"/>
                  <a:pt x="16848" y="16871"/>
                </a:cubicBezTo>
                <a:lnTo>
                  <a:pt x="16848" y="16836"/>
                </a:lnTo>
                <a:cubicBezTo>
                  <a:pt x="16848" y="16836"/>
                  <a:pt x="16419" y="14026"/>
                  <a:pt x="16312" y="10371"/>
                </a:cubicBezTo>
                <a:cubicBezTo>
                  <a:pt x="16384" y="10252"/>
                  <a:pt x="16419" y="10168"/>
                  <a:pt x="16515" y="10132"/>
                </a:cubicBezTo>
                <a:cubicBezTo>
                  <a:pt x="16919" y="9954"/>
                  <a:pt x="17443" y="10216"/>
                  <a:pt x="17884" y="10597"/>
                </a:cubicBezTo>
                <a:lnTo>
                  <a:pt x="17884" y="10597"/>
                </a:lnTo>
                <a:cubicBezTo>
                  <a:pt x="18479" y="11002"/>
                  <a:pt x="19015" y="11240"/>
                  <a:pt x="19694" y="11240"/>
                </a:cubicBezTo>
                <a:cubicBezTo>
                  <a:pt x="21241" y="11240"/>
                  <a:pt x="22515" y="9978"/>
                  <a:pt x="22515" y="8430"/>
                </a:cubicBezTo>
                <a:cubicBezTo>
                  <a:pt x="22515" y="6882"/>
                  <a:pt x="21265" y="5572"/>
                  <a:pt x="19717" y="5572"/>
                </a:cubicBezTo>
                <a:cubicBezTo>
                  <a:pt x="19039" y="5572"/>
                  <a:pt x="18372" y="5834"/>
                  <a:pt x="17943" y="6156"/>
                </a:cubicBezTo>
                <a:cubicBezTo>
                  <a:pt x="17515" y="6465"/>
                  <a:pt x="16931" y="6942"/>
                  <a:pt x="16538" y="6775"/>
                </a:cubicBezTo>
                <a:cubicBezTo>
                  <a:pt x="16443" y="6727"/>
                  <a:pt x="16396" y="6668"/>
                  <a:pt x="16324" y="6561"/>
                </a:cubicBezTo>
                <a:cubicBezTo>
                  <a:pt x="16443" y="3096"/>
                  <a:pt x="16836" y="512"/>
                  <a:pt x="16836" y="512"/>
                </a:cubicBezTo>
                <a:lnTo>
                  <a:pt x="16836" y="488"/>
                </a:lnTo>
                <a:cubicBezTo>
                  <a:pt x="16836" y="488"/>
                  <a:pt x="14133" y="119"/>
                  <a:pt x="10597" y="0"/>
                </a:cubicBezTo>
                <a:cubicBezTo>
                  <a:pt x="10466" y="72"/>
                  <a:pt x="10419" y="143"/>
                  <a:pt x="10371" y="250"/>
                </a:cubicBezTo>
                <a:cubicBezTo>
                  <a:pt x="10204" y="655"/>
                  <a:pt x="10585" y="1155"/>
                  <a:pt x="10883" y="1643"/>
                </a:cubicBezTo>
                <a:lnTo>
                  <a:pt x="10883" y="1643"/>
                </a:lnTo>
                <a:cubicBezTo>
                  <a:pt x="11181" y="2132"/>
                  <a:pt x="11478" y="2763"/>
                  <a:pt x="11478" y="3441"/>
                </a:cubicBezTo>
                <a:cubicBezTo>
                  <a:pt x="11478" y="4989"/>
                  <a:pt x="10192" y="6251"/>
                  <a:pt x="8645" y="6251"/>
                </a:cubicBezTo>
                <a:cubicBezTo>
                  <a:pt x="7097" y="6251"/>
                  <a:pt x="5811" y="4989"/>
                  <a:pt x="5811" y="3441"/>
                </a:cubicBezTo>
                <a:cubicBezTo>
                  <a:pt x="5811" y="2774"/>
                  <a:pt x="6120" y="2167"/>
                  <a:pt x="6418" y="1679"/>
                </a:cubicBezTo>
                <a:lnTo>
                  <a:pt x="6418" y="1667"/>
                </a:lnTo>
                <a:cubicBezTo>
                  <a:pt x="6716" y="1179"/>
                  <a:pt x="7168" y="667"/>
                  <a:pt x="6990" y="262"/>
                </a:cubicBezTo>
                <a:cubicBezTo>
                  <a:pt x="6954" y="155"/>
                  <a:pt x="6859" y="72"/>
                  <a:pt x="6716" y="0"/>
                </a:cubicBezTo>
                <a:cubicBezTo>
                  <a:pt x="3168" y="107"/>
                  <a:pt x="465" y="488"/>
                  <a:pt x="465" y="488"/>
                </a:cubicBezTo>
                <a:lnTo>
                  <a:pt x="465" y="512"/>
                </a:lnTo>
                <a:cubicBezTo>
                  <a:pt x="465" y="512"/>
                  <a:pt x="144" y="2846"/>
                  <a:pt x="1" y="6025"/>
                </a:cubicBezTo>
                <a:cubicBezTo>
                  <a:pt x="72" y="6442"/>
                  <a:pt x="191" y="6894"/>
                  <a:pt x="441" y="7001"/>
                </a:cubicBezTo>
                <a:cubicBezTo>
                  <a:pt x="846" y="7168"/>
                  <a:pt x="1334" y="6906"/>
                  <a:pt x="1810" y="6525"/>
                </a:cubicBezTo>
                <a:lnTo>
                  <a:pt x="1822" y="6537"/>
                </a:lnTo>
                <a:cubicBezTo>
                  <a:pt x="2299" y="6132"/>
                  <a:pt x="2930" y="5882"/>
                  <a:pt x="3608" y="5882"/>
                </a:cubicBezTo>
                <a:cubicBezTo>
                  <a:pt x="5156" y="5882"/>
                  <a:pt x="6418" y="7132"/>
                  <a:pt x="6418" y="8680"/>
                </a:cubicBezTo>
                <a:cubicBezTo>
                  <a:pt x="6418" y="10228"/>
                  <a:pt x="5168" y="11466"/>
                  <a:pt x="3620" y="11466"/>
                </a:cubicBezTo>
                <a:cubicBezTo>
                  <a:pt x="2942" y="11466"/>
                  <a:pt x="2346" y="11109"/>
                  <a:pt x="1846" y="10811"/>
                </a:cubicBezTo>
                <a:lnTo>
                  <a:pt x="1846" y="10811"/>
                </a:lnTo>
                <a:cubicBezTo>
                  <a:pt x="1346" y="10513"/>
                  <a:pt x="858" y="10109"/>
                  <a:pt x="453" y="10275"/>
                </a:cubicBezTo>
                <a:cubicBezTo>
                  <a:pt x="191" y="10383"/>
                  <a:pt x="60" y="10871"/>
                  <a:pt x="1" y="11311"/>
                </a:cubicBezTo>
                <a:cubicBezTo>
                  <a:pt x="144" y="14490"/>
                  <a:pt x="465" y="16836"/>
                  <a:pt x="465" y="16836"/>
                </a:cubicBezTo>
                <a:cubicBezTo>
                  <a:pt x="465" y="16836"/>
                  <a:pt x="2930" y="17169"/>
                  <a:pt x="6251" y="17288"/>
                </a:cubicBezTo>
                <a:cubicBezTo>
                  <a:pt x="6656" y="17229"/>
                  <a:pt x="7073" y="17098"/>
                  <a:pt x="7180" y="1686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910C0-865D-8438-1F00-E870AF64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협업 툴 사용 사례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98A0B1-24ED-2702-0A87-F6A4957F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53" y="1157594"/>
            <a:ext cx="5371491" cy="3369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Google Shape;123;p17">
            <a:extLst>
              <a:ext uri="{FF2B5EF4-FFF2-40B4-BE49-F238E27FC236}">
                <a16:creationId xmlns:a16="http://schemas.microsoft.com/office/drawing/2014/main" id="{8D49E218-763C-3185-1065-F065161DA457}"/>
              </a:ext>
            </a:extLst>
          </p:cNvPr>
          <p:cNvSpPr txBox="1"/>
          <p:nvPr/>
        </p:nvSpPr>
        <p:spPr>
          <a:xfrm>
            <a:off x="2814697" y="4527237"/>
            <a:ext cx="3514605" cy="33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&lt; Discord 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화면 공유 기능 </a:t>
            </a:r>
            <a:r>
              <a: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– GitHub 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협업 강의 </a:t>
            </a:r>
            <a:r>
              <a: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&gt;</a:t>
            </a:r>
            <a:endParaRPr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13131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517;p25">
            <a:extLst>
              <a:ext uri="{FF2B5EF4-FFF2-40B4-BE49-F238E27FC236}">
                <a16:creationId xmlns:a16="http://schemas.microsoft.com/office/drawing/2014/main" id="{CA6F32C4-EF7E-7D3C-82E7-19BCA343D32D}"/>
              </a:ext>
            </a:extLst>
          </p:cNvPr>
          <p:cNvGrpSpPr/>
          <p:nvPr/>
        </p:nvGrpSpPr>
        <p:grpSpPr>
          <a:xfrm>
            <a:off x="7043703" y="1295523"/>
            <a:ext cx="1739989" cy="2842337"/>
            <a:chOff x="4513863" y="1295523"/>
            <a:chExt cx="1739989" cy="2842337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32" name="Google Shape;518;p25">
              <a:extLst>
                <a:ext uri="{FF2B5EF4-FFF2-40B4-BE49-F238E27FC236}">
                  <a16:creationId xmlns:a16="http://schemas.microsoft.com/office/drawing/2014/main" id="{0C30ADD7-E9E5-1D4C-238E-CDA5C729397F}"/>
                </a:ext>
              </a:extLst>
            </p:cNvPr>
            <p:cNvSpPr/>
            <p:nvPr/>
          </p:nvSpPr>
          <p:spPr>
            <a:xfrm>
              <a:off x="4513863" y="2356250"/>
              <a:ext cx="1547515" cy="1781610"/>
            </a:xfrm>
            <a:custGeom>
              <a:avLst/>
              <a:gdLst/>
              <a:ahLst/>
              <a:cxnLst/>
              <a:rect l="l" t="t" r="r" b="b"/>
              <a:pathLst>
                <a:path w="25063" h="37113" extrusionOk="0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최종발표 준비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프로젝트</a:t>
              </a:r>
              <a:r>
                <a:rPr lang="en-US" altLang="ko-KR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전체 </a:t>
              </a:r>
              <a:r>
                <a:rPr lang="en-US" altLang="ko-KR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Review 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및 회고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33" name="Google Shape;519;p25">
              <a:extLst>
                <a:ext uri="{FF2B5EF4-FFF2-40B4-BE49-F238E27FC236}">
                  <a16:creationId xmlns:a16="http://schemas.microsoft.com/office/drawing/2014/main" id="{8D73D8E7-6742-5C83-C3C2-58B15D20F7F0}"/>
                </a:ext>
              </a:extLst>
            </p:cNvPr>
            <p:cNvGrpSpPr/>
            <p:nvPr/>
          </p:nvGrpSpPr>
          <p:grpSpPr>
            <a:xfrm>
              <a:off x="4513863" y="1295523"/>
              <a:ext cx="1739989" cy="1060791"/>
              <a:chOff x="7267425" y="1264748"/>
              <a:chExt cx="1739989" cy="1060791"/>
            </a:xfrm>
            <a:grpFill/>
          </p:grpSpPr>
          <p:sp>
            <p:nvSpPr>
              <p:cNvPr id="36" name="Google Shape;520;p25">
                <a:extLst>
                  <a:ext uri="{FF2B5EF4-FFF2-40B4-BE49-F238E27FC236}">
                    <a16:creationId xmlns:a16="http://schemas.microsoft.com/office/drawing/2014/main" id="{E3CEE219-932B-81D4-53C3-B5F69C8FD709}"/>
                  </a:ext>
                </a:extLst>
              </p:cNvPr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avLst/>
                <a:gdLst/>
                <a:ahLst/>
                <a:cxnLst/>
                <a:rect l="l" t="t" r="r" b="b"/>
                <a:pathLst>
                  <a:path w="29611" h="25063" extrusionOk="0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21;p25">
                <a:extLst>
                  <a:ext uri="{FF2B5EF4-FFF2-40B4-BE49-F238E27FC236}">
                    <a16:creationId xmlns:a16="http://schemas.microsoft.com/office/drawing/2014/main" id="{DF28F442-A2BF-A848-A0A9-7249D151D485}"/>
                  </a:ext>
                </a:extLst>
              </p:cNvPr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37113" extrusionOk="0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522;p25">
              <a:extLst>
                <a:ext uri="{FF2B5EF4-FFF2-40B4-BE49-F238E27FC236}">
                  <a16:creationId xmlns:a16="http://schemas.microsoft.com/office/drawing/2014/main" id="{72283B7D-C280-E3E0-0103-07EB517B103D}"/>
                </a:ext>
              </a:extLst>
            </p:cNvPr>
            <p:cNvSpPr txBox="1"/>
            <p:nvPr/>
          </p:nvSpPr>
          <p:spPr>
            <a:xfrm>
              <a:off x="4757222" y="1738621"/>
              <a:ext cx="1060800" cy="486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+1</a:t>
              </a:r>
            </a:p>
          </p:txBody>
        </p:sp>
        <p:sp>
          <p:nvSpPr>
            <p:cNvPr id="35" name="Google Shape;523;p25">
              <a:extLst>
                <a:ext uri="{FF2B5EF4-FFF2-40B4-BE49-F238E27FC236}">
                  <a16:creationId xmlns:a16="http://schemas.microsoft.com/office/drawing/2014/main" id="{6CF80CF4-9118-DBC8-6A04-5B8D0BDDF95B}"/>
                </a:ext>
              </a:extLst>
            </p:cNvPr>
            <p:cNvSpPr txBox="1"/>
            <p:nvPr/>
          </p:nvSpPr>
          <p:spPr>
            <a:xfrm>
              <a:off x="4757236" y="1427239"/>
              <a:ext cx="1060800" cy="358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10" name="Google Shape;510;p25"/>
          <p:cNvGrpSpPr/>
          <p:nvPr/>
        </p:nvGrpSpPr>
        <p:grpSpPr>
          <a:xfrm>
            <a:off x="5406068" y="1764523"/>
            <a:ext cx="1739989" cy="2842336"/>
            <a:chOff x="6137588" y="1764523"/>
            <a:chExt cx="1739989" cy="2842336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511" name="Google Shape;511;p25"/>
            <p:cNvSpPr/>
            <p:nvPr/>
          </p:nvSpPr>
          <p:spPr>
            <a:xfrm>
              <a:off x="6137590" y="2825250"/>
              <a:ext cx="1547515" cy="1781610"/>
            </a:xfrm>
            <a:custGeom>
              <a:avLst/>
              <a:gdLst/>
              <a:ahLst/>
              <a:cxnLst/>
              <a:rect l="l" t="t" r="r" b="b"/>
              <a:pathLst>
                <a:path w="25063" h="37113" extrusionOk="0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개발 일정 내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모든 기능 구현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제한 판단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171450" indent="-171450" algn="ctr">
                <a:buClr>
                  <a:schemeClr val="dk1"/>
                </a:buClr>
                <a:buSzPts val="1100"/>
                <a:buFont typeface="Wingdings" panose="05000000000000000000" pitchFamily="2" charset="2"/>
                <a:buChar char="è"/>
              </a:pPr>
              <a:r>
                <a:rPr lang="ko-KR" altLang="en-US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프로덕트 </a:t>
              </a:r>
              <a:r>
                <a:rPr lang="ko-KR" altLang="en-US" sz="1200" dirty="0" err="1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백로그</a:t>
              </a:r>
              <a:r>
                <a:rPr lang="en-US" altLang="ko-KR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</a:t>
              </a:r>
              <a:r>
                <a:rPr lang="ko-KR" altLang="en-US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수정</a:t>
              </a:r>
              <a:endParaRPr lang="en-US" altLang="ko-KR" sz="1200" dirty="0">
                <a:solidFill>
                  <a:srgbClr val="DE350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512" name="Google Shape;512;p25"/>
            <p:cNvGrpSpPr/>
            <p:nvPr/>
          </p:nvGrpSpPr>
          <p:grpSpPr>
            <a:xfrm>
              <a:off x="6137588" y="1764523"/>
              <a:ext cx="1739989" cy="1060791"/>
              <a:chOff x="7267425" y="1264748"/>
              <a:chExt cx="1739989" cy="1060791"/>
            </a:xfrm>
            <a:grpFill/>
          </p:grpSpPr>
          <p:sp>
            <p:nvSpPr>
              <p:cNvPr id="513" name="Google Shape;513;p25"/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avLst/>
                <a:gdLst/>
                <a:ahLst/>
                <a:cxnLst/>
                <a:rect l="l" t="t" r="r" b="b"/>
                <a:pathLst>
                  <a:path w="29611" h="25063" extrusionOk="0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37113" extrusionOk="0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380968" y="2207608"/>
              <a:ext cx="1060800" cy="486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04</a:t>
              </a: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380982" y="1896226"/>
              <a:ext cx="1060800" cy="358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17" name="Google Shape;517;p25"/>
          <p:cNvGrpSpPr/>
          <p:nvPr/>
        </p:nvGrpSpPr>
        <p:grpSpPr>
          <a:xfrm>
            <a:off x="3782343" y="1295523"/>
            <a:ext cx="1739989" cy="2842336"/>
            <a:chOff x="4513863" y="1295523"/>
            <a:chExt cx="1739989" cy="2842336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518" name="Google Shape;518;p25"/>
            <p:cNvSpPr/>
            <p:nvPr/>
          </p:nvSpPr>
          <p:spPr>
            <a:xfrm>
              <a:off x="4513865" y="2356250"/>
              <a:ext cx="1547515" cy="1781610"/>
            </a:xfrm>
            <a:custGeom>
              <a:avLst/>
              <a:gdLst/>
              <a:ahLst/>
              <a:cxnLst/>
              <a:rect l="l" t="t" r="r" b="b"/>
              <a:pathLst>
                <a:path w="25063" h="37113" extrusionOk="0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팀 내 진행상황 공유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altLang="ko-KR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Git-Hub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정책 수정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519" name="Google Shape;519;p25"/>
            <p:cNvGrpSpPr/>
            <p:nvPr/>
          </p:nvGrpSpPr>
          <p:grpSpPr>
            <a:xfrm>
              <a:off x="4513863" y="1295523"/>
              <a:ext cx="1739989" cy="1060791"/>
              <a:chOff x="7267425" y="1264748"/>
              <a:chExt cx="1739989" cy="1060791"/>
            </a:xfrm>
            <a:grpFill/>
          </p:grpSpPr>
          <p:sp>
            <p:nvSpPr>
              <p:cNvPr id="520" name="Google Shape;520;p25"/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avLst/>
                <a:gdLst/>
                <a:ahLst/>
                <a:cxnLst/>
                <a:rect l="l" t="t" r="r" b="b"/>
                <a:pathLst>
                  <a:path w="29611" h="25063" extrusionOk="0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5"/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37113" extrusionOk="0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2" name="Google Shape;522;p25"/>
            <p:cNvSpPr txBox="1"/>
            <p:nvPr/>
          </p:nvSpPr>
          <p:spPr>
            <a:xfrm>
              <a:off x="4757222" y="1738621"/>
              <a:ext cx="1060800" cy="486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03</a:t>
              </a:r>
            </a:p>
          </p:txBody>
        </p:sp>
        <p:sp>
          <p:nvSpPr>
            <p:cNvPr id="523" name="Google Shape;523;p25"/>
            <p:cNvSpPr txBox="1"/>
            <p:nvPr/>
          </p:nvSpPr>
          <p:spPr>
            <a:xfrm>
              <a:off x="4757236" y="1427239"/>
              <a:ext cx="1060800" cy="358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24" name="Google Shape;524;p25"/>
          <p:cNvGrpSpPr/>
          <p:nvPr/>
        </p:nvGrpSpPr>
        <p:grpSpPr>
          <a:xfrm>
            <a:off x="2158618" y="1764523"/>
            <a:ext cx="1739989" cy="2842336"/>
            <a:chOff x="2890138" y="1764523"/>
            <a:chExt cx="1739989" cy="2842336"/>
          </a:xfrm>
        </p:grpSpPr>
        <p:sp>
          <p:nvSpPr>
            <p:cNvPr id="525" name="Google Shape;525;p25"/>
            <p:cNvSpPr/>
            <p:nvPr/>
          </p:nvSpPr>
          <p:spPr>
            <a:xfrm>
              <a:off x="2890140" y="2825250"/>
              <a:ext cx="1547515" cy="1781610"/>
            </a:xfrm>
            <a:custGeom>
              <a:avLst/>
              <a:gdLst/>
              <a:ahLst/>
              <a:cxnLst/>
              <a:rect l="l" t="t" r="r" b="b"/>
              <a:pathLst>
                <a:path w="25063" h="37113" extrusionOk="0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스프린트 백로그가</a:t>
              </a:r>
              <a:endParaRPr lang="en-US" altLang="ko-KR" sz="1200" dirty="0">
                <a:solidFill>
                  <a:srgbClr val="DE350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과다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하여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 err="1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번다운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차트 </a:t>
              </a:r>
              <a:r>
                <a:rPr lang="ko-KR" altLang="en-US" sz="1200" dirty="0" err="1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미달성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è"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이후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lvl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스프린트</a:t>
              </a:r>
              <a:r>
                <a:rPr lang="en-US" altLang="ko-KR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백로그에 반영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526" name="Google Shape;526;p25"/>
            <p:cNvGrpSpPr/>
            <p:nvPr/>
          </p:nvGrpSpPr>
          <p:grpSpPr>
            <a:xfrm>
              <a:off x="2890138" y="1764523"/>
              <a:ext cx="1739989" cy="1060791"/>
              <a:chOff x="7267425" y="1264748"/>
              <a:chExt cx="1739989" cy="1060791"/>
            </a:xfrm>
          </p:grpSpPr>
          <p:sp>
            <p:nvSpPr>
              <p:cNvPr id="527" name="Google Shape;527;p25"/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avLst/>
                <a:gdLst/>
                <a:ahLst/>
                <a:cxnLst/>
                <a:rect l="l" t="t" r="r" b="b"/>
                <a:pathLst>
                  <a:path w="29611" h="25063" extrusionOk="0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5"/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37113" extrusionOk="0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9" name="Google Shape;529;p25"/>
            <p:cNvSpPr txBox="1"/>
            <p:nvPr/>
          </p:nvSpPr>
          <p:spPr>
            <a:xfrm>
              <a:off x="3133488" y="2207620"/>
              <a:ext cx="10608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02</a:t>
              </a:r>
            </a:p>
          </p:txBody>
        </p:sp>
        <p:sp>
          <p:nvSpPr>
            <p:cNvPr id="530" name="Google Shape;530;p25"/>
            <p:cNvSpPr txBox="1"/>
            <p:nvPr/>
          </p:nvSpPr>
          <p:spPr>
            <a:xfrm>
              <a:off x="3133502" y="1896239"/>
              <a:ext cx="10608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31" name="Google Shape;531;p25"/>
          <p:cNvGrpSpPr/>
          <p:nvPr/>
        </p:nvGrpSpPr>
        <p:grpSpPr>
          <a:xfrm>
            <a:off x="534893" y="1295523"/>
            <a:ext cx="1739989" cy="2842337"/>
            <a:chOff x="1266413" y="1295523"/>
            <a:chExt cx="1739989" cy="2842337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532" name="Google Shape;532;p25"/>
            <p:cNvSpPr/>
            <p:nvPr/>
          </p:nvSpPr>
          <p:spPr>
            <a:xfrm>
              <a:off x="1266415" y="2356250"/>
              <a:ext cx="1547515" cy="1781610"/>
            </a:xfrm>
            <a:custGeom>
              <a:avLst/>
              <a:gdLst/>
              <a:ahLst/>
              <a:cxnLst/>
              <a:rect l="l" t="t" r="r" b="b"/>
              <a:pathLst>
                <a:path w="25063" h="37113" extrusionOk="0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협업 툴 사용 미숙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프로젝트 매니저 주도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altLang="ko-KR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Jira, Git-Hub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사용법 학습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533" name="Google Shape;533;p25"/>
            <p:cNvGrpSpPr/>
            <p:nvPr/>
          </p:nvGrpSpPr>
          <p:grpSpPr>
            <a:xfrm>
              <a:off x="1266413" y="1295523"/>
              <a:ext cx="1739989" cy="1060791"/>
              <a:chOff x="7267425" y="1264748"/>
              <a:chExt cx="1739989" cy="1060791"/>
            </a:xfrm>
            <a:grpFill/>
          </p:grpSpPr>
          <p:sp>
            <p:nvSpPr>
              <p:cNvPr id="534" name="Google Shape;534;p25"/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avLst/>
                <a:gdLst/>
                <a:ahLst/>
                <a:cxnLst/>
                <a:rect l="l" t="t" r="r" b="b"/>
                <a:pathLst>
                  <a:path w="29611" h="25063" extrusionOk="0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5"/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37113" extrusionOk="0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6" name="Google Shape;536;p25"/>
            <p:cNvSpPr txBox="1"/>
            <p:nvPr/>
          </p:nvSpPr>
          <p:spPr>
            <a:xfrm>
              <a:off x="1509777" y="1738621"/>
              <a:ext cx="1060800" cy="486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01</a:t>
              </a:r>
              <a:endParaRPr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7" name="Google Shape;537;p25"/>
            <p:cNvSpPr txBox="1"/>
            <p:nvPr/>
          </p:nvSpPr>
          <p:spPr>
            <a:xfrm>
              <a:off x="1509777" y="1427239"/>
              <a:ext cx="1060800" cy="358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38" name="Google Shape;538;p2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스프린트 회의 주요 내용</a:t>
            </a:r>
            <a:endParaRPr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2B6E713-2380-4F89-BA2F-CA93CF1E6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1417666"/>
            <a:ext cx="8698783" cy="3268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37C0D94-605D-4D75-3FE5-689794C7A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460" y="4377690"/>
            <a:ext cx="2628900" cy="127401"/>
          </a:xfrm>
          <a:prstGeom prst="rect">
            <a:avLst/>
          </a:prstGeom>
        </p:spPr>
      </p:pic>
      <p:sp>
        <p:nvSpPr>
          <p:cNvPr id="9" name="Google Shape;178;p18">
            <a:extLst>
              <a:ext uri="{FF2B5EF4-FFF2-40B4-BE49-F238E27FC236}">
                <a16:creationId xmlns:a16="http://schemas.microsoft.com/office/drawing/2014/main" id="{55431321-72B0-5E68-59DD-D95ECD4B52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스프린트 변경 점</a:t>
            </a:r>
            <a:endParaRPr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221FB2-183F-A5CA-EE69-BF51FC970853}"/>
              </a:ext>
            </a:extLst>
          </p:cNvPr>
          <p:cNvCxnSpPr/>
          <p:nvPr/>
        </p:nvCxnSpPr>
        <p:spPr>
          <a:xfrm flipH="1">
            <a:off x="4792980" y="2263140"/>
            <a:ext cx="1112520" cy="1432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78;p18">
            <a:extLst>
              <a:ext uri="{FF2B5EF4-FFF2-40B4-BE49-F238E27FC236}">
                <a16:creationId xmlns:a16="http://schemas.microsoft.com/office/drawing/2014/main" id="{B14263A5-BFBA-157C-1E50-D203FAE444BF}"/>
              </a:ext>
            </a:extLst>
          </p:cNvPr>
          <p:cNvSpPr txBox="1">
            <a:spLocks/>
          </p:cNvSpPr>
          <p:nvPr/>
        </p:nvSpPr>
        <p:spPr>
          <a:xfrm>
            <a:off x="5140497" y="1781940"/>
            <a:ext cx="1651925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ko-KR" altLang="en-US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계획 변경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D67F470-245F-D82B-ECC7-41FC23C35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020" y="4259580"/>
            <a:ext cx="2522220" cy="1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9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517;p25">
            <a:extLst>
              <a:ext uri="{FF2B5EF4-FFF2-40B4-BE49-F238E27FC236}">
                <a16:creationId xmlns:a16="http://schemas.microsoft.com/office/drawing/2014/main" id="{CA6F32C4-EF7E-7D3C-82E7-19BCA343D32D}"/>
              </a:ext>
            </a:extLst>
          </p:cNvPr>
          <p:cNvGrpSpPr/>
          <p:nvPr/>
        </p:nvGrpSpPr>
        <p:grpSpPr>
          <a:xfrm>
            <a:off x="7043703" y="1295523"/>
            <a:ext cx="1739989" cy="2842337"/>
            <a:chOff x="4513863" y="1295523"/>
            <a:chExt cx="1739989" cy="2842337"/>
          </a:xfrm>
        </p:grpSpPr>
        <p:sp>
          <p:nvSpPr>
            <p:cNvPr id="32" name="Google Shape;518;p25">
              <a:extLst>
                <a:ext uri="{FF2B5EF4-FFF2-40B4-BE49-F238E27FC236}">
                  <a16:creationId xmlns:a16="http://schemas.microsoft.com/office/drawing/2014/main" id="{0C30ADD7-E9E5-1D4C-238E-CDA5C729397F}"/>
                </a:ext>
              </a:extLst>
            </p:cNvPr>
            <p:cNvSpPr/>
            <p:nvPr/>
          </p:nvSpPr>
          <p:spPr>
            <a:xfrm>
              <a:off x="4513863" y="2356250"/>
              <a:ext cx="1547515" cy="1781610"/>
            </a:xfrm>
            <a:custGeom>
              <a:avLst/>
              <a:gdLst/>
              <a:ahLst/>
              <a:cxnLst/>
              <a:rect l="l" t="t" r="r" b="b"/>
              <a:pathLst>
                <a:path w="25063" h="37113" extrusionOk="0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최종발표 준비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프로젝트</a:t>
              </a:r>
              <a:r>
                <a:rPr lang="en-US" altLang="ko-KR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전체 </a:t>
              </a:r>
              <a:r>
                <a:rPr lang="en-US" altLang="ko-KR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Review 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및 회고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33" name="Google Shape;519;p25">
              <a:extLst>
                <a:ext uri="{FF2B5EF4-FFF2-40B4-BE49-F238E27FC236}">
                  <a16:creationId xmlns:a16="http://schemas.microsoft.com/office/drawing/2014/main" id="{8D73D8E7-6742-5C83-C3C2-58B15D20F7F0}"/>
                </a:ext>
              </a:extLst>
            </p:cNvPr>
            <p:cNvGrpSpPr/>
            <p:nvPr/>
          </p:nvGrpSpPr>
          <p:grpSpPr>
            <a:xfrm>
              <a:off x="4513863" y="1295523"/>
              <a:ext cx="1739989" cy="1060791"/>
              <a:chOff x="7267425" y="1264748"/>
              <a:chExt cx="1739989" cy="1060791"/>
            </a:xfrm>
          </p:grpSpPr>
          <p:sp>
            <p:nvSpPr>
              <p:cNvPr id="36" name="Google Shape;520;p25">
                <a:extLst>
                  <a:ext uri="{FF2B5EF4-FFF2-40B4-BE49-F238E27FC236}">
                    <a16:creationId xmlns:a16="http://schemas.microsoft.com/office/drawing/2014/main" id="{E3CEE219-932B-81D4-53C3-B5F69C8FD709}"/>
                  </a:ext>
                </a:extLst>
              </p:cNvPr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avLst/>
                <a:gdLst/>
                <a:ahLst/>
                <a:cxnLst/>
                <a:rect l="l" t="t" r="r" b="b"/>
                <a:pathLst>
                  <a:path w="29611" h="25063" extrusionOk="0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21;p25">
                <a:extLst>
                  <a:ext uri="{FF2B5EF4-FFF2-40B4-BE49-F238E27FC236}">
                    <a16:creationId xmlns:a16="http://schemas.microsoft.com/office/drawing/2014/main" id="{DF28F442-A2BF-A848-A0A9-7249D151D485}"/>
                  </a:ext>
                </a:extLst>
              </p:cNvPr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37113" extrusionOk="0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522;p25">
              <a:extLst>
                <a:ext uri="{FF2B5EF4-FFF2-40B4-BE49-F238E27FC236}">
                  <a16:creationId xmlns:a16="http://schemas.microsoft.com/office/drawing/2014/main" id="{72283B7D-C280-E3E0-0103-07EB517B103D}"/>
                </a:ext>
              </a:extLst>
            </p:cNvPr>
            <p:cNvSpPr txBox="1"/>
            <p:nvPr/>
          </p:nvSpPr>
          <p:spPr>
            <a:xfrm>
              <a:off x="4757222" y="1738621"/>
              <a:ext cx="10608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+1</a:t>
              </a:r>
            </a:p>
          </p:txBody>
        </p:sp>
        <p:sp>
          <p:nvSpPr>
            <p:cNvPr id="35" name="Google Shape;523;p25">
              <a:extLst>
                <a:ext uri="{FF2B5EF4-FFF2-40B4-BE49-F238E27FC236}">
                  <a16:creationId xmlns:a16="http://schemas.microsoft.com/office/drawing/2014/main" id="{6CF80CF4-9118-DBC8-6A04-5B8D0BDDF95B}"/>
                </a:ext>
              </a:extLst>
            </p:cNvPr>
            <p:cNvSpPr txBox="1"/>
            <p:nvPr/>
          </p:nvSpPr>
          <p:spPr>
            <a:xfrm>
              <a:off x="4757236" y="1427239"/>
              <a:ext cx="10608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10" name="Google Shape;510;p25"/>
          <p:cNvGrpSpPr/>
          <p:nvPr/>
        </p:nvGrpSpPr>
        <p:grpSpPr>
          <a:xfrm>
            <a:off x="5406068" y="1764523"/>
            <a:ext cx="1739989" cy="2842336"/>
            <a:chOff x="6137588" y="1764523"/>
            <a:chExt cx="1739989" cy="2842336"/>
          </a:xfrm>
        </p:grpSpPr>
        <p:sp>
          <p:nvSpPr>
            <p:cNvPr id="511" name="Google Shape;511;p25"/>
            <p:cNvSpPr/>
            <p:nvPr/>
          </p:nvSpPr>
          <p:spPr>
            <a:xfrm>
              <a:off x="6137590" y="2825250"/>
              <a:ext cx="1547515" cy="1781610"/>
            </a:xfrm>
            <a:custGeom>
              <a:avLst/>
              <a:gdLst/>
              <a:ahLst/>
              <a:cxnLst/>
              <a:rect l="l" t="t" r="r" b="b"/>
              <a:pathLst>
                <a:path w="25063" h="37113" extrusionOk="0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개발 일정 내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모든 기능 구현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제한 판단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171450" indent="-171450" algn="ctr">
                <a:buClr>
                  <a:schemeClr val="dk1"/>
                </a:buClr>
                <a:buSzPts val="1100"/>
                <a:buFont typeface="Wingdings" panose="05000000000000000000" pitchFamily="2" charset="2"/>
                <a:buChar char="è"/>
              </a:pPr>
              <a:r>
                <a:rPr lang="ko-KR" altLang="en-US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프로덕트 </a:t>
              </a:r>
              <a:r>
                <a:rPr lang="ko-KR" altLang="en-US" sz="1200" dirty="0" err="1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백로그</a:t>
              </a:r>
              <a:r>
                <a:rPr lang="en-US" altLang="ko-KR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</a:t>
              </a:r>
              <a:r>
                <a:rPr lang="ko-KR" altLang="en-US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수정</a:t>
              </a:r>
              <a:endParaRPr lang="en-US" altLang="ko-KR" sz="1200" dirty="0">
                <a:solidFill>
                  <a:srgbClr val="DE350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512" name="Google Shape;512;p25"/>
            <p:cNvGrpSpPr/>
            <p:nvPr/>
          </p:nvGrpSpPr>
          <p:grpSpPr>
            <a:xfrm>
              <a:off x="6137588" y="1764523"/>
              <a:ext cx="1739989" cy="1060791"/>
              <a:chOff x="7267425" y="1264748"/>
              <a:chExt cx="1739989" cy="1060791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avLst/>
                <a:gdLst/>
                <a:ahLst/>
                <a:cxnLst/>
                <a:rect l="l" t="t" r="r" b="b"/>
                <a:pathLst>
                  <a:path w="29611" h="25063" extrusionOk="0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37113" extrusionOk="0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380968" y="2207608"/>
              <a:ext cx="10608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04</a:t>
              </a: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380982" y="1896226"/>
              <a:ext cx="10608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17" name="Google Shape;517;p25"/>
          <p:cNvGrpSpPr/>
          <p:nvPr/>
        </p:nvGrpSpPr>
        <p:grpSpPr>
          <a:xfrm>
            <a:off x="3782343" y="1295523"/>
            <a:ext cx="1739989" cy="2842336"/>
            <a:chOff x="4513863" y="1295523"/>
            <a:chExt cx="1739989" cy="2842336"/>
          </a:xfrm>
        </p:grpSpPr>
        <p:sp>
          <p:nvSpPr>
            <p:cNvPr id="518" name="Google Shape;518;p25"/>
            <p:cNvSpPr/>
            <p:nvPr/>
          </p:nvSpPr>
          <p:spPr>
            <a:xfrm>
              <a:off x="4513865" y="2356250"/>
              <a:ext cx="1547515" cy="1781610"/>
            </a:xfrm>
            <a:custGeom>
              <a:avLst/>
              <a:gdLst/>
              <a:ahLst/>
              <a:cxnLst/>
              <a:rect l="l" t="t" r="r" b="b"/>
              <a:pathLst>
                <a:path w="25063" h="37113" extrusionOk="0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팀 내 진행상황 공유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altLang="ko-KR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Git-Hub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정책 수정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519" name="Google Shape;519;p25"/>
            <p:cNvGrpSpPr/>
            <p:nvPr/>
          </p:nvGrpSpPr>
          <p:grpSpPr>
            <a:xfrm>
              <a:off x="4513863" y="1295523"/>
              <a:ext cx="1739989" cy="1060791"/>
              <a:chOff x="7267425" y="1264748"/>
              <a:chExt cx="1739989" cy="1060791"/>
            </a:xfrm>
          </p:grpSpPr>
          <p:sp>
            <p:nvSpPr>
              <p:cNvPr id="520" name="Google Shape;520;p25"/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avLst/>
                <a:gdLst/>
                <a:ahLst/>
                <a:cxnLst/>
                <a:rect l="l" t="t" r="r" b="b"/>
                <a:pathLst>
                  <a:path w="29611" h="25063" extrusionOk="0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5"/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37113" extrusionOk="0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2" name="Google Shape;522;p25"/>
            <p:cNvSpPr txBox="1"/>
            <p:nvPr/>
          </p:nvSpPr>
          <p:spPr>
            <a:xfrm>
              <a:off x="4757222" y="1738621"/>
              <a:ext cx="10608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03</a:t>
              </a:r>
            </a:p>
          </p:txBody>
        </p:sp>
        <p:sp>
          <p:nvSpPr>
            <p:cNvPr id="523" name="Google Shape;523;p25"/>
            <p:cNvSpPr txBox="1"/>
            <p:nvPr/>
          </p:nvSpPr>
          <p:spPr>
            <a:xfrm>
              <a:off x="4757236" y="1427239"/>
              <a:ext cx="10608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24" name="Google Shape;524;p25"/>
          <p:cNvGrpSpPr/>
          <p:nvPr/>
        </p:nvGrpSpPr>
        <p:grpSpPr>
          <a:xfrm>
            <a:off x="2158618" y="1764523"/>
            <a:ext cx="1739989" cy="2842336"/>
            <a:chOff x="2890138" y="1764523"/>
            <a:chExt cx="1739989" cy="2842336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525" name="Google Shape;525;p25"/>
            <p:cNvSpPr/>
            <p:nvPr/>
          </p:nvSpPr>
          <p:spPr>
            <a:xfrm>
              <a:off x="2890140" y="2825250"/>
              <a:ext cx="1547515" cy="1781610"/>
            </a:xfrm>
            <a:custGeom>
              <a:avLst/>
              <a:gdLst/>
              <a:ahLst/>
              <a:cxnLst/>
              <a:rect l="l" t="t" r="r" b="b"/>
              <a:pathLst>
                <a:path w="25063" h="37113" extrusionOk="0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스프린트 백로그가</a:t>
              </a:r>
              <a:endParaRPr lang="en-US" altLang="ko-KR" sz="1200" dirty="0">
                <a:solidFill>
                  <a:srgbClr val="DE350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과다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하여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 err="1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번다운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차트 </a:t>
              </a:r>
              <a:r>
                <a:rPr lang="ko-KR" altLang="en-US" sz="1200" dirty="0" err="1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미달성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è"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이후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lvl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스프린트</a:t>
              </a:r>
              <a:r>
                <a:rPr lang="en-US" altLang="ko-KR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</a:t>
              </a: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백로그에 반영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526" name="Google Shape;526;p25"/>
            <p:cNvGrpSpPr/>
            <p:nvPr/>
          </p:nvGrpSpPr>
          <p:grpSpPr>
            <a:xfrm>
              <a:off x="2890138" y="1764523"/>
              <a:ext cx="1739989" cy="1060791"/>
              <a:chOff x="7267425" y="1264748"/>
              <a:chExt cx="1739989" cy="1060791"/>
            </a:xfrm>
            <a:grpFill/>
          </p:grpSpPr>
          <p:sp>
            <p:nvSpPr>
              <p:cNvPr id="527" name="Google Shape;527;p25"/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avLst/>
                <a:gdLst/>
                <a:ahLst/>
                <a:cxnLst/>
                <a:rect l="l" t="t" r="r" b="b"/>
                <a:pathLst>
                  <a:path w="29611" h="25063" extrusionOk="0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5"/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37113" extrusionOk="0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9" name="Google Shape;529;p25"/>
            <p:cNvSpPr txBox="1"/>
            <p:nvPr/>
          </p:nvSpPr>
          <p:spPr>
            <a:xfrm>
              <a:off x="3133488" y="2207620"/>
              <a:ext cx="1060800" cy="486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02</a:t>
              </a:r>
            </a:p>
          </p:txBody>
        </p:sp>
        <p:sp>
          <p:nvSpPr>
            <p:cNvPr id="530" name="Google Shape;530;p25"/>
            <p:cNvSpPr txBox="1"/>
            <p:nvPr/>
          </p:nvSpPr>
          <p:spPr>
            <a:xfrm>
              <a:off x="3133502" y="1896239"/>
              <a:ext cx="1060800" cy="358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31" name="Google Shape;531;p25"/>
          <p:cNvGrpSpPr/>
          <p:nvPr/>
        </p:nvGrpSpPr>
        <p:grpSpPr>
          <a:xfrm>
            <a:off x="534893" y="1295523"/>
            <a:ext cx="1739989" cy="2842337"/>
            <a:chOff x="1266413" y="1295523"/>
            <a:chExt cx="1739989" cy="2842337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532" name="Google Shape;532;p25"/>
            <p:cNvSpPr/>
            <p:nvPr/>
          </p:nvSpPr>
          <p:spPr>
            <a:xfrm>
              <a:off x="1266415" y="2356250"/>
              <a:ext cx="1547515" cy="1781610"/>
            </a:xfrm>
            <a:custGeom>
              <a:avLst/>
              <a:gdLst/>
              <a:ahLst/>
              <a:cxnLst/>
              <a:rect l="l" t="t" r="r" b="b"/>
              <a:pathLst>
                <a:path w="25063" h="37113" extrusionOk="0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협업 툴 사용 미숙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프로젝트 매니저 주도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altLang="ko-KR" sz="1200" dirty="0">
                  <a:solidFill>
                    <a:srgbClr val="DE350B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Jira, Git-Hub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200" dirty="0">
                  <a:solidFill>
                    <a:srgbClr val="43434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사용법 학습</a:t>
              </a:r>
              <a:endPara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grpSp>
          <p:nvGrpSpPr>
            <p:cNvPr id="533" name="Google Shape;533;p25"/>
            <p:cNvGrpSpPr/>
            <p:nvPr/>
          </p:nvGrpSpPr>
          <p:grpSpPr>
            <a:xfrm>
              <a:off x="1266413" y="1295523"/>
              <a:ext cx="1739989" cy="1060791"/>
              <a:chOff x="7267425" y="1264748"/>
              <a:chExt cx="1739989" cy="1060791"/>
            </a:xfrm>
            <a:grpFill/>
          </p:grpSpPr>
          <p:sp>
            <p:nvSpPr>
              <p:cNvPr id="534" name="Google Shape;534;p25"/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avLst/>
                <a:gdLst/>
                <a:ahLst/>
                <a:cxnLst/>
                <a:rect l="l" t="t" r="r" b="b"/>
                <a:pathLst>
                  <a:path w="29611" h="25063" extrusionOk="0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5"/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37113" extrusionOk="0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6" name="Google Shape;536;p25"/>
            <p:cNvSpPr txBox="1"/>
            <p:nvPr/>
          </p:nvSpPr>
          <p:spPr>
            <a:xfrm>
              <a:off x="1509777" y="1738621"/>
              <a:ext cx="1060800" cy="486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01</a:t>
              </a:r>
              <a:endParaRPr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7" name="Google Shape;537;p25"/>
            <p:cNvSpPr txBox="1"/>
            <p:nvPr/>
          </p:nvSpPr>
          <p:spPr>
            <a:xfrm>
              <a:off x="1509777" y="1427239"/>
              <a:ext cx="1060800" cy="358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38" name="Google Shape;538;p2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스프린트 회의 주요 내용</a:t>
            </a:r>
            <a:endParaRPr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13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99864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스프린트 결과 분석 시각화</a:t>
            </a:r>
            <a:endParaRPr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79" name="Google Shape;179;p18"/>
          <p:cNvGrpSpPr/>
          <p:nvPr/>
        </p:nvGrpSpPr>
        <p:grpSpPr>
          <a:xfrm>
            <a:off x="1154233" y="1222825"/>
            <a:ext cx="1466883" cy="3061307"/>
            <a:chOff x="1795788" y="1222825"/>
            <a:chExt cx="1466883" cy="3061307"/>
          </a:xfrm>
        </p:grpSpPr>
        <p:sp>
          <p:nvSpPr>
            <p:cNvPr id="180" name="Google Shape;180;p18"/>
            <p:cNvSpPr/>
            <p:nvPr/>
          </p:nvSpPr>
          <p:spPr>
            <a:xfrm>
              <a:off x="1795788" y="1222825"/>
              <a:ext cx="1466883" cy="3061307"/>
            </a:xfrm>
            <a:custGeom>
              <a:avLst/>
              <a:gdLst/>
              <a:ahLst/>
              <a:cxnLst/>
              <a:rect l="l" t="t" r="r" b="b"/>
              <a:pathLst>
                <a:path w="10657" h="22241" extrusionOk="0">
                  <a:moveTo>
                    <a:pt x="4548" y="22241"/>
                  </a:moveTo>
                  <a:cubicBezTo>
                    <a:pt x="2036" y="22241"/>
                    <a:pt x="0" y="20205"/>
                    <a:pt x="0" y="17693"/>
                  </a:cubicBezTo>
                  <a:lnTo>
                    <a:pt x="0" y="13026"/>
                  </a:lnTo>
                  <a:cubicBezTo>
                    <a:pt x="881" y="12847"/>
                    <a:pt x="1548" y="12061"/>
                    <a:pt x="1548" y="11121"/>
                  </a:cubicBezTo>
                  <a:cubicBezTo>
                    <a:pt x="1548" y="10192"/>
                    <a:pt x="881" y="9406"/>
                    <a:pt x="0" y="9216"/>
                  </a:cubicBezTo>
                  <a:lnTo>
                    <a:pt x="0" y="4560"/>
                  </a:lnTo>
                  <a:cubicBezTo>
                    <a:pt x="0" y="2048"/>
                    <a:pt x="2036" y="0"/>
                    <a:pt x="4548" y="0"/>
                  </a:cubicBezTo>
                  <a:cubicBezTo>
                    <a:pt x="7060" y="0"/>
                    <a:pt x="9108" y="2048"/>
                    <a:pt x="9108" y="4560"/>
                  </a:cubicBezTo>
                  <a:lnTo>
                    <a:pt x="9108" y="9966"/>
                  </a:lnTo>
                  <a:lnTo>
                    <a:pt x="9501" y="9966"/>
                  </a:lnTo>
                  <a:cubicBezTo>
                    <a:pt x="10132" y="9966"/>
                    <a:pt x="10656" y="10490"/>
                    <a:pt x="10656" y="11121"/>
                  </a:cubicBezTo>
                  <a:cubicBezTo>
                    <a:pt x="10656" y="11764"/>
                    <a:pt x="10132" y="12287"/>
                    <a:pt x="9501" y="12287"/>
                  </a:cubicBezTo>
                  <a:lnTo>
                    <a:pt x="9108" y="12287"/>
                  </a:lnTo>
                  <a:lnTo>
                    <a:pt x="9108" y="17693"/>
                  </a:lnTo>
                  <a:cubicBezTo>
                    <a:pt x="9108" y="20205"/>
                    <a:pt x="7060" y="22241"/>
                    <a:pt x="4548" y="2224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1915400" y="1337481"/>
              <a:ext cx="1012930" cy="1012911"/>
            </a:xfrm>
            <a:custGeom>
              <a:avLst/>
              <a:gdLst/>
              <a:ahLst/>
              <a:cxnLst/>
              <a:rect l="l" t="t" r="r" b="b"/>
              <a:pathLst>
                <a:path w="7359" h="7359" extrusionOk="0">
                  <a:moveTo>
                    <a:pt x="7358" y="3680"/>
                  </a:moveTo>
                  <a:cubicBezTo>
                    <a:pt x="7358" y="5716"/>
                    <a:pt x="5703" y="7359"/>
                    <a:pt x="3679" y="7359"/>
                  </a:cubicBezTo>
                  <a:cubicBezTo>
                    <a:pt x="1643" y="7359"/>
                    <a:pt x="0" y="5716"/>
                    <a:pt x="0" y="3680"/>
                  </a:cubicBezTo>
                  <a:cubicBezTo>
                    <a:pt x="0" y="1656"/>
                    <a:pt x="1643" y="1"/>
                    <a:pt x="3679" y="1"/>
                  </a:cubicBezTo>
                  <a:cubicBezTo>
                    <a:pt x="5703" y="1"/>
                    <a:pt x="7358" y="1656"/>
                    <a:pt x="7358" y="3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18"/>
            <p:cNvSpPr txBox="1"/>
            <p:nvPr/>
          </p:nvSpPr>
          <p:spPr>
            <a:xfrm>
              <a:off x="1817363" y="2795575"/>
              <a:ext cx="120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01</a:t>
              </a:r>
              <a:endParaRPr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8" name="Google Shape;188;p18"/>
            <p:cNvSpPr txBox="1"/>
            <p:nvPr/>
          </p:nvSpPr>
          <p:spPr>
            <a:xfrm>
              <a:off x="1817375" y="3142425"/>
              <a:ext cx="1209000" cy="7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lt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레거시 시스템</a:t>
              </a:r>
              <a:endParaRPr lang="en-US" altLang="ko-KR" sz="1200" dirty="0">
                <a:solidFill>
                  <a:schemeClr val="lt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err="1">
                  <a:solidFill>
                    <a:schemeClr val="lt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테이밍</a:t>
              </a:r>
              <a:endParaRPr lang="ko-KR" altLang="en-US" sz="1200" dirty="0">
                <a:solidFill>
                  <a:schemeClr val="lt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</p:grpSp>
      <p:grpSp>
        <p:nvGrpSpPr>
          <p:cNvPr id="189" name="Google Shape;189;p18"/>
          <p:cNvGrpSpPr/>
          <p:nvPr/>
        </p:nvGrpSpPr>
        <p:grpSpPr>
          <a:xfrm>
            <a:off x="2516079" y="1224477"/>
            <a:ext cx="1466883" cy="3061307"/>
            <a:chOff x="3157634" y="1224477"/>
            <a:chExt cx="1466883" cy="3061307"/>
          </a:xfrm>
        </p:grpSpPr>
        <p:sp>
          <p:nvSpPr>
            <p:cNvPr id="190" name="Google Shape;190;p18"/>
            <p:cNvSpPr/>
            <p:nvPr/>
          </p:nvSpPr>
          <p:spPr>
            <a:xfrm>
              <a:off x="3157634" y="1224477"/>
              <a:ext cx="1466883" cy="3061307"/>
            </a:xfrm>
            <a:custGeom>
              <a:avLst/>
              <a:gdLst/>
              <a:ahLst/>
              <a:cxnLst/>
              <a:rect l="l" t="t" r="r" b="b"/>
              <a:pathLst>
                <a:path w="10657" h="22241" extrusionOk="0">
                  <a:moveTo>
                    <a:pt x="4548" y="22241"/>
                  </a:moveTo>
                  <a:cubicBezTo>
                    <a:pt x="2048" y="22241"/>
                    <a:pt x="0" y="20193"/>
                    <a:pt x="0" y="17693"/>
                  </a:cubicBezTo>
                  <a:lnTo>
                    <a:pt x="0" y="13026"/>
                  </a:lnTo>
                  <a:cubicBezTo>
                    <a:pt x="881" y="12847"/>
                    <a:pt x="1548" y="12061"/>
                    <a:pt x="1548" y="11121"/>
                  </a:cubicBezTo>
                  <a:cubicBezTo>
                    <a:pt x="1548" y="10180"/>
                    <a:pt x="881" y="9394"/>
                    <a:pt x="0" y="9216"/>
                  </a:cubicBezTo>
                  <a:lnTo>
                    <a:pt x="0" y="4548"/>
                  </a:lnTo>
                  <a:cubicBezTo>
                    <a:pt x="0" y="2048"/>
                    <a:pt x="2048" y="0"/>
                    <a:pt x="4548" y="0"/>
                  </a:cubicBezTo>
                  <a:cubicBezTo>
                    <a:pt x="7061" y="0"/>
                    <a:pt x="9108" y="2048"/>
                    <a:pt x="9108" y="4548"/>
                  </a:cubicBezTo>
                  <a:lnTo>
                    <a:pt x="9108" y="9966"/>
                  </a:lnTo>
                  <a:lnTo>
                    <a:pt x="9501" y="9966"/>
                  </a:lnTo>
                  <a:cubicBezTo>
                    <a:pt x="10144" y="9966"/>
                    <a:pt x="10656" y="10478"/>
                    <a:pt x="10656" y="11121"/>
                  </a:cubicBezTo>
                  <a:cubicBezTo>
                    <a:pt x="10656" y="11763"/>
                    <a:pt x="10144" y="12287"/>
                    <a:pt x="9501" y="12287"/>
                  </a:cubicBezTo>
                  <a:lnTo>
                    <a:pt x="9108" y="12287"/>
                  </a:lnTo>
                  <a:lnTo>
                    <a:pt x="9108" y="17693"/>
                  </a:lnTo>
                  <a:cubicBezTo>
                    <a:pt x="9108" y="20193"/>
                    <a:pt x="7061" y="22241"/>
                    <a:pt x="4548" y="2224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3277246" y="1337481"/>
              <a:ext cx="1011278" cy="1012911"/>
            </a:xfrm>
            <a:custGeom>
              <a:avLst/>
              <a:gdLst/>
              <a:ahLst/>
              <a:cxnLst/>
              <a:rect l="l" t="t" r="r" b="b"/>
              <a:pathLst>
                <a:path w="7347" h="7359" extrusionOk="0">
                  <a:moveTo>
                    <a:pt x="7346" y="3680"/>
                  </a:moveTo>
                  <a:cubicBezTo>
                    <a:pt x="7346" y="5716"/>
                    <a:pt x="5703" y="7359"/>
                    <a:pt x="3679" y="7359"/>
                  </a:cubicBezTo>
                  <a:cubicBezTo>
                    <a:pt x="1643" y="7359"/>
                    <a:pt x="0" y="5716"/>
                    <a:pt x="0" y="3680"/>
                  </a:cubicBezTo>
                  <a:cubicBezTo>
                    <a:pt x="0" y="1656"/>
                    <a:pt x="1643" y="1"/>
                    <a:pt x="3679" y="1"/>
                  </a:cubicBezTo>
                  <a:cubicBezTo>
                    <a:pt x="5703" y="1"/>
                    <a:pt x="7346" y="1656"/>
                    <a:pt x="7346" y="3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8"/>
            <p:cNvSpPr txBox="1"/>
            <p:nvPr/>
          </p:nvSpPr>
          <p:spPr>
            <a:xfrm>
              <a:off x="3179150" y="2795575"/>
              <a:ext cx="120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02</a:t>
              </a:r>
              <a:endParaRPr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6" name="Google Shape;196;p18"/>
            <p:cNvSpPr txBox="1"/>
            <p:nvPr/>
          </p:nvSpPr>
          <p:spPr>
            <a:xfrm>
              <a:off x="3179159" y="3142425"/>
              <a:ext cx="1209000" cy="7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lt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기본 기능 구현</a:t>
              </a:r>
            </a:p>
          </p:txBody>
        </p:sp>
      </p:grpSp>
      <p:grpSp>
        <p:nvGrpSpPr>
          <p:cNvPr id="197" name="Google Shape;197;p18"/>
          <p:cNvGrpSpPr/>
          <p:nvPr/>
        </p:nvGrpSpPr>
        <p:grpSpPr>
          <a:xfrm>
            <a:off x="3874621" y="1224477"/>
            <a:ext cx="1468535" cy="3061307"/>
            <a:chOff x="4516176" y="1224477"/>
            <a:chExt cx="1468535" cy="3061307"/>
          </a:xfrm>
        </p:grpSpPr>
        <p:sp>
          <p:nvSpPr>
            <p:cNvPr id="198" name="Google Shape;198;p18"/>
            <p:cNvSpPr/>
            <p:nvPr/>
          </p:nvSpPr>
          <p:spPr>
            <a:xfrm>
              <a:off x="4516176" y="1224477"/>
              <a:ext cx="1468535" cy="3061307"/>
            </a:xfrm>
            <a:custGeom>
              <a:avLst/>
              <a:gdLst/>
              <a:ahLst/>
              <a:cxnLst/>
              <a:rect l="l" t="t" r="r" b="b"/>
              <a:pathLst>
                <a:path w="10669" h="22241" extrusionOk="0">
                  <a:moveTo>
                    <a:pt x="4560" y="22241"/>
                  </a:moveTo>
                  <a:cubicBezTo>
                    <a:pt x="2048" y="22241"/>
                    <a:pt x="0" y="20193"/>
                    <a:pt x="0" y="17693"/>
                  </a:cubicBezTo>
                  <a:lnTo>
                    <a:pt x="0" y="13026"/>
                  </a:lnTo>
                  <a:cubicBezTo>
                    <a:pt x="893" y="12847"/>
                    <a:pt x="1560" y="12061"/>
                    <a:pt x="1560" y="11121"/>
                  </a:cubicBezTo>
                  <a:cubicBezTo>
                    <a:pt x="1560" y="10180"/>
                    <a:pt x="893" y="9394"/>
                    <a:pt x="0" y="9216"/>
                  </a:cubicBezTo>
                  <a:lnTo>
                    <a:pt x="0" y="4548"/>
                  </a:lnTo>
                  <a:cubicBezTo>
                    <a:pt x="0" y="2048"/>
                    <a:pt x="2048" y="0"/>
                    <a:pt x="4560" y="0"/>
                  </a:cubicBezTo>
                  <a:cubicBezTo>
                    <a:pt x="7073" y="0"/>
                    <a:pt x="9109" y="2048"/>
                    <a:pt x="9109" y="4548"/>
                  </a:cubicBezTo>
                  <a:lnTo>
                    <a:pt x="9109" y="9966"/>
                  </a:lnTo>
                  <a:lnTo>
                    <a:pt x="9502" y="9966"/>
                  </a:lnTo>
                  <a:cubicBezTo>
                    <a:pt x="10145" y="9966"/>
                    <a:pt x="10668" y="10478"/>
                    <a:pt x="10668" y="11121"/>
                  </a:cubicBezTo>
                  <a:cubicBezTo>
                    <a:pt x="10668" y="11763"/>
                    <a:pt x="10145" y="12287"/>
                    <a:pt x="9502" y="12287"/>
                  </a:cubicBezTo>
                  <a:lnTo>
                    <a:pt x="9109" y="12287"/>
                  </a:lnTo>
                  <a:lnTo>
                    <a:pt x="9109" y="17693"/>
                  </a:lnTo>
                  <a:cubicBezTo>
                    <a:pt x="9109" y="20193"/>
                    <a:pt x="7073" y="22241"/>
                    <a:pt x="4560" y="2224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4639092" y="1337481"/>
              <a:ext cx="1011278" cy="1012911"/>
            </a:xfrm>
            <a:custGeom>
              <a:avLst/>
              <a:gdLst/>
              <a:ahLst/>
              <a:cxnLst/>
              <a:rect l="l" t="t" r="r" b="b"/>
              <a:pathLst>
                <a:path w="7347" h="7359" extrusionOk="0">
                  <a:moveTo>
                    <a:pt x="7347" y="3680"/>
                  </a:moveTo>
                  <a:cubicBezTo>
                    <a:pt x="7347" y="5716"/>
                    <a:pt x="5703" y="7359"/>
                    <a:pt x="3667" y="7359"/>
                  </a:cubicBezTo>
                  <a:cubicBezTo>
                    <a:pt x="1643" y="7359"/>
                    <a:pt x="0" y="5716"/>
                    <a:pt x="0" y="3680"/>
                  </a:cubicBezTo>
                  <a:cubicBezTo>
                    <a:pt x="0" y="1656"/>
                    <a:pt x="1643" y="1"/>
                    <a:pt x="3667" y="1"/>
                  </a:cubicBezTo>
                  <a:cubicBezTo>
                    <a:pt x="5703" y="1"/>
                    <a:pt x="7347" y="1656"/>
                    <a:pt x="7347" y="3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 txBox="1"/>
            <p:nvPr/>
          </p:nvSpPr>
          <p:spPr>
            <a:xfrm>
              <a:off x="4540600" y="2795575"/>
              <a:ext cx="120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03</a:t>
              </a:r>
              <a:endParaRPr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2" name="Google Shape;202;p18"/>
            <p:cNvSpPr txBox="1"/>
            <p:nvPr/>
          </p:nvSpPr>
          <p:spPr>
            <a:xfrm>
              <a:off x="4540606" y="3142425"/>
              <a:ext cx="1209000" cy="7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lt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부가 기능 구현</a:t>
              </a:r>
              <a:endParaRPr lang="en-US" altLang="ko-KR" sz="1200" dirty="0">
                <a:solidFill>
                  <a:schemeClr val="lt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>
                  <a:solidFill>
                    <a:schemeClr val="lt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</p:grpSp>
      <p:grpSp>
        <p:nvGrpSpPr>
          <p:cNvPr id="203" name="Google Shape;203;p18"/>
          <p:cNvGrpSpPr/>
          <p:nvPr/>
        </p:nvGrpSpPr>
        <p:grpSpPr>
          <a:xfrm>
            <a:off x="5238119" y="1224477"/>
            <a:ext cx="1468535" cy="3061307"/>
            <a:chOff x="5879674" y="1224477"/>
            <a:chExt cx="1468535" cy="3061307"/>
          </a:xfrm>
        </p:grpSpPr>
        <p:sp>
          <p:nvSpPr>
            <p:cNvPr id="204" name="Google Shape;204;p18"/>
            <p:cNvSpPr/>
            <p:nvPr/>
          </p:nvSpPr>
          <p:spPr>
            <a:xfrm>
              <a:off x="5879674" y="1224477"/>
              <a:ext cx="1468535" cy="3061307"/>
            </a:xfrm>
            <a:custGeom>
              <a:avLst/>
              <a:gdLst/>
              <a:ahLst/>
              <a:cxnLst/>
              <a:rect l="l" t="t" r="r" b="b"/>
              <a:pathLst>
                <a:path w="10669" h="22241" extrusionOk="0">
                  <a:moveTo>
                    <a:pt x="4560" y="22241"/>
                  </a:moveTo>
                  <a:cubicBezTo>
                    <a:pt x="2048" y="22241"/>
                    <a:pt x="0" y="20193"/>
                    <a:pt x="0" y="17693"/>
                  </a:cubicBezTo>
                  <a:lnTo>
                    <a:pt x="0" y="13026"/>
                  </a:lnTo>
                  <a:cubicBezTo>
                    <a:pt x="893" y="12847"/>
                    <a:pt x="1560" y="12061"/>
                    <a:pt x="1560" y="11121"/>
                  </a:cubicBezTo>
                  <a:cubicBezTo>
                    <a:pt x="1560" y="10180"/>
                    <a:pt x="893" y="9394"/>
                    <a:pt x="0" y="9216"/>
                  </a:cubicBezTo>
                  <a:lnTo>
                    <a:pt x="0" y="4548"/>
                  </a:lnTo>
                  <a:cubicBezTo>
                    <a:pt x="0" y="2048"/>
                    <a:pt x="2048" y="0"/>
                    <a:pt x="4560" y="0"/>
                  </a:cubicBezTo>
                  <a:cubicBezTo>
                    <a:pt x="7073" y="0"/>
                    <a:pt x="9109" y="2048"/>
                    <a:pt x="9109" y="4548"/>
                  </a:cubicBezTo>
                  <a:lnTo>
                    <a:pt x="9109" y="9966"/>
                  </a:lnTo>
                  <a:lnTo>
                    <a:pt x="9502" y="9966"/>
                  </a:lnTo>
                  <a:cubicBezTo>
                    <a:pt x="10145" y="9966"/>
                    <a:pt x="10668" y="10478"/>
                    <a:pt x="10668" y="11121"/>
                  </a:cubicBezTo>
                  <a:cubicBezTo>
                    <a:pt x="10668" y="11763"/>
                    <a:pt x="10145" y="12287"/>
                    <a:pt x="9502" y="12287"/>
                  </a:cubicBezTo>
                  <a:lnTo>
                    <a:pt x="9109" y="12287"/>
                  </a:lnTo>
                  <a:lnTo>
                    <a:pt x="9109" y="17693"/>
                  </a:lnTo>
                  <a:cubicBezTo>
                    <a:pt x="9109" y="20193"/>
                    <a:pt x="7073" y="22241"/>
                    <a:pt x="4560" y="2224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999286" y="1337481"/>
              <a:ext cx="1012930" cy="1012911"/>
            </a:xfrm>
            <a:custGeom>
              <a:avLst/>
              <a:gdLst/>
              <a:ahLst/>
              <a:cxnLst/>
              <a:rect l="l" t="t" r="r" b="b"/>
              <a:pathLst>
                <a:path w="7359" h="7359" extrusionOk="0">
                  <a:moveTo>
                    <a:pt x="7359" y="3680"/>
                  </a:moveTo>
                  <a:cubicBezTo>
                    <a:pt x="7359" y="5716"/>
                    <a:pt x="5716" y="7359"/>
                    <a:pt x="3680" y="7359"/>
                  </a:cubicBezTo>
                  <a:cubicBezTo>
                    <a:pt x="1656" y="7359"/>
                    <a:pt x="1" y="5716"/>
                    <a:pt x="1" y="3680"/>
                  </a:cubicBezTo>
                  <a:cubicBezTo>
                    <a:pt x="1" y="1656"/>
                    <a:pt x="1656" y="1"/>
                    <a:pt x="3680" y="1"/>
                  </a:cubicBezTo>
                  <a:cubicBezTo>
                    <a:pt x="5716" y="1"/>
                    <a:pt x="7359" y="1656"/>
                    <a:pt x="7359" y="3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 txBox="1"/>
            <p:nvPr/>
          </p:nvSpPr>
          <p:spPr>
            <a:xfrm>
              <a:off x="5902075" y="2795575"/>
              <a:ext cx="120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04</a:t>
              </a:r>
              <a:endParaRPr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" name="Google Shape;212;p18"/>
            <p:cNvSpPr txBox="1"/>
            <p:nvPr/>
          </p:nvSpPr>
          <p:spPr>
            <a:xfrm>
              <a:off x="5902078" y="3142425"/>
              <a:ext cx="1209000" cy="7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lt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부가 기능 구현</a:t>
              </a:r>
              <a:endParaRPr lang="en-US" altLang="ko-KR" sz="1200" dirty="0">
                <a:solidFill>
                  <a:schemeClr val="lt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>
                  <a:solidFill>
                    <a:schemeClr val="lt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</p:grpSp>
      <p:grpSp>
        <p:nvGrpSpPr>
          <p:cNvPr id="37" name="Google Shape;203;p18">
            <a:extLst>
              <a:ext uri="{FF2B5EF4-FFF2-40B4-BE49-F238E27FC236}">
                <a16:creationId xmlns:a16="http://schemas.microsoft.com/office/drawing/2014/main" id="{B8F07E77-1AB3-582F-55F7-4B828820A17B}"/>
              </a:ext>
            </a:extLst>
          </p:cNvPr>
          <p:cNvGrpSpPr/>
          <p:nvPr/>
        </p:nvGrpSpPr>
        <p:grpSpPr>
          <a:xfrm>
            <a:off x="6591848" y="1222824"/>
            <a:ext cx="1468535" cy="3061307"/>
            <a:chOff x="5879674" y="1224477"/>
            <a:chExt cx="1468535" cy="3061307"/>
          </a:xfrm>
        </p:grpSpPr>
        <p:sp>
          <p:nvSpPr>
            <p:cNvPr id="38" name="Google Shape;204;p18">
              <a:extLst>
                <a:ext uri="{FF2B5EF4-FFF2-40B4-BE49-F238E27FC236}">
                  <a16:creationId xmlns:a16="http://schemas.microsoft.com/office/drawing/2014/main" id="{B0BBB0AD-CE2D-D063-08DE-3CFC679F04EA}"/>
                </a:ext>
              </a:extLst>
            </p:cNvPr>
            <p:cNvSpPr/>
            <p:nvPr/>
          </p:nvSpPr>
          <p:spPr>
            <a:xfrm>
              <a:off x="5879674" y="1224477"/>
              <a:ext cx="1468535" cy="3061307"/>
            </a:xfrm>
            <a:custGeom>
              <a:avLst/>
              <a:gdLst/>
              <a:ahLst/>
              <a:cxnLst/>
              <a:rect l="l" t="t" r="r" b="b"/>
              <a:pathLst>
                <a:path w="10669" h="22241" extrusionOk="0">
                  <a:moveTo>
                    <a:pt x="4560" y="22241"/>
                  </a:moveTo>
                  <a:cubicBezTo>
                    <a:pt x="2048" y="22241"/>
                    <a:pt x="0" y="20193"/>
                    <a:pt x="0" y="17693"/>
                  </a:cubicBezTo>
                  <a:lnTo>
                    <a:pt x="0" y="13026"/>
                  </a:lnTo>
                  <a:cubicBezTo>
                    <a:pt x="893" y="12847"/>
                    <a:pt x="1560" y="12061"/>
                    <a:pt x="1560" y="11121"/>
                  </a:cubicBezTo>
                  <a:cubicBezTo>
                    <a:pt x="1560" y="10180"/>
                    <a:pt x="893" y="9394"/>
                    <a:pt x="0" y="9216"/>
                  </a:cubicBezTo>
                  <a:lnTo>
                    <a:pt x="0" y="4548"/>
                  </a:lnTo>
                  <a:cubicBezTo>
                    <a:pt x="0" y="2048"/>
                    <a:pt x="2048" y="0"/>
                    <a:pt x="4560" y="0"/>
                  </a:cubicBezTo>
                  <a:cubicBezTo>
                    <a:pt x="7073" y="0"/>
                    <a:pt x="9109" y="2048"/>
                    <a:pt x="9109" y="4548"/>
                  </a:cubicBezTo>
                  <a:lnTo>
                    <a:pt x="9109" y="9966"/>
                  </a:lnTo>
                  <a:lnTo>
                    <a:pt x="9502" y="9966"/>
                  </a:lnTo>
                  <a:cubicBezTo>
                    <a:pt x="10145" y="9966"/>
                    <a:pt x="10668" y="10478"/>
                    <a:pt x="10668" y="11121"/>
                  </a:cubicBezTo>
                  <a:cubicBezTo>
                    <a:pt x="10668" y="11763"/>
                    <a:pt x="10145" y="12287"/>
                    <a:pt x="9502" y="12287"/>
                  </a:cubicBezTo>
                  <a:lnTo>
                    <a:pt x="9109" y="12287"/>
                  </a:lnTo>
                  <a:lnTo>
                    <a:pt x="9109" y="17693"/>
                  </a:lnTo>
                  <a:cubicBezTo>
                    <a:pt x="9109" y="20193"/>
                    <a:pt x="7073" y="22241"/>
                    <a:pt x="4560" y="222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05;p18">
              <a:extLst>
                <a:ext uri="{FF2B5EF4-FFF2-40B4-BE49-F238E27FC236}">
                  <a16:creationId xmlns:a16="http://schemas.microsoft.com/office/drawing/2014/main" id="{414CB744-4394-0FAC-28DE-51CE9BD1B7FD}"/>
                </a:ext>
              </a:extLst>
            </p:cNvPr>
            <p:cNvSpPr/>
            <p:nvPr/>
          </p:nvSpPr>
          <p:spPr>
            <a:xfrm>
              <a:off x="5999286" y="1337481"/>
              <a:ext cx="1012930" cy="1012911"/>
            </a:xfrm>
            <a:custGeom>
              <a:avLst/>
              <a:gdLst/>
              <a:ahLst/>
              <a:cxnLst/>
              <a:rect l="l" t="t" r="r" b="b"/>
              <a:pathLst>
                <a:path w="7359" h="7359" extrusionOk="0">
                  <a:moveTo>
                    <a:pt x="7359" y="3680"/>
                  </a:moveTo>
                  <a:cubicBezTo>
                    <a:pt x="7359" y="5716"/>
                    <a:pt x="5716" y="7359"/>
                    <a:pt x="3680" y="7359"/>
                  </a:cubicBezTo>
                  <a:cubicBezTo>
                    <a:pt x="1656" y="7359"/>
                    <a:pt x="1" y="5716"/>
                    <a:pt x="1" y="3680"/>
                  </a:cubicBezTo>
                  <a:cubicBezTo>
                    <a:pt x="1" y="1656"/>
                    <a:pt x="1656" y="1"/>
                    <a:pt x="3680" y="1"/>
                  </a:cubicBezTo>
                  <a:cubicBezTo>
                    <a:pt x="5716" y="1"/>
                    <a:pt x="7359" y="1656"/>
                    <a:pt x="7359" y="3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211;p18">
              <a:extLst>
                <a:ext uri="{FF2B5EF4-FFF2-40B4-BE49-F238E27FC236}">
                  <a16:creationId xmlns:a16="http://schemas.microsoft.com/office/drawing/2014/main" id="{6CF75C03-6457-4F25-C3A8-72F0CC49EEAD}"/>
                </a:ext>
              </a:extLst>
            </p:cNvPr>
            <p:cNvSpPr txBox="1"/>
            <p:nvPr/>
          </p:nvSpPr>
          <p:spPr>
            <a:xfrm>
              <a:off x="5902075" y="2795575"/>
              <a:ext cx="120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+1</a:t>
              </a:r>
              <a:endParaRPr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212;p18">
              <a:extLst>
                <a:ext uri="{FF2B5EF4-FFF2-40B4-BE49-F238E27FC236}">
                  <a16:creationId xmlns:a16="http://schemas.microsoft.com/office/drawing/2014/main" id="{AA3826F9-FB5F-41D3-F13B-4DA4F4C4F100}"/>
                </a:ext>
              </a:extLst>
            </p:cNvPr>
            <p:cNvSpPr txBox="1"/>
            <p:nvPr/>
          </p:nvSpPr>
          <p:spPr>
            <a:xfrm>
              <a:off x="5902078" y="3142425"/>
              <a:ext cx="1209000" cy="7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lt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기능 구현</a:t>
              </a:r>
              <a:endParaRPr lang="en-US" altLang="ko-KR" sz="1200" dirty="0">
                <a:solidFill>
                  <a:schemeClr val="lt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lt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및</a:t>
              </a:r>
              <a:endParaRPr lang="en-US" altLang="ko-KR" sz="1200" dirty="0">
                <a:solidFill>
                  <a:schemeClr val="lt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lt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디버깅</a:t>
              </a:r>
              <a:endParaRPr lang="en-US" altLang="ko-KR" sz="1200" dirty="0">
                <a:solidFill>
                  <a:schemeClr val="lt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</p:grpSp>
      <p:sp>
        <p:nvSpPr>
          <p:cNvPr id="49" name="Google Shape;181;p18">
            <a:extLst>
              <a:ext uri="{FF2B5EF4-FFF2-40B4-BE49-F238E27FC236}">
                <a16:creationId xmlns:a16="http://schemas.microsoft.com/office/drawing/2014/main" id="{D3D7E058-F7F5-2F09-4261-389A4755B666}"/>
              </a:ext>
            </a:extLst>
          </p:cNvPr>
          <p:cNvSpPr/>
          <p:nvPr/>
        </p:nvSpPr>
        <p:spPr>
          <a:xfrm>
            <a:off x="1343638" y="1399543"/>
            <a:ext cx="875994" cy="893831"/>
          </a:xfrm>
          <a:custGeom>
            <a:avLst/>
            <a:gdLst/>
            <a:ahLst/>
            <a:cxnLst/>
            <a:rect l="l" t="t" r="r" b="b"/>
            <a:pathLst>
              <a:path w="7359" h="7359" extrusionOk="0">
                <a:moveTo>
                  <a:pt x="7358" y="3680"/>
                </a:moveTo>
                <a:cubicBezTo>
                  <a:pt x="7358" y="5716"/>
                  <a:pt x="5703" y="7359"/>
                  <a:pt x="3679" y="7359"/>
                </a:cubicBezTo>
                <a:cubicBezTo>
                  <a:pt x="1643" y="7359"/>
                  <a:pt x="0" y="5716"/>
                  <a:pt x="0" y="3680"/>
                </a:cubicBezTo>
                <a:cubicBezTo>
                  <a:pt x="0" y="1656"/>
                  <a:pt x="1643" y="1"/>
                  <a:pt x="3679" y="1"/>
                </a:cubicBezTo>
                <a:cubicBezTo>
                  <a:pt x="5703" y="1"/>
                  <a:pt x="7358" y="1656"/>
                  <a:pt x="7358" y="368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100%</a:t>
            </a:r>
            <a:endParaRPr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0" name="Google Shape;181;p18">
            <a:extLst>
              <a:ext uri="{FF2B5EF4-FFF2-40B4-BE49-F238E27FC236}">
                <a16:creationId xmlns:a16="http://schemas.microsoft.com/office/drawing/2014/main" id="{378AE4D2-E67E-1471-61F3-648CF9D068A2}"/>
              </a:ext>
            </a:extLst>
          </p:cNvPr>
          <p:cNvSpPr/>
          <p:nvPr/>
        </p:nvSpPr>
        <p:spPr>
          <a:xfrm>
            <a:off x="2705484" y="1395367"/>
            <a:ext cx="875994" cy="893831"/>
          </a:xfrm>
          <a:custGeom>
            <a:avLst/>
            <a:gdLst/>
            <a:ahLst/>
            <a:cxnLst/>
            <a:rect l="l" t="t" r="r" b="b"/>
            <a:pathLst>
              <a:path w="7359" h="7359" extrusionOk="0">
                <a:moveTo>
                  <a:pt x="7358" y="3680"/>
                </a:moveTo>
                <a:cubicBezTo>
                  <a:pt x="7358" y="5716"/>
                  <a:pt x="5703" y="7359"/>
                  <a:pt x="3679" y="7359"/>
                </a:cubicBezTo>
                <a:cubicBezTo>
                  <a:pt x="1643" y="7359"/>
                  <a:pt x="0" y="5716"/>
                  <a:pt x="0" y="3680"/>
                </a:cubicBezTo>
                <a:cubicBezTo>
                  <a:pt x="0" y="1656"/>
                  <a:pt x="1643" y="1"/>
                  <a:pt x="3679" y="1"/>
                </a:cubicBezTo>
                <a:cubicBezTo>
                  <a:pt x="5703" y="1"/>
                  <a:pt x="7358" y="1656"/>
                  <a:pt x="7358" y="368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55%</a:t>
            </a:r>
          </a:p>
        </p:txBody>
      </p:sp>
      <p:sp>
        <p:nvSpPr>
          <p:cNvPr id="51" name="Google Shape;181;p18">
            <a:extLst>
              <a:ext uri="{FF2B5EF4-FFF2-40B4-BE49-F238E27FC236}">
                <a16:creationId xmlns:a16="http://schemas.microsoft.com/office/drawing/2014/main" id="{383C1CA7-710D-A8F3-D05A-A8C792724D40}"/>
              </a:ext>
            </a:extLst>
          </p:cNvPr>
          <p:cNvSpPr/>
          <p:nvPr/>
        </p:nvSpPr>
        <p:spPr>
          <a:xfrm>
            <a:off x="4068038" y="1389686"/>
            <a:ext cx="875994" cy="893831"/>
          </a:xfrm>
          <a:custGeom>
            <a:avLst/>
            <a:gdLst/>
            <a:ahLst/>
            <a:cxnLst/>
            <a:rect l="l" t="t" r="r" b="b"/>
            <a:pathLst>
              <a:path w="7359" h="7359" extrusionOk="0">
                <a:moveTo>
                  <a:pt x="7358" y="3680"/>
                </a:moveTo>
                <a:cubicBezTo>
                  <a:pt x="7358" y="5716"/>
                  <a:pt x="5703" y="7359"/>
                  <a:pt x="3679" y="7359"/>
                </a:cubicBezTo>
                <a:cubicBezTo>
                  <a:pt x="1643" y="7359"/>
                  <a:pt x="0" y="5716"/>
                  <a:pt x="0" y="3680"/>
                </a:cubicBezTo>
                <a:cubicBezTo>
                  <a:pt x="0" y="1656"/>
                  <a:pt x="1643" y="1"/>
                  <a:pt x="3679" y="1"/>
                </a:cubicBezTo>
                <a:cubicBezTo>
                  <a:pt x="5703" y="1"/>
                  <a:pt x="7358" y="1656"/>
                  <a:pt x="7358" y="3680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75%</a:t>
            </a:r>
          </a:p>
        </p:txBody>
      </p:sp>
      <p:sp>
        <p:nvSpPr>
          <p:cNvPr id="52" name="Google Shape;181;p18">
            <a:extLst>
              <a:ext uri="{FF2B5EF4-FFF2-40B4-BE49-F238E27FC236}">
                <a16:creationId xmlns:a16="http://schemas.microsoft.com/office/drawing/2014/main" id="{88D632EA-A30A-DBF0-AAC5-2BE6F4463775}"/>
              </a:ext>
            </a:extLst>
          </p:cNvPr>
          <p:cNvSpPr/>
          <p:nvPr/>
        </p:nvSpPr>
        <p:spPr>
          <a:xfrm>
            <a:off x="5428433" y="1399543"/>
            <a:ext cx="875994" cy="893831"/>
          </a:xfrm>
          <a:custGeom>
            <a:avLst/>
            <a:gdLst/>
            <a:ahLst/>
            <a:cxnLst/>
            <a:rect l="l" t="t" r="r" b="b"/>
            <a:pathLst>
              <a:path w="7359" h="7359" extrusionOk="0">
                <a:moveTo>
                  <a:pt x="7358" y="3680"/>
                </a:moveTo>
                <a:cubicBezTo>
                  <a:pt x="7358" y="5716"/>
                  <a:pt x="5703" y="7359"/>
                  <a:pt x="3679" y="7359"/>
                </a:cubicBezTo>
                <a:cubicBezTo>
                  <a:pt x="1643" y="7359"/>
                  <a:pt x="0" y="5716"/>
                  <a:pt x="0" y="3680"/>
                </a:cubicBezTo>
                <a:cubicBezTo>
                  <a:pt x="0" y="1656"/>
                  <a:pt x="1643" y="1"/>
                  <a:pt x="3679" y="1"/>
                </a:cubicBezTo>
                <a:cubicBezTo>
                  <a:pt x="5703" y="1"/>
                  <a:pt x="7358" y="1656"/>
                  <a:pt x="7358" y="368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87%</a:t>
            </a:r>
          </a:p>
        </p:txBody>
      </p:sp>
      <p:sp>
        <p:nvSpPr>
          <p:cNvPr id="53" name="Google Shape;181;p18">
            <a:extLst>
              <a:ext uri="{FF2B5EF4-FFF2-40B4-BE49-F238E27FC236}">
                <a16:creationId xmlns:a16="http://schemas.microsoft.com/office/drawing/2014/main" id="{2C92ADC9-20D5-DD90-0E35-83EEBFADE335}"/>
              </a:ext>
            </a:extLst>
          </p:cNvPr>
          <p:cNvSpPr/>
          <p:nvPr/>
        </p:nvSpPr>
        <p:spPr>
          <a:xfrm>
            <a:off x="6782162" y="1397020"/>
            <a:ext cx="875994" cy="893831"/>
          </a:xfrm>
          <a:custGeom>
            <a:avLst/>
            <a:gdLst/>
            <a:ahLst/>
            <a:cxnLst/>
            <a:rect l="l" t="t" r="r" b="b"/>
            <a:pathLst>
              <a:path w="7359" h="7359" extrusionOk="0">
                <a:moveTo>
                  <a:pt x="7358" y="3680"/>
                </a:moveTo>
                <a:cubicBezTo>
                  <a:pt x="7358" y="5716"/>
                  <a:pt x="5703" y="7359"/>
                  <a:pt x="3679" y="7359"/>
                </a:cubicBezTo>
                <a:cubicBezTo>
                  <a:pt x="1643" y="7359"/>
                  <a:pt x="0" y="5716"/>
                  <a:pt x="0" y="3680"/>
                </a:cubicBezTo>
                <a:cubicBezTo>
                  <a:pt x="0" y="1656"/>
                  <a:pt x="1643" y="1"/>
                  <a:pt x="3679" y="1"/>
                </a:cubicBezTo>
                <a:cubicBezTo>
                  <a:pt x="5703" y="1"/>
                  <a:pt x="7358" y="1656"/>
                  <a:pt x="7358" y="368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72A08DC-ADEB-8326-FCD2-84414C9B9561}"/>
                  </a:ext>
                </a:extLst>
              </p14:cNvPr>
              <p14:cNvContentPartPr/>
              <p14:nvPr/>
            </p14:nvContentPartPr>
            <p14:xfrm>
              <a:off x="5500568" y="1518225"/>
              <a:ext cx="676080" cy="399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72A08DC-ADEB-8326-FCD2-84414C9B95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1928" y="1509225"/>
                <a:ext cx="6937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4F7F789B-DFCB-4F27-8AF2-DCB28F8FD678}"/>
                  </a:ext>
                </a:extLst>
              </p14:cNvPr>
              <p14:cNvContentPartPr/>
              <p14:nvPr/>
            </p14:nvContentPartPr>
            <p14:xfrm>
              <a:off x="2920720" y="1405820"/>
              <a:ext cx="431280" cy="482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4F7F789B-DFCB-4F27-8AF2-DCB28F8FD6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080" y="1396820"/>
                <a:ext cx="4489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1F8A2E1F-572C-1725-BFAE-133FA4F25728}"/>
                  </a:ext>
                </a:extLst>
              </p14:cNvPr>
              <p14:cNvContentPartPr/>
              <p14:nvPr/>
            </p14:nvContentPartPr>
            <p14:xfrm>
              <a:off x="2983720" y="1398980"/>
              <a:ext cx="331200" cy="381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1F8A2E1F-572C-1725-BFAE-133FA4F257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75080" y="1390340"/>
                <a:ext cx="3488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291514B4-0D96-03CA-E4D6-467789EA7C38}"/>
                  </a:ext>
                </a:extLst>
              </p14:cNvPr>
              <p14:cNvContentPartPr/>
              <p14:nvPr/>
            </p14:nvContentPartPr>
            <p14:xfrm>
              <a:off x="4132480" y="1388540"/>
              <a:ext cx="704520" cy="2034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291514B4-0D96-03CA-E4D6-467789EA7C3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23480" y="1379900"/>
                <a:ext cx="722160" cy="22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C658A9-C0A2-ECB6-089D-299B4CAC26A0}"/>
              </a:ext>
            </a:extLst>
          </p:cNvPr>
          <p:cNvGrpSpPr/>
          <p:nvPr/>
        </p:nvGrpSpPr>
        <p:grpSpPr>
          <a:xfrm>
            <a:off x="5588440" y="1425260"/>
            <a:ext cx="518760" cy="81000"/>
            <a:chOff x="5588440" y="1425260"/>
            <a:chExt cx="51876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84EF023-E35F-9E87-FA4C-969146C15510}"/>
                    </a:ext>
                  </a:extLst>
                </p14:cNvPr>
                <p14:cNvContentPartPr/>
                <p14:nvPr/>
              </p14:nvContentPartPr>
              <p14:xfrm>
                <a:off x="5588440" y="1425260"/>
                <a:ext cx="518760" cy="669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84EF023-E35F-9E87-FA4C-969146C1551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52800" y="1389620"/>
                  <a:ext cx="590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B3F3B02-C592-D4E3-7243-2EFC7E82D00D}"/>
                    </a:ext>
                  </a:extLst>
                </p14:cNvPr>
                <p14:cNvContentPartPr/>
                <p14:nvPr/>
              </p14:nvContentPartPr>
              <p14:xfrm>
                <a:off x="5873560" y="1477460"/>
                <a:ext cx="164160" cy="288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B3F3B02-C592-D4E3-7243-2EFC7E82D00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37560" y="1441820"/>
                  <a:ext cx="2358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58FBF55-6141-0FFC-6B28-A3722C435206}"/>
                    </a:ext>
                  </a:extLst>
                </p14:cNvPr>
                <p14:cNvContentPartPr/>
                <p14:nvPr/>
              </p14:nvContentPartPr>
              <p14:xfrm>
                <a:off x="5692120" y="1478180"/>
                <a:ext cx="69480" cy="20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58FBF55-6141-0FFC-6B28-A3722C43520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56480" y="1442180"/>
                  <a:ext cx="141120" cy="9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9F5BBC3F-8601-94F7-D6F2-3C6F89B146D7}"/>
                  </a:ext>
                </a:extLst>
              </p14:cNvPr>
              <p14:cNvContentPartPr/>
              <p14:nvPr/>
            </p14:nvContentPartPr>
            <p14:xfrm>
              <a:off x="2836760" y="1533700"/>
              <a:ext cx="323280" cy="4068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9F5BBC3F-8601-94F7-D6F2-3C6F89B146D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00760" y="1497700"/>
                <a:ext cx="3949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E3EE625C-C0B3-F5EC-4EEA-BE6CB1A837A6}"/>
                  </a:ext>
                </a:extLst>
              </p14:cNvPr>
              <p14:cNvContentPartPr/>
              <p14:nvPr/>
            </p14:nvContentPartPr>
            <p14:xfrm>
              <a:off x="2715080" y="1459180"/>
              <a:ext cx="812160" cy="2833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E3EE625C-C0B3-F5EC-4EEA-BE6CB1A837A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79080" y="1423540"/>
                <a:ext cx="883800" cy="35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F746BC06-87C5-3AF7-95CE-985FF7A26F74}"/>
              </a:ext>
            </a:extLst>
          </p:cNvPr>
          <p:cNvGrpSpPr/>
          <p:nvPr/>
        </p:nvGrpSpPr>
        <p:grpSpPr>
          <a:xfrm>
            <a:off x="4119760" y="1440020"/>
            <a:ext cx="757080" cy="180660"/>
            <a:chOff x="4119760" y="1440020"/>
            <a:chExt cx="757080" cy="1806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B307F48F-4EDB-949C-1A00-298FAE13F724}"/>
                    </a:ext>
                  </a:extLst>
                </p14:cNvPr>
                <p14:cNvContentPartPr/>
                <p14:nvPr/>
              </p14:nvContentPartPr>
              <p14:xfrm>
                <a:off x="4268680" y="1440020"/>
                <a:ext cx="529200" cy="954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B307F48F-4EDB-949C-1A00-298FAE13F72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33040" y="1404020"/>
                  <a:ext cx="600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9AC69E54-29CC-43BD-17DF-F4FC43A863FB}"/>
                    </a:ext>
                  </a:extLst>
                </p14:cNvPr>
                <p14:cNvContentPartPr/>
                <p14:nvPr/>
              </p14:nvContentPartPr>
              <p14:xfrm>
                <a:off x="4608880" y="1469900"/>
                <a:ext cx="29160" cy="208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9AC69E54-29CC-43BD-17DF-F4FC43A863F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73240" y="1433900"/>
                  <a:ext cx="1008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5A6A030B-D403-1861-F91B-4EE3E16B8501}"/>
                    </a:ext>
                  </a:extLst>
                </p14:cNvPr>
                <p14:cNvContentPartPr/>
                <p14:nvPr/>
              </p14:nvContentPartPr>
              <p14:xfrm>
                <a:off x="4119760" y="1558400"/>
                <a:ext cx="720360" cy="622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5A6A030B-D403-1861-F91B-4EE3E16B850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83760" y="1522400"/>
                  <a:ext cx="792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DBC68308-B1B0-1DD1-81E2-FCE4BA918B0C}"/>
                    </a:ext>
                  </a:extLst>
                </p14:cNvPr>
                <p14:cNvContentPartPr/>
                <p14:nvPr/>
              </p14:nvContentPartPr>
              <p14:xfrm>
                <a:off x="4876480" y="1579640"/>
                <a:ext cx="360" cy="10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DBC68308-B1B0-1DD1-81E2-FCE4BA918B0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40840" y="1543640"/>
                  <a:ext cx="72000" cy="7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6" name="Google Shape;195;p18">
            <a:extLst>
              <a:ext uri="{FF2B5EF4-FFF2-40B4-BE49-F238E27FC236}">
                <a16:creationId xmlns:a16="http://schemas.microsoft.com/office/drawing/2014/main" id="{287D3709-6CC7-3488-C5E3-3005ECC1FFFC}"/>
              </a:ext>
            </a:extLst>
          </p:cNvPr>
          <p:cNvSpPr txBox="1"/>
          <p:nvPr/>
        </p:nvSpPr>
        <p:spPr>
          <a:xfrm>
            <a:off x="3320856" y="4408354"/>
            <a:ext cx="2432781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스프린트 달성율 미달</a:t>
            </a:r>
            <a:endParaRPr lang="en-US" altLang="ko-KR" sz="1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Wingdings" panose="05000000000000000000" pitchFamily="2" charset="2"/>
              </a:rPr>
              <a:t> </a:t>
            </a:r>
            <a:r>
              <a:rPr lang="ko-KR" altLang="en-US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Wingdings" panose="05000000000000000000" pitchFamily="2" charset="2"/>
              </a:rPr>
              <a:t>계획 수정</a:t>
            </a:r>
            <a:r>
              <a:rPr lang="ko-KR" altLang="en-US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 </a:t>
            </a:r>
            <a:endParaRPr sz="1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61" name="화살표: 오른쪽으로 구부러짐 60">
            <a:extLst>
              <a:ext uri="{FF2B5EF4-FFF2-40B4-BE49-F238E27FC236}">
                <a16:creationId xmlns:a16="http://schemas.microsoft.com/office/drawing/2014/main" id="{067168DB-E7C4-A311-234B-FD0AE4C1DBDE}"/>
              </a:ext>
            </a:extLst>
          </p:cNvPr>
          <p:cNvSpPr/>
          <p:nvPr/>
        </p:nvSpPr>
        <p:spPr>
          <a:xfrm rot="16200000">
            <a:off x="3634217" y="3621152"/>
            <a:ext cx="368280" cy="925806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Google Shape;195;p18">
            <a:extLst>
              <a:ext uri="{FF2B5EF4-FFF2-40B4-BE49-F238E27FC236}">
                <a16:creationId xmlns:a16="http://schemas.microsoft.com/office/drawing/2014/main" id="{01CB34FA-5037-6A64-4ADA-8ECA8CD4974E}"/>
              </a:ext>
            </a:extLst>
          </p:cNvPr>
          <p:cNvSpPr txBox="1"/>
          <p:nvPr/>
        </p:nvSpPr>
        <p:spPr>
          <a:xfrm>
            <a:off x="403979" y="4403096"/>
            <a:ext cx="2432781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Git / Jira </a:t>
            </a:r>
            <a:r>
              <a:rPr lang="ko-KR" altLang="en-US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활용 미숙</a:t>
            </a:r>
            <a:endParaRPr lang="en-US" altLang="ko-KR" sz="1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Wingdings" panose="05000000000000000000" pitchFamily="2" charset="2"/>
              </a:rPr>
              <a:t> PM</a:t>
            </a:r>
            <a:r>
              <a:rPr lang="ko-KR" altLang="en-US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Wingdings" panose="05000000000000000000" pitchFamily="2" charset="2"/>
              </a:rPr>
              <a:t> 주도 스터디</a:t>
            </a:r>
            <a:endParaRPr sz="1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99" name="화살표: 오른쪽으로 구부러짐 98">
            <a:extLst>
              <a:ext uri="{FF2B5EF4-FFF2-40B4-BE49-F238E27FC236}">
                <a16:creationId xmlns:a16="http://schemas.microsoft.com/office/drawing/2014/main" id="{D183D760-C44E-E7E8-3F56-3E8BA68CF5FE}"/>
              </a:ext>
            </a:extLst>
          </p:cNvPr>
          <p:cNvSpPr/>
          <p:nvPr/>
        </p:nvSpPr>
        <p:spPr>
          <a:xfrm rot="16200000">
            <a:off x="2338758" y="3621152"/>
            <a:ext cx="368280" cy="925806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화살표: 오른쪽으로 구부러짐 99">
            <a:extLst>
              <a:ext uri="{FF2B5EF4-FFF2-40B4-BE49-F238E27FC236}">
                <a16:creationId xmlns:a16="http://schemas.microsoft.com/office/drawing/2014/main" id="{7AFF191B-EB14-155A-BB90-D77421F5389B}"/>
              </a:ext>
            </a:extLst>
          </p:cNvPr>
          <p:cNvSpPr/>
          <p:nvPr/>
        </p:nvSpPr>
        <p:spPr>
          <a:xfrm rot="16200000">
            <a:off x="6391754" y="3621152"/>
            <a:ext cx="368280" cy="925806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Google Shape;195;p18">
            <a:extLst>
              <a:ext uri="{FF2B5EF4-FFF2-40B4-BE49-F238E27FC236}">
                <a16:creationId xmlns:a16="http://schemas.microsoft.com/office/drawing/2014/main" id="{F8DDE9ED-4E84-0DF3-78C1-4EBE1166B7AB}"/>
              </a:ext>
            </a:extLst>
          </p:cNvPr>
          <p:cNvSpPr txBox="1"/>
          <p:nvPr/>
        </p:nvSpPr>
        <p:spPr>
          <a:xfrm>
            <a:off x="5375457" y="4397135"/>
            <a:ext cx="2432781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개발 시간 부족</a:t>
            </a:r>
            <a:endParaRPr lang="en-US" altLang="ko-KR" sz="1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Wingdings" panose="05000000000000000000" pitchFamily="2" charset="2"/>
              </a:rPr>
              <a:t> </a:t>
            </a:r>
            <a:r>
              <a:rPr lang="ko-KR" altLang="en-US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Wingdings" panose="05000000000000000000" pitchFamily="2" charset="2"/>
              </a:rPr>
              <a:t>목표 수정</a:t>
            </a:r>
            <a:r>
              <a:rPr lang="ko-KR" altLang="en-US" sz="1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 </a:t>
            </a:r>
            <a:endParaRPr sz="1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8"/>
          <p:cNvSpPr txBox="1">
            <a:spLocks noGrp="1"/>
          </p:cNvSpPr>
          <p:nvPr>
            <p:ph type="title"/>
          </p:nvPr>
        </p:nvSpPr>
        <p:spPr>
          <a:xfrm>
            <a:off x="2508257" y="1705707"/>
            <a:ext cx="4127486" cy="17320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6. </a:t>
            </a:r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결과물 리뷰</a:t>
            </a:r>
            <a:endParaRPr sz="4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598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Project Output</a:t>
            </a:r>
            <a:endParaRPr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70" name="Google Shape;470;p24"/>
          <p:cNvSpPr/>
          <p:nvPr/>
        </p:nvSpPr>
        <p:spPr>
          <a:xfrm>
            <a:off x="2884400" y="1173775"/>
            <a:ext cx="3375251" cy="1271813"/>
          </a:xfrm>
          <a:custGeom>
            <a:avLst/>
            <a:gdLst/>
            <a:ahLst/>
            <a:cxnLst/>
            <a:rect l="l" t="t" r="r" b="b"/>
            <a:pathLst>
              <a:path w="72629" h="27367" extrusionOk="0">
                <a:moveTo>
                  <a:pt x="36320" y="1"/>
                </a:moveTo>
                <a:cubicBezTo>
                  <a:pt x="35654" y="1"/>
                  <a:pt x="34987" y="183"/>
                  <a:pt x="34397" y="546"/>
                </a:cubicBezTo>
                <a:lnTo>
                  <a:pt x="2227" y="20643"/>
                </a:lnTo>
                <a:cubicBezTo>
                  <a:pt x="524" y="21715"/>
                  <a:pt x="0" y="23941"/>
                  <a:pt x="1072" y="25644"/>
                </a:cubicBezTo>
                <a:cubicBezTo>
                  <a:pt x="1759" y="26756"/>
                  <a:pt x="2942" y="27367"/>
                  <a:pt x="4156" y="27367"/>
                </a:cubicBezTo>
                <a:cubicBezTo>
                  <a:pt x="4814" y="27367"/>
                  <a:pt x="5482" y="27187"/>
                  <a:pt x="6084" y="26811"/>
                </a:cubicBezTo>
                <a:lnTo>
                  <a:pt x="36326" y="7928"/>
                </a:lnTo>
                <a:lnTo>
                  <a:pt x="66568" y="26811"/>
                </a:lnTo>
                <a:cubicBezTo>
                  <a:pt x="67175" y="27180"/>
                  <a:pt x="67830" y="27358"/>
                  <a:pt x="68497" y="27358"/>
                </a:cubicBezTo>
                <a:cubicBezTo>
                  <a:pt x="69699" y="27358"/>
                  <a:pt x="70890" y="26751"/>
                  <a:pt x="71569" y="25644"/>
                </a:cubicBezTo>
                <a:cubicBezTo>
                  <a:pt x="72628" y="23941"/>
                  <a:pt x="72116" y="21715"/>
                  <a:pt x="70414" y="20643"/>
                </a:cubicBezTo>
                <a:lnTo>
                  <a:pt x="38243" y="546"/>
                </a:lnTo>
                <a:cubicBezTo>
                  <a:pt x="37654" y="183"/>
                  <a:pt x="36987" y="1"/>
                  <a:pt x="363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5012456" y="1885237"/>
            <a:ext cx="801790" cy="960587"/>
          </a:xfrm>
          <a:custGeom>
            <a:avLst/>
            <a:gdLst/>
            <a:ahLst/>
            <a:cxnLst/>
            <a:rect l="l" t="t" r="r" b="b"/>
            <a:pathLst>
              <a:path w="17253" h="20670" extrusionOk="0">
                <a:moveTo>
                  <a:pt x="1" y="0"/>
                </a:moveTo>
                <a:lnTo>
                  <a:pt x="1" y="3751"/>
                </a:lnTo>
                <a:lnTo>
                  <a:pt x="1" y="3870"/>
                </a:lnTo>
                <a:cubicBezTo>
                  <a:pt x="1" y="3894"/>
                  <a:pt x="1" y="3906"/>
                  <a:pt x="1" y="3918"/>
                </a:cubicBezTo>
                <a:cubicBezTo>
                  <a:pt x="24" y="4168"/>
                  <a:pt x="120" y="4358"/>
                  <a:pt x="263" y="4441"/>
                </a:cubicBezTo>
                <a:cubicBezTo>
                  <a:pt x="317" y="4471"/>
                  <a:pt x="382" y="4486"/>
                  <a:pt x="454" y="4486"/>
                </a:cubicBezTo>
                <a:cubicBezTo>
                  <a:pt x="554" y="4486"/>
                  <a:pt x="668" y="4456"/>
                  <a:pt x="786" y="4394"/>
                </a:cubicBezTo>
                <a:cubicBezTo>
                  <a:pt x="906" y="4334"/>
                  <a:pt x="2013" y="3810"/>
                  <a:pt x="2644" y="3810"/>
                </a:cubicBezTo>
                <a:cubicBezTo>
                  <a:pt x="3930" y="3810"/>
                  <a:pt x="4966" y="4953"/>
                  <a:pt x="4966" y="6370"/>
                </a:cubicBezTo>
                <a:cubicBezTo>
                  <a:pt x="4966" y="7775"/>
                  <a:pt x="3930" y="8930"/>
                  <a:pt x="2644" y="8930"/>
                </a:cubicBezTo>
                <a:cubicBezTo>
                  <a:pt x="2013" y="8930"/>
                  <a:pt x="906" y="8394"/>
                  <a:pt x="786" y="8335"/>
                </a:cubicBezTo>
                <a:cubicBezTo>
                  <a:pt x="697" y="8290"/>
                  <a:pt x="579" y="8250"/>
                  <a:pt x="462" y="8250"/>
                </a:cubicBezTo>
                <a:cubicBezTo>
                  <a:pt x="393" y="8250"/>
                  <a:pt x="325" y="8264"/>
                  <a:pt x="263" y="8299"/>
                </a:cubicBezTo>
                <a:cubicBezTo>
                  <a:pt x="132" y="8370"/>
                  <a:pt x="36" y="8549"/>
                  <a:pt x="1" y="8775"/>
                </a:cubicBezTo>
                <a:cubicBezTo>
                  <a:pt x="1" y="8811"/>
                  <a:pt x="1" y="8859"/>
                  <a:pt x="1" y="8942"/>
                </a:cubicBezTo>
                <a:lnTo>
                  <a:pt x="1" y="14216"/>
                </a:lnTo>
                <a:lnTo>
                  <a:pt x="1" y="14538"/>
                </a:lnTo>
                <a:lnTo>
                  <a:pt x="1" y="15419"/>
                </a:lnTo>
                <a:lnTo>
                  <a:pt x="6120" y="15419"/>
                </a:lnTo>
                <a:cubicBezTo>
                  <a:pt x="6859" y="15467"/>
                  <a:pt x="7633" y="15919"/>
                  <a:pt x="7633" y="16538"/>
                </a:cubicBezTo>
                <a:cubicBezTo>
                  <a:pt x="7633" y="16741"/>
                  <a:pt x="7585" y="16943"/>
                  <a:pt x="7478" y="17145"/>
                </a:cubicBezTo>
                <a:cubicBezTo>
                  <a:pt x="7275" y="17562"/>
                  <a:pt x="6954" y="18360"/>
                  <a:pt x="6954" y="18717"/>
                </a:cubicBezTo>
                <a:cubicBezTo>
                  <a:pt x="6954" y="19646"/>
                  <a:pt x="7811" y="20670"/>
                  <a:pt x="8859" y="20670"/>
                </a:cubicBezTo>
                <a:cubicBezTo>
                  <a:pt x="9919" y="20670"/>
                  <a:pt x="10776" y="19646"/>
                  <a:pt x="10776" y="18717"/>
                </a:cubicBezTo>
                <a:cubicBezTo>
                  <a:pt x="10776" y="18360"/>
                  <a:pt x="10454" y="17562"/>
                  <a:pt x="10252" y="17145"/>
                </a:cubicBezTo>
                <a:cubicBezTo>
                  <a:pt x="10145" y="16943"/>
                  <a:pt x="10097" y="16741"/>
                  <a:pt x="10097" y="16538"/>
                </a:cubicBezTo>
                <a:cubicBezTo>
                  <a:pt x="10097" y="16312"/>
                  <a:pt x="10157" y="16098"/>
                  <a:pt x="10288" y="15919"/>
                </a:cubicBezTo>
                <a:cubicBezTo>
                  <a:pt x="10431" y="15728"/>
                  <a:pt x="10621" y="15598"/>
                  <a:pt x="10835" y="15526"/>
                </a:cubicBezTo>
                <a:cubicBezTo>
                  <a:pt x="10907" y="15490"/>
                  <a:pt x="10978" y="15478"/>
                  <a:pt x="11050" y="15455"/>
                </a:cubicBezTo>
                <a:cubicBezTo>
                  <a:pt x="11193" y="15431"/>
                  <a:pt x="11335" y="15419"/>
                  <a:pt x="11478" y="15419"/>
                </a:cubicBezTo>
                <a:lnTo>
                  <a:pt x="17253" y="15419"/>
                </a:lnTo>
                <a:lnTo>
                  <a:pt x="17253" y="12919"/>
                </a:lnTo>
                <a:cubicBezTo>
                  <a:pt x="17253" y="11585"/>
                  <a:pt x="16562" y="10335"/>
                  <a:pt x="15431" y="9632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3915230" y="1637626"/>
            <a:ext cx="1313592" cy="960865"/>
          </a:xfrm>
          <a:custGeom>
            <a:avLst/>
            <a:gdLst/>
            <a:ahLst/>
            <a:cxnLst/>
            <a:rect l="l" t="t" r="r" b="b"/>
            <a:pathLst>
              <a:path w="28266" h="20676" extrusionOk="0">
                <a:moveTo>
                  <a:pt x="14163" y="0"/>
                </a:moveTo>
                <a:cubicBezTo>
                  <a:pt x="13451" y="0"/>
                  <a:pt x="12740" y="197"/>
                  <a:pt x="12109" y="590"/>
                </a:cubicBezTo>
                <a:lnTo>
                  <a:pt x="5084" y="4983"/>
                </a:lnTo>
                <a:lnTo>
                  <a:pt x="5084" y="8900"/>
                </a:lnTo>
                <a:cubicBezTo>
                  <a:pt x="5084" y="8984"/>
                  <a:pt x="5084" y="9043"/>
                  <a:pt x="5084" y="9067"/>
                </a:cubicBezTo>
                <a:lnTo>
                  <a:pt x="5072" y="9067"/>
                </a:lnTo>
                <a:cubicBezTo>
                  <a:pt x="5037" y="9555"/>
                  <a:pt x="4834" y="9924"/>
                  <a:pt x="4501" y="10115"/>
                </a:cubicBezTo>
                <a:cubicBezTo>
                  <a:pt x="4347" y="10206"/>
                  <a:pt x="4175" y="10250"/>
                  <a:pt x="3993" y="10250"/>
                </a:cubicBezTo>
                <a:cubicBezTo>
                  <a:pt x="3793" y="10250"/>
                  <a:pt x="3581" y="10197"/>
                  <a:pt x="3370" y="10091"/>
                </a:cubicBezTo>
                <a:cubicBezTo>
                  <a:pt x="3072" y="9948"/>
                  <a:pt x="2179" y="9555"/>
                  <a:pt x="1750" y="9555"/>
                </a:cubicBezTo>
                <a:cubicBezTo>
                  <a:pt x="786" y="9555"/>
                  <a:pt x="0" y="10448"/>
                  <a:pt x="0" y="11543"/>
                </a:cubicBezTo>
                <a:cubicBezTo>
                  <a:pt x="0" y="12651"/>
                  <a:pt x="786" y="13544"/>
                  <a:pt x="1750" y="13544"/>
                </a:cubicBezTo>
                <a:cubicBezTo>
                  <a:pt x="2179" y="13544"/>
                  <a:pt x="3072" y="13151"/>
                  <a:pt x="3370" y="12996"/>
                </a:cubicBezTo>
                <a:cubicBezTo>
                  <a:pt x="3578" y="12898"/>
                  <a:pt x="3787" y="12847"/>
                  <a:pt x="3984" y="12847"/>
                </a:cubicBezTo>
                <a:cubicBezTo>
                  <a:pt x="4170" y="12847"/>
                  <a:pt x="4345" y="12892"/>
                  <a:pt x="4501" y="12984"/>
                </a:cubicBezTo>
                <a:cubicBezTo>
                  <a:pt x="4846" y="13186"/>
                  <a:pt x="5048" y="13567"/>
                  <a:pt x="5084" y="14068"/>
                </a:cubicBezTo>
                <a:lnTo>
                  <a:pt x="5084" y="14210"/>
                </a:lnTo>
                <a:lnTo>
                  <a:pt x="5084" y="20675"/>
                </a:lnTo>
                <a:lnTo>
                  <a:pt x="11895" y="20675"/>
                </a:lnTo>
                <a:cubicBezTo>
                  <a:pt x="12323" y="20652"/>
                  <a:pt x="12573" y="20449"/>
                  <a:pt x="12573" y="20152"/>
                </a:cubicBezTo>
                <a:cubicBezTo>
                  <a:pt x="12573" y="20044"/>
                  <a:pt x="12537" y="19925"/>
                  <a:pt x="12478" y="19794"/>
                </a:cubicBezTo>
                <a:cubicBezTo>
                  <a:pt x="12418" y="19675"/>
                  <a:pt x="11883" y="18556"/>
                  <a:pt x="11883" y="17925"/>
                </a:cubicBezTo>
                <a:cubicBezTo>
                  <a:pt x="11883" y="16639"/>
                  <a:pt x="13038" y="15592"/>
                  <a:pt x="14454" y="15592"/>
                </a:cubicBezTo>
                <a:cubicBezTo>
                  <a:pt x="15871" y="15592"/>
                  <a:pt x="17026" y="16639"/>
                  <a:pt x="17026" y="17925"/>
                </a:cubicBezTo>
                <a:cubicBezTo>
                  <a:pt x="17026" y="18556"/>
                  <a:pt x="16478" y="19675"/>
                  <a:pt x="16419" y="19794"/>
                </a:cubicBezTo>
                <a:cubicBezTo>
                  <a:pt x="16359" y="19925"/>
                  <a:pt x="16324" y="20044"/>
                  <a:pt x="16324" y="20152"/>
                </a:cubicBezTo>
                <a:cubicBezTo>
                  <a:pt x="16324" y="20449"/>
                  <a:pt x="16586" y="20640"/>
                  <a:pt x="17002" y="20675"/>
                </a:cubicBezTo>
                <a:lnTo>
                  <a:pt x="22051" y="20675"/>
                </a:lnTo>
                <a:cubicBezTo>
                  <a:pt x="22122" y="20675"/>
                  <a:pt x="22789" y="20664"/>
                  <a:pt x="23182" y="20664"/>
                </a:cubicBezTo>
                <a:lnTo>
                  <a:pt x="23182" y="14353"/>
                </a:lnTo>
                <a:lnTo>
                  <a:pt x="23182" y="14198"/>
                </a:lnTo>
                <a:cubicBezTo>
                  <a:pt x="23217" y="13698"/>
                  <a:pt x="23420" y="13317"/>
                  <a:pt x="23765" y="13115"/>
                </a:cubicBezTo>
                <a:cubicBezTo>
                  <a:pt x="23921" y="13029"/>
                  <a:pt x="24093" y="12984"/>
                  <a:pt x="24276" y="12984"/>
                </a:cubicBezTo>
                <a:cubicBezTo>
                  <a:pt x="24470" y="12984"/>
                  <a:pt x="24675" y="13034"/>
                  <a:pt x="24884" y="13139"/>
                </a:cubicBezTo>
                <a:cubicBezTo>
                  <a:pt x="25194" y="13282"/>
                  <a:pt x="26087" y="13675"/>
                  <a:pt x="26515" y="13675"/>
                </a:cubicBezTo>
                <a:cubicBezTo>
                  <a:pt x="27480" y="13675"/>
                  <a:pt x="28266" y="12782"/>
                  <a:pt x="28266" y="11686"/>
                </a:cubicBezTo>
                <a:cubicBezTo>
                  <a:pt x="28266" y="10591"/>
                  <a:pt x="27480" y="9686"/>
                  <a:pt x="26515" y="9686"/>
                </a:cubicBezTo>
                <a:cubicBezTo>
                  <a:pt x="26087" y="9686"/>
                  <a:pt x="25194" y="10079"/>
                  <a:pt x="24884" y="10234"/>
                </a:cubicBezTo>
                <a:cubicBezTo>
                  <a:pt x="24679" y="10336"/>
                  <a:pt x="24476" y="10387"/>
                  <a:pt x="24285" y="10387"/>
                </a:cubicBezTo>
                <a:cubicBezTo>
                  <a:pt x="24099" y="10387"/>
                  <a:pt x="23923" y="10339"/>
                  <a:pt x="23765" y="10246"/>
                </a:cubicBezTo>
                <a:cubicBezTo>
                  <a:pt x="23432" y="10055"/>
                  <a:pt x="23229" y="9686"/>
                  <a:pt x="23182" y="9210"/>
                </a:cubicBezTo>
                <a:lnTo>
                  <a:pt x="23170" y="9210"/>
                </a:lnTo>
                <a:cubicBezTo>
                  <a:pt x="23182" y="9174"/>
                  <a:pt x="23182" y="9126"/>
                  <a:pt x="23182" y="9043"/>
                </a:cubicBezTo>
                <a:lnTo>
                  <a:pt x="23182" y="4935"/>
                </a:lnTo>
                <a:lnTo>
                  <a:pt x="16216" y="590"/>
                </a:lnTo>
                <a:cubicBezTo>
                  <a:pt x="15585" y="197"/>
                  <a:pt x="14874" y="0"/>
                  <a:pt x="141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3314324" y="1885794"/>
            <a:ext cx="800675" cy="942323"/>
          </a:xfrm>
          <a:custGeom>
            <a:avLst/>
            <a:gdLst/>
            <a:ahLst/>
            <a:cxnLst/>
            <a:rect l="l" t="t" r="r" b="b"/>
            <a:pathLst>
              <a:path w="17229" h="20277" extrusionOk="0">
                <a:moveTo>
                  <a:pt x="17229" y="0"/>
                </a:moveTo>
                <a:lnTo>
                  <a:pt x="1822" y="9620"/>
                </a:lnTo>
                <a:cubicBezTo>
                  <a:pt x="691" y="10335"/>
                  <a:pt x="0" y="11573"/>
                  <a:pt x="0" y="12907"/>
                </a:cubicBezTo>
                <a:lnTo>
                  <a:pt x="0" y="15300"/>
                </a:lnTo>
                <a:lnTo>
                  <a:pt x="5608" y="15300"/>
                </a:lnTo>
                <a:cubicBezTo>
                  <a:pt x="5703" y="15300"/>
                  <a:pt x="5804" y="15294"/>
                  <a:pt x="5903" y="15294"/>
                </a:cubicBezTo>
                <a:cubicBezTo>
                  <a:pt x="5952" y="15294"/>
                  <a:pt x="6001" y="15296"/>
                  <a:pt x="6049" y="15300"/>
                </a:cubicBezTo>
                <a:cubicBezTo>
                  <a:pt x="6204" y="15300"/>
                  <a:pt x="6358" y="15312"/>
                  <a:pt x="6513" y="15359"/>
                </a:cubicBezTo>
                <a:cubicBezTo>
                  <a:pt x="6739" y="15419"/>
                  <a:pt x="6966" y="15526"/>
                  <a:pt x="7120" y="15693"/>
                </a:cubicBezTo>
                <a:cubicBezTo>
                  <a:pt x="7311" y="15895"/>
                  <a:pt x="7406" y="16157"/>
                  <a:pt x="7406" y="16419"/>
                </a:cubicBezTo>
                <a:cubicBezTo>
                  <a:pt x="7406" y="16621"/>
                  <a:pt x="7358" y="16824"/>
                  <a:pt x="7251" y="17026"/>
                </a:cubicBezTo>
                <a:cubicBezTo>
                  <a:pt x="7049" y="17443"/>
                  <a:pt x="6727" y="18241"/>
                  <a:pt x="6727" y="18610"/>
                </a:cubicBezTo>
                <a:cubicBezTo>
                  <a:pt x="6727" y="19526"/>
                  <a:pt x="7585" y="20277"/>
                  <a:pt x="8644" y="20277"/>
                </a:cubicBezTo>
                <a:cubicBezTo>
                  <a:pt x="9692" y="20277"/>
                  <a:pt x="10549" y="19526"/>
                  <a:pt x="10549" y="18610"/>
                </a:cubicBezTo>
                <a:cubicBezTo>
                  <a:pt x="10549" y="18241"/>
                  <a:pt x="10228" y="17443"/>
                  <a:pt x="10025" y="17026"/>
                </a:cubicBezTo>
                <a:cubicBezTo>
                  <a:pt x="9918" y="16824"/>
                  <a:pt x="9871" y="16621"/>
                  <a:pt x="9871" y="16419"/>
                </a:cubicBezTo>
                <a:cubicBezTo>
                  <a:pt x="9871" y="15800"/>
                  <a:pt x="10359" y="15359"/>
                  <a:pt x="11085" y="15300"/>
                </a:cubicBezTo>
                <a:lnTo>
                  <a:pt x="17229" y="15300"/>
                </a:lnTo>
                <a:cubicBezTo>
                  <a:pt x="17229" y="15300"/>
                  <a:pt x="17229" y="14097"/>
                  <a:pt x="17229" y="14097"/>
                </a:cubicBezTo>
                <a:lnTo>
                  <a:pt x="17229" y="8835"/>
                </a:lnTo>
                <a:cubicBezTo>
                  <a:pt x="17229" y="8751"/>
                  <a:pt x="17229" y="8692"/>
                  <a:pt x="17229" y="8668"/>
                </a:cubicBezTo>
                <a:cubicBezTo>
                  <a:pt x="17193" y="8430"/>
                  <a:pt x="17098" y="8263"/>
                  <a:pt x="16967" y="8180"/>
                </a:cubicBezTo>
                <a:cubicBezTo>
                  <a:pt x="16904" y="8146"/>
                  <a:pt x="16838" y="8133"/>
                  <a:pt x="16773" y="8133"/>
                </a:cubicBezTo>
                <a:cubicBezTo>
                  <a:pt x="16653" y="8133"/>
                  <a:pt x="16535" y="8177"/>
                  <a:pt x="16443" y="8216"/>
                </a:cubicBezTo>
                <a:cubicBezTo>
                  <a:pt x="16312" y="8287"/>
                  <a:pt x="15217" y="8811"/>
                  <a:pt x="14586" y="8811"/>
                </a:cubicBezTo>
                <a:cubicBezTo>
                  <a:pt x="13300" y="8811"/>
                  <a:pt x="12252" y="7668"/>
                  <a:pt x="12252" y="6251"/>
                </a:cubicBezTo>
                <a:cubicBezTo>
                  <a:pt x="12252" y="4834"/>
                  <a:pt x="13300" y="3691"/>
                  <a:pt x="14586" y="3691"/>
                </a:cubicBezTo>
                <a:cubicBezTo>
                  <a:pt x="15217" y="3691"/>
                  <a:pt x="16312" y="4227"/>
                  <a:pt x="16443" y="4287"/>
                </a:cubicBezTo>
                <a:cubicBezTo>
                  <a:pt x="16559" y="4341"/>
                  <a:pt x="16666" y="4368"/>
                  <a:pt x="16764" y="4368"/>
                </a:cubicBezTo>
                <a:cubicBezTo>
                  <a:pt x="16838" y="4368"/>
                  <a:pt x="16906" y="4353"/>
                  <a:pt x="16967" y="4322"/>
                </a:cubicBezTo>
                <a:cubicBezTo>
                  <a:pt x="17110" y="4239"/>
                  <a:pt x="17205" y="4048"/>
                  <a:pt x="17229" y="3798"/>
                </a:cubicBezTo>
                <a:cubicBezTo>
                  <a:pt x="17229" y="3786"/>
                  <a:pt x="17229" y="3786"/>
                  <a:pt x="17229" y="3775"/>
                </a:cubicBezTo>
                <a:lnTo>
                  <a:pt x="17229" y="3632"/>
                </a:lnTo>
                <a:lnTo>
                  <a:pt x="172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5022959" y="2628347"/>
            <a:ext cx="791287" cy="866526"/>
          </a:xfrm>
          <a:custGeom>
            <a:avLst/>
            <a:gdLst/>
            <a:ahLst/>
            <a:cxnLst/>
            <a:rect l="l" t="t" r="r" b="b"/>
            <a:pathLst>
              <a:path w="17027" h="18646" extrusionOk="0">
                <a:moveTo>
                  <a:pt x="1" y="0"/>
                </a:moveTo>
                <a:lnTo>
                  <a:pt x="1" y="1405"/>
                </a:lnTo>
                <a:lnTo>
                  <a:pt x="1" y="6930"/>
                </a:lnTo>
                <a:cubicBezTo>
                  <a:pt x="1" y="7013"/>
                  <a:pt x="1" y="7073"/>
                  <a:pt x="1" y="7097"/>
                </a:cubicBezTo>
                <a:cubicBezTo>
                  <a:pt x="37" y="7347"/>
                  <a:pt x="132" y="7525"/>
                  <a:pt x="263" y="7609"/>
                </a:cubicBezTo>
                <a:cubicBezTo>
                  <a:pt x="328" y="7643"/>
                  <a:pt x="396" y="7657"/>
                  <a:pt x="463" y="7657"/>
                </a:cubicBezTo>
                <a:cubicBezTo>
                  <a:pt x="581" y="7657"/>
                  <a:pt x="696" y="7614"/>
                  <a:pt x="787" y="7561"/>
                </a:cubicBezTo>
                <a:cubicBezTo>
                  <a:pt x="918" y="7501"/>
                  <a:pt x="2013" y="6942"/>
                  <a:pt x="2644" y="6942"/>
                </a:cubicBezTo>
                <a:cubicBezTo>
                  <a:pt x="3930" y="6942"/>
                  <a:pt x="4978" y="8144"/>
                  <a:pt x="4978" y="9633"/>
                </a:cubicBezTo>
                <a:cubicBezTo>
                  <a:pt x="4978" y="11109"/>
                  <a:pt x="3930" y="12323"/>
                  <a:pt x="2644" y="12323"/>
                </a:cubicBezTo>
                <a:cubicBezTo>
                  <a:pt x="2013" y="12323"/>
                  <a:pt x="918" y="11764"/>
                  <a:pt x="787" y="11692"/>
                </a:cubicBezTo>
                <a:cubicBezTo>
                  <a:pt x="673" y="11632"/>
                  <a:pt x="563" y="11602"/>
                  <a:pt x="465" y="11602"/>
                </a:cubicBezTo>
                <a:cubicBezTo>
                  <a:pt x="389" y="11602"/>
                  <a:pt x="320" y="11620"/>
                  <a:pt x="263" y="11657"/>
                </a:cubicBezTo>
                <a:cubicBezTo>
                  <a:pt x="120" y="11740"/>
                  <a:pt x="25" y="11942"/>
                  <a:pt x="1" y="12204"/>
                </a:cubicBezTo>
                <a:cubicBezTo>
                  <a:pt x="1" y="12204"/>
                  <a:pt x="1" y="12240"/>
                  <a:pt x="1" y="12240"/>
                </a:cubicBezTo>
                <a:lnTo>
                  <a:pt x="1" y="12383"/>
                </a:lnTo>
                <a:lnTo>
                  <a:pt x="1" y="18634"/>
                </a:lnTo>
                <a:lnTo>
                  <a:pt x="6085" y="18634"/>
                </a:lnTo>
                <a:cubicBezTo>
                  <a:pt x="6228" y="18622"/>
                  <a:pt x="6704" y="18562"/>
                  <a:pt x="6704" y="18146"/>
                </a:cubicBezTo>
                <a:cubicBezTo>
                  <a:pt x="6704" y="18038"/>
                  <a:pt x="6668" y="17931"/>
                  <a:pt x="6621" y="17800"/>
                </a:cubicBezTo>
                <a:cubicBezTo>
                  <a:pt x="6549" y="17669"/>
                  <a:pt x="6025" y="16514"/>
                  <a:pt x="6025" y="15848"/>
                </a:cubicBezTo>
                <a:cubicBezTo>
                  <a:pt x="6025" y="14514"/>
                  <a:pt x="7168" y="13419"/>
                  <a:pt x="8585" y="13419"/>
                </a:cubicBezTo>
                <a:cubicBezTo>
                  <a:pt x="10002" y="13419"/>
                  <a:pt x="11145" y="14514"/>
                  <a:pt x="11145" y="15848"/>
                </a:cubicBezTo>
                <a:cubicBezTo>
                  <a:pt x="11145" y="16514"/>
                  <a:pt x="10609" y="17669"/>
                  <a:pt x="10550" y="17800"/>
                </a:cubicBezTo>
                <a:cubicBezTo>
                  <a:pt x="10502" y="17931"/>
                  <a:pt x="10466" y="18038"/>
                  <a:pt x="10466" y="18146"/>
                </a:cubicBezTo>
                <a:cubicBezTo>
                  <a:pt x="10466" y="18527"/>
                  <a:pt x="10871" y="18610"/>
                  <a:pt x="11050" y="18634"/>
                </a:cubicBezTo>
                <a:lnTo>
                  <a:pt x="11074" y="18634"/>
                </a:lnTo>
                <a:lnTo>
                  <a:pt x="11074" y="18646"/>
                </a:lnTo>
                <a:cubicBezTo>
                  <a:pt x="11098" y="18634"/>
                  <a:pt x="11181" y="18634"/>
                  <a:pt x="11181" y="18634"/>
                </a:cubicBezTo>
                <a:lnTo>
                  <a:pt x="17027" y="18634"/>
                </a:lnTo>
                <a:lnTo>
                  <a:pt x="17027" y="0"/>
                </a:lnTo>
                <a:lnTo>
                  <a:pt x="11038" y="0"/>
                </a:lnTo>
                <a:cubicBezTo>
                  <a:pt x="10883" y="24"/>
                  <a:pt x="10478" y="250"/>
                  <a:pt x="10478" y="631"/>
                </a:cubicBezTo>
                <a:cubicBezTo>
                  <a:pt x="10478" y="739"/>
                  <a:pt x="10502" y="846"/>
                  <a:pt x="10562" y="977"/>
                </a:cubicBezTo>
                <a:cubicBezTo>
                  <a:pt x="10621" y="1108"/>
                  <a:pt x="11157" y="2263"/>
                  <a:pt x="11157" y="2929"/>
                </a:cubicBezTo>
                <a:cubicBezTo>
                  <a:pt x="11157" y="4263"/>
                  <a:pt x="10002" y="5358"/>
                  <a:pt x="8585" y="5358"/>
                </a:cubicBezTo>
                <a:cubicBezTo>
                  <a:pt x="7180" y="5358"/>
                  <a:pt x="6025" y="4263"/>
                  <a:pt x="6025" y="2929"/>
                </a:cubicBezTo>
                <a:cubicBezTo>
                  <a:pt x="6025" y="2263"/>
                  <a:pt x="6561" y="1108"/>
                  <a:pt x="6621" y="977"/>
                </a:cubicBezTo>
                <a:cubicBezTo>
                  <a:pt x="6680" y="846"/>
                  <a:pt x="6704" y="739"/>
                  <a:pt x="6704" y="631"/>
                </a:cubicBezTo>
                <a:cubicBezTo>
                  <a:pt x="6704" y="239"/>
                  <a:pt x="6287" y="24"/>
                  <a:pt x="61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4"/>
          <p:cNvSpPr/>
          <p:nvPr/>
        </p:nvSpPr>
        <p:spPr>
          <a:xfrm>
            <a:off x="5015802" y="3289571"/>
            <a:ext cx="798444" cy="1045259"/>
          </a:xfrm>
          <a:custGeom>
            <a:avLst/>
            <a:gdLst/>
            <a:ahLst/>
            <a:cxnLst/>
            <a:rect l="l" t="t" r="r" b="b"/>
            <a:pathLst>
              <a:path w="17181" h="22492" extrusionOk="0">
                <a:moveTo>
                  <a:pt x="8727" y="0"/>
                </a:moveTo>
                <a:cubicBezTo>
                  <a:pt x="7680" y="0"/>
                  <a:pt x="6822" y="750"/>
                  <a:pt x="6822" y="1667"/>
                </a:cubicBezTo>
                <a:cubicBezTo>
                  <a:pt x="6822" y="2036"/>
                  <a:pt x="7144" y="2834"/>
                  <a:pt x="7346" y="3251"/>
                </a:cubicBezTo>
                <a:cubicBezTo>
                  <a:pt x="7453" y="3453"/>
                  <a:pt x="7501" y="3656"/>
                  <a:pt x="7501" y="3858"/>
                </a:cubicBezTo>
                <a:cubicBezTo>
                  <a:pt x="7501" y="4477"/>
                  <a:pt x="7013" y="4918"/>
                  <a:pt x="6287" y="4977"/>
                </a:cubicBezTo>
                <a:lnTo>
                  <a:pt x="12" y="4977"/>
                </a:lnTo>
                <a:cubicBezTo>
                  <a:pt x="12" y="4977"/>
                  <a:pt x="12" y="6180"/>
                  <a:pt x="0" y="6180"/>
                </a:cubicBezTo>
                <a:lnTo>
                  <a:pt x="0" y="11442"/>
                </a:lnTo>
                <a:cubicBezTo>
                  <a:pt x="0" y="11526"/>
                  <a:pt x="12" y="11585"/>
                  <a:pt x="12" y="11609"/>
                </a:cubicBezTo>
                <a:cubicBezTo>
                  <a:pt x="36" y="11847"/>
                  <a:pt x="131" y="12014"/>
                  <a:pt x="274" y="12097"/>
                </a:cubicBezTo>
                <a:cubicBezTo>
                  <a:pt x="333" y="12131"/>
                  <a:pt x="396" y="12144"/>
                  <a:pt x="459" y="12144"/>
                </a:cubicBezTo>
                <a:cubicBezTo>
                  <a:pt x="576" y="12144"/>
                  <a:pt x="693" y="12100"/>
                  <a:pt x="786" y="12061"/>
                </a:cubicBezTo>
                <a:cubicBezTo>
                  <a:pt x="917" y="11990"/>
                  <a:pt x="2024" y="11466"/>
                  <a:pt x="2655" y="11466"/>
                </a:cubicBezTo>
                <a:cubicBezTo>
                  <a:pt x="3929" y="11466"/>
                  <a:pt x="5120" y="12609"/>
                  <a:pt x="5120" y="14026"/>
                </a:cubicBezTo>
                <a:cubicBezTo>
                  <a:pt x="5120" y="15443"/>
                  <a:pt x="3929" y="16586"/>
                  <a:pt x="2655" y="16586"/>
                </a:cubicBezTo>
                <a:cubicBezTo>
                  <a:pt x="2024" y="16586"/>
                  <a:pt x="917" y="16050"/>
                  <a:pt x="786" y="15990"/>
                </a:cubicBezTo>
                <a:cubicBezTo>
                  <a:pt x="670" y="15936"/>
                  <a:pt x="562" y="15909"/>
                  <a:pt x="467" y="15909"/>
                </a:cubicBezTo>
                <a:cubicBezTo>
                  <a:pt x="395" y="15909"/>
                  <a:pt x="330" y="15924"/>
                  <a:pt x="274" y="15955"/>
                </a:cubicBezTo>
                <a:cubicBezTo>
                  <a:pt x="131" y="16038"/>
                  <a:pt x="24" y="16229"/>
                  <a:pt x="0" y="16479"/>
                </a:cubicBezTo>
                <a:cubicBezTo>
                  <a:pt x="0" y="16490"/>
                  <a:pt x="0" y="16490"/>
                  <a:pt x="0" y="16502"/>
                </a:cubicBezTo>
                <a:lnTo>
                  <a:pt x="0" y="16645"/>
                </a:lnTo>
                <a:lnTo>
                  <a:pt x="0" y="22491"/>
                </a:lnTo>
                <a:lnTo>
                  <a:pt x="13311" y="22491"/>
                </a:lnTo>
                <a:cubicBezTo>
                  <a:pt x="15443" y="22491"/>
                  <a:pt x="17181" y="20753"/>
                  <a:pt x="17181" y="18622"/>
                </a:cubicBezTo>
                <a:lnTo>
                  <a:pt x="17181" y="4977"/>
                </a:lnTo>
                <a:lnTo>
                  <a:pt x="11323" y="4977"/>
                </a:lnTo>
                <a:cubicBezTo>
                  <a:pt x="10847" y="4977"/>
                  <a:pt x="10323" y="4799"/>
                  <a:pt x="10085" y="4358"/>
                </a:cubicBezTo>
                <a:cubicBezTo>
                  <a:pt x="10001" y="4203"/>
                  <a:pt x="9966" y="4025"/>
                  <a:pt x="9966" y="3858"/>
                </a:cubicBezTo>
                <a:cubicBezTo>
                  <a:pt x="9966" y="3656"/>
                  <a:pt x="10013" y="3453"/>
                  <a:pt x="10120" y="3251"/>
                </a:cubicBezTo>
                <a:cubicBezTo>
                  <a:pt x="10323" y="2834"/>
                  <a:pt x="10644" y="2036"/>
                  <a:pt x="10644" y="1667"/>
                </a:cubicBezTo>
                <a:cubicBezTo>
                  <a:pt x="10644" y="750"/>
                  <a:pt x="9787" y="0"/>
                  <a:pt x="87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4"/>
          <p:cNvSpPr/>
          <p:nvPr/>
        </p:nvSpPr>
        <p:spPr>
          <a:xfrm>
            <a:off x="3910257" y="3511993"/>
            <a:ext cx="1323537" cy="822842"/>
          </a:xfrm>
          <a:custGeom>
            <a:avLst/>
            <a:gdLst/>
            <a:ahLst/>
            <a:cxnLst/>
            <a:rect l="l" t="t" r="r" b="b"/>
            <a:pathLst>
              <a:path w="28480" h="17706" extrusionOk="0">
                <a:moveTo>
                  <a:pt x="17050" y="1"/>
                </a:moveTo>
                <a:lnTo>
                  <a:pt x="17050" y="13"/>
                </a:lnTo>
                <a:cubicBezTo>
                  <a:pt x="16621" y="36"/>
                  <a:pt x="16371" y="227"/>
                  <a:pt x="16371" y="536"/>
                </a:cubicBezTo>
                <a:cubicBezTo>
                  <a:pt x="16371" y="644"/>
                  <a:pt x="16407" y="763"/>
                  <a:pt x="16467" y="894"/>
                </a:cubicBezTo>
                <a:cubicBezTo>
                  <a:pt x="16526" y="1013"/>
                  <a:pt x="17074" y="2144"/>
                  <a:pt x="17074" y="2787"/>
                </a:cubicBezTo>
                <a:cubicBezTo>
                  <a:pt x="17074" y="4073"/>
                  <a:pt x="15907" y="5132"/>
                  <a:pt x="14478" y="5132"/>
                </a:cubicBezTo>
                <a:cubicBezTo>
                  <a:pt x="13050" y="5132"/>
                  <a:pt x="11883" y="4073"/>
                  <a:pt x="11883" y="2787"/>
                </a:cubicBezTo>
                <a:cubicBezTo>
                  <a:pt x="11883" y="2144"/>
                  <a:pt x="12430" y="1013"/>
                  <a:pt x="12490" y="894"/>
                </a:cubicBezTo>
                <a:cubicBezTo>
                  <a:pt x="12549" y="763"/>
                  <a:pt x="12585" y="644"/>
                  <a:pt x="12585" y="536"/>
                </a:cubicBezTo>
                <a:cubicBezTo>
                  <a:pt x="12585" y="239"/>
                  <a:pt x="12335" y="36"/>
                  <a:pt x="11907" y="13"/>
                </a:cubicBezTo>
                <a:lnTo>
                  <a:pt x="5120" y="13"/>
                </a:lnTo>
                <a:lnTo>
                  <a:pt x="5120" y="6513"/>
                </a:lnTo>
                <a:lnTo>
                  <a:pt x="5120" y="6668"/>
                </a:lnTo>
                <a:cubicBezTo>
                  <a:pt x="5084" y="7168"/>
                  <a:pt x="4882" y="7561"/>
                  <a:pt x="4537" y="7752"/>
                </a:cubicBezTo>
                <a:cubicBezTo>
                  <a:pt x="4372" y="7845"/>
                  <a:pt x="4194" y="7893"/>
                  <a:pt x="4006" y="7893"/>
                </a:cubicBezTo>
                <a:cubicBezTo>
                  <a:pt x="3813" y="7893"/>
                  <a:pt x="3611" y="7842"/>
                  <a:pt x="3405" y="7740"/>
                </a:cubicBezTo>
                <a:cubicBezTo>
                  <a:pt x="3096" y="7585"/>
                  <a:pt x="2191" y="7192"/>
                  <a:pt x="1762" y="7192"/>
                </a:cubicBezTo>
                <a:cubicBezTo>
                  <a:pt x="786" y="7192"/>
                  <a:pt x="0" y="8097"/>
                  <a:pt x="0" y="9204"/>
                </a:cubicBezTo>
                <a:cubicBezTo>
                  <a:pt x="0" y="10311"/>
                  <a:pt x="786" y="11216"/>
                  <a:pt x="1762" y="11216"/>
                </a:cubicBezTo>
                <a:cubicBezTo>
                  <a:pt x="2191" y="11216"/>
                  <a:pt x="3096" y="10823"/>
                  <a:pt x="3405" y="10669"/>
                </a:cubicBezTo>
                <a:cubicBezTo>
                  <a:pt x="3614" y="10564"/>
                  <a:pt x="3820" y="10514"/>
                  <a:pt x="4016" y="10514"/>
                </a:cubicBezTo>
                <a:cubicBezTo>
                  <a:pt x="4200" y="10514"/>
                  <a:pt x="4375" y="10558"/>
                  <a:pt x="4537" y="10645"/>
                </a:cubicBezTo>
                <a:cubicBezTo>
                  <a:pt x="4870" y="10847"/>
                  <a:pt x="5072" y="11216"/>
                  <a:pt x="5120" y="11704"/>
                </a:cubicBezTo>
                <a:cubicBezTo>
                  <a:pt x="5120" y="11728"/>
                  <a:pt x="5120" y="11788"/>
                  <a:pt x="5120" y="11871"/>
                </a:cubicBezTo>
                <a:lnTo>
                  <a:pt x="5120" y="17705"/>
                </a:lnTo>
                <a:lnTo>
                  <a:pt x="23360" y="17705"/>
                </a:lnTo>
                <a:lnTo>
                  <a:pt x="23360" y="11859"/>
                </a:lnTo>
                <a:cubicBezTo>
                  <a:pt x="23360" y="11788"/>
                  <a:pt x="23348" y="11728"/>
                  <a:pt x="23348" y="11693"/>
                </a:cubicBezTo>
                <a:lnTo>
                  <a:pt x="23360" y="11693"/>
                </a:lnTo>
                <a:cubicBezTo>
                  <a:pt x="23396" y="11216"/>
                  <a:pt x="23610" y="10847"/>
                  <a:pt x="23944" y="10645"/>
                </a:cubicBezTo>
                <a:cubicBezTo>
                  <a:pt x="24099" y="10553"/>
                  <a:pt x="24275" y="10508"/>
                  <a:pt x="24460" y="10508"/>
                </a:cubicBezTo>
                <a:cubicBezTo>
                  <a:pt x="24657" y="10508"/>
                  <a:pt x="24866" y="10559"/>
                  <a:pt x="25075" y="10657"/>
                </a:cubicBezTo>
                <a:cubicBezTo>
                  <a:pt x="25384" y="10812"/>
                  <a:pt x="26289" y="11204"/>
                  <a:pt x="26718" y="11204"/>
                </a:cubicBezTo>
                <a:cubicBezTo>
                  <a:pt x="27682" y="11204"/>
                  <a:pt x="28480" y="10311"/>
                  <a:pt x="28480" y="9204"/>
                </a:cubicBezTo>
                <a:cubicBezTo>
                  <a:pt x="28480" y="8097"/>
                  <a:pt x="27682" y="7192"/>
                  <a:pt x="26718" y="7192"/>
                </a:cubicBezTo>
                <a:cubicBezTo>
                  <a:pt x="26289" y="7192"/>
                  <a:pt x="25384" y="7585"/>
                  <a:pt x="25075" y="7740"/>
                </a:cubicBezTo>
                <a:cubicBezTo>
                  <a:pt x="24869" y="7842"/>
                  <a:pt x="24664" y="7893"/>
                  <a:pt x="24469" y="7893"/>
                </a:cubicBezTo>
                <a:cubicBezTo>
                  <a:pt x="24281" y="7893"/>
                  <a:pt x="24102" y="7845"/>
                  <a:pt x="23944" y="7752"/>
                </a:cubicBezTo>
                <a:cubicBezTo>
                  <a:pt x="23598" y="7549"/>
                  <a:pt x="23384" y="7168"/>
                  <a:pt x="23360" y="6668"/>
                </a:cubicBezTo>
                <a:lnTo>
                  <a:pt x="23360" y="6513"/>
                </a:lnTo>
                <a:lnTo>
                  <a:pt x="23360" y="13"/>
                </a:lnTo>
                <a:lnTo>
                  <a:pt x="17169" y="13"/>
                </a:lnTo>
                <a:lnTo>
                  <a:pt x="170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3314324" y="3283483"/>
            <a:ext cx="800675" cy="1051347"/>
          </a:xfrm>
          <a:custGeom>
            <a:avLst/>
            <a:gdLst/>
            <a:ahLst/>
            <a:cxnLst/>
            <a:rect l="l" t="t" r="r" b="b"/>
            <a:pathLst>
              <a:path w="17229" h="22623" extrusionOk="0">
                <a:moveTo>
                  <a:pt x="8644" y="0"/>
                </a:moveTo>
                <a:cubicBezTo>
                  <a:pt x="7585" y="0"/>
                  <a:pt x="6727" y="893"/>
                  <a:pt x="6727" y="1810"/>
                </a:cubicBezTo>
                <a:cubicBezTo>
                  <a:pt x="6727" y="2179"/>
                  <a:pt x="7049" y="2977"/>
                  <a:pt x="7251" y="3382"/>
                </a:cubicBezTo>
                <a:cubicBezTo>
                  <a:pt x="7358" y="3596"/>
                  <a:pt x="7406" y="3798"/>
                  <a:pt x="7406" y="4001"/>
                </a:cubicBezTo>
                <a:cubicBezTo>
                  <a:pt x="7406" y="4215"/>
                  <a:pt x="7347" y="4441"/>
                  <a:pt x="7216" y="4620"/>
                </a:cubicBezTo>
                <a:cubicBezTo>
                  <a:pt x="7073" y="4799"/>
                  <a:pt x="6882" y="4930"/>
                  <a:pt x="6668" y="5013"/>
                </a:cubicBezTo>
                <a:cubicBezTo>
                  <a:pt x="6561" y="5061"/>
                  <a:pt x="6442" y="5084"/>
                  <a:pt x="6335" y="5096"/>
                </a:cubicBezTo>
                <a:cubicBezTo>
                  <a:pt x="6239" y="5120"/>
                  <a:pt x="6144" y="5120"/>
                  <a:pt x="6049" y="5120"/>
                </a:cubicBezTo>
                <a:lnTo>
                  <a:pt x="0" y="5120"/>
                </a:lnTo>
                <a:lnTo>
                  <a:pt x="0" y="18753"/>
                </a:lnTo>
                <a:cubicBezTo>
                  <a:pt x="0" y="20896"/>
                  <a:pt x="1739" y="22622"/>
                  <a:pt x="3870" y="22622"/>
                </a:cubicBezTo>
                <a:lnTo>
                  <a:pt x="17229" y="22622"/>
                </a:lnTo>
                <a:lnTo>
                  <a:pt x="17229" y="16788"/>
                </a:lnTo>
                <a:lnTo>
                  <a:pt x="17229" y="16657"/>
                </a:lnTo>
                <a:cubicBezTo>
                  <a:pt x="17229" y="16645"/>
                  <a:pt x="17229" y="16633"/>
                  <a:pt x="17229" y="16621"/>
                </a:cubicBezTo>
                <a:cubicBezTo>
                  <a:pt x="17205" y="16371"/>
                  <a:pt x="17110" y="16181"/>
                  <a:pt x="16967" y="16098"/>
                </a:cubicBezTo>
                <a:cubicBezTo>
                  <a:pt x="16906" y="16067"/>
                  <a:pt x="16838" y="16052"/>
                  <a:pt x="16764" y="16052"/>
                </a:cubicBezTo>
                <a:cubicBezTo>
                  <a:pt x="16666" y="16052"/>
                  <a:pt x="16559" y="16079"/>
                  <a:pt x="16443" y="16133"/>
                </a:cubicBezTo>
                <a:cubicBezTo>
                  <a:pt x="16312" y="16193"/>
                  <a:pt x="15217" y="16729"/>
                  <a:pt x="14586" y="16729"/>
                </a:cubicBezTo>
                <a:cubicBezTo>
                  <a:pt x="13300" y="16729"/>
                  <a:pt x="12252" y="15586"/>
                  <a:pt x="12252" y="14169"/>
                </a:cubicBezTo>
                <a:cubicBezTo>
                  <a:pt x="12252" y="12752"/>
                  <a:pt x="13300" y="11609"/>
                  <a:pt x="14586" y="11609"/>
                </a:cubicBezTo>
                <a:cubicBezTo>
                  <a:pt x="15217" y="11609"/>
                  <a:pt x="16312" y="12133"/>
                  <a:pt x="16443" y="12192"/>
                </a:cubicBezTo>
                <a:cubicBezTo>
                  <a:pt x="16536" y="12239"/>
                  <a:pt x="16656" y="12286"/>
                  <a:pt x="16777" y="12286"/>
                </a:cubicBezTo>
                <a:cubicBezTo>
                  <a:pt x="16841" y="12286"/>
                  <a:pt x="16905" y="12273"/>
                  <a:pt x="16967" y="12240"/>
                </a:cubicBezTo>
                <a:cubicBezTo>
                  <a:pt x="17098" y="12157"/>
                  <a:pt x="17193" y="11990"/>
                  <a:pt x="17229" y="11752"/>
                </a:cubicBezTo>
                <a:cubicBezTo>
                  <a:pt x="17229" y="11728"/>
                  <a:pt x="17229" y="11668"/>
                  <a:pt x="17229" y="11585"/>
                </a:cubicBezTo>
                <a:lnTo>
                  <a:pt x="17229" y="6323"/>
                </a:lnTo>
                <a:lnTo>
                  <a:pt x="17229" y="6001"/>
                </a:lnTo>
                <a:lnTo>
                  <a:pt x="17229" y="5120"/>
                </a:lnTo>
                <a:lnTo>
                  <a:pt x="11264" y="5120"/>
                </a:lnTo>
                <a:cubicBezTo>
                  <a:pt x="10597" y="5120"/>
                  <a:pt x="9871" y="4763"/>
                  <a:pt x="9871" y="4001"/>
                </a:cubicBezTo>
                <a:cubicBezTo>
                  <a:pt x="9871" y="3798"/>
                  <a:pt x="9918" y="3596"/>
                  <a:pt x="10025" y="3382"/>
                </a:cubicBezTo>
                <a:cubicBezTo>
                  <a:pt x="10228" y="2965"/>
                  <a:pt x="10549" y="2179"/>
                  <a:pt x="10549" y="1810"/>
                </a:cubicBezTo>
                <a:cubicBezTo>
                  <a:pt x="10549" y="893"/>
                  <a:pt x="9692" y="0"/>
                  <a:pt x="86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3314324" y="2622259"/>
            <a:ext cx="800675" cy="868199"/>
          </a:xfrm>
          <a:custGeom>
            <a:avLst/>
            <a:gdLst/>
            <a:ahLst/>
            <a:cxnLst/>
            <a:rect l="l" t="t" r="r" b="b"/>
            <a:pathLst>
              <a:path w="17229" h="18682" extrusionOk="0">
                <a:moveTo>
                  <a:pt x="0" y="0"/>
                </a:moveTo>
                <a:lnTo>
                  <a:pt x="0" y="18681"/>
                </a:lnTo>
                <a:lnTo>
                  <a:pt x="6180" y="18681"/>
                </a:lnTo>
                <a:cubicBezTo>
                  <a:pt x="6358" y="18658"/>
                  <a:pt x="6763" y="18574"/>
                  <a:pt x="6763" y="18181"/>
                </a:cubicBezTo>
                <a:cubicBezTo>
                  <a:pt x="6763" y="18074"/>
                  <a:pt x="6727" y="17967"/>
                  <a:pt x="6668" y="17836"/>
                </a:cubicBezTo>
                <a:cubicBezTo>
                  <a:pt x="6608" y="17705"/>
                  <a:pt x="6084" y="16538"/>
                  <a:pt x="6084" y="15871"/>
                </a:cubicBezTo>
                <a:cubicBezTo>
                  <a:pt x="6084" y="14514"/>
                  <a:pt x="7227" y="13550"/>
                  <a:pt x="8644" y="13550"/>
                </a:cubicBezTo>
                <a:cubicBezTo>
                  <a:pt x="10061" y="13550"/>
                  <a:pt x="11204" y="14514"/>
                  <a:pt x="11204" y="15871"/>
                </a:cubicBezTo>
                <a:cubicBezTo>
                  <a:pt x="11204" y="16538"/>
                  <a:pt x="10668" y="17705"/>
                  <a:pt x="10609" y="17836"/>
                </a:cubicBezTo>
                <a:cubicBezTo>
                  <a:pt x="10549" y="17967"/>
                  <a:pt x="10526" y="18074"/>
                  <a:pt x="10526" y="18181"/>
                </a:cubicBezTo>
                <a:cubicBezTo>
                  <a:pt x="10526" y="18598"/>
                  <a:pt x="11002" y="18669"/>
                  <a:pt x="11145" y="18681"/>
                </a:cubicBezTo>
                <a:lnTo>
                  <a:pt x="17229" y="18681"/>
                </a:lnTo>
                <a:lnTo>
                  <a:pt x="17229" y="12359"/>
                </a:lnTo>
                <a:lnTo>
                  <a:pt x="17229" y="12228"/>
                </a:lnTo>
                <a:cubicBezTo>
                  <a:pt x="17229" y="12204"/>
                  <a:pt x="17229" y="12192"/>
                  <a:pt x="17229" y="12181"/>
                </a:cubicBezTo>
                <a:cubicBezTo>
                  <a:pt x="17205" y="11919"/>
                  <a:pt x="17110" y="11716"/>
                  <a:pt x="16967" y="11633"/>
                </a:cubicBezTo>
                <a:cubicBezTo>
                  <a:pt x="16904" y="11596"/>
                  <a:pt x="16835" y="11578"/>
                  <a:pt x="16760" y="11578"/>
                </a:cubicBezTo>
                <a:cubicBezTo>
                  <a:pt x="16663" y="11578"/>
                  <a:pt x="16557" y="11608"/>
                  <a:pt x="16443" y="11669"/>
                </a:cubicBezTo>
                <a:cubicBezTo>
                  <a:pt x="16312" y="11728"/>
                  <a:pt x="15217" y="12300"/>
                  <a:pt x="14586" y="12300"/>
                </a:cubicBezTo>
                <a:cubicBezTo>
                  <a:pt x="13300" y="12300"/>
                  <a:pt x="12252" y="11085"/>
                  <a:pt x="12252" y="9585"/>
                </a:cubicBezTo>
                <a:cubicBezTo>
                  <a:pt x="12252" y="8085"/>
                  <a:pt x="13300" y="6870"/>
                  <a:pt x="14586" y="6870"/>
                </a:cubicBezTo>
                <a:cubicBezTo>
                  <a:pt x="15217" y="6870"/>
                  <a:pt x="16312" y="7430"/>
                  <a:pt x="16443" y="7501"/>
                </a:cubicBezTo>
                <a:cubicBezTo>
                  <a:pt x="16533" y="7547"/>
                  <a:pt x="16647" y="7592"/>
                  <a:pt x="16764" y="7592"/>
                </a:cubicBezTo>
                <a:cubicBezTo>
                  <a:pt x="16832" y="7592"/>
                  <a:pt x="16901" y="7576"/>
                  <a:pt x="16967" y="7537"/>
                </a:cubicBezTo>
                <a:cubicBezTo>
                  <a:pt x="17098" y="7454"/>
                  <a:pt x="17193" y="7275"/>
                  <a:pt x="17229" y="7025"/>
                </a:cubicBezTo>
                <a:cubicBezTo>
                  <a:pt x="17229" y="7001"/>
                  <a:pt x="17229" y="6942"/>
                  <a:pt x="17229" y="6847"/>
                </a:cubicBezTo>
                <a:lnTo>
                  <a:pt x="17229" y="1274"/>
                </a:lnTo>
                <a:lnTo>
                  <a:pt x="17229" y="929"/>
                </a:lnTo>
                <a:lnTo>
                  <a:pt x="17229" y="0"/>
                </a:lnTo>
                <a:lnTo>
                  <a:pt x="11109" y="0"/>
                </a:lnTo>
                <a:cubicBezTo>
                  <a:pt x="10942" y="12"/>
                  <a:pt x="10526" y="96"/>
                  <a:pt x="10526" y="489"/>
                </a:cubicBezTo>
                <a:cubicBezTo>
                  <a:pt x="10526" y="596"/>
                  <a:pt x="10549" y="715"/>
                  <a:pt x="10609" y="834"/>
                </a:cubicBezTo>
                <a:cubicBezTo>
                  <a:pt x="10668" y="965"/>
                  <a:pt x="11204" y="2144"/>
                  <a:pt x="11204" y="2810"/>
                </a:cubicBezTo>
                <a:cubicBezTo>
                  <a:pt x="11204" y="4168"/>
                  <a:pt x="10049" y="5132"/>
                  <a:pt x="8632" y="5132"/>
                </a:cubicBezTo>
                <a:cubicBezTo>
                  <a:pt x="7227" y="5132"/>
                  <a:pt x="6073" y="4168"/>
                  <a:pt x="6073" y="2810"/>
                </a:cubicBezTo>
                <a:cubicBezTo>
                  <a:pt x="6073" y="2144"/>
                  <a:pt x="6608" y="965"/>
                  <a:pt x="6668" y="834"/>
                </a:cubicBezTo>
                <a:cubicBezTo>
                  <a:pt x="6727" y="715"/>
                  <a:pt x="6751" y="596"/>
                  <a:pt x="6751" y="489"/>
                </a:cubicBezTo>
                <a:cubicBezTo>
                  <a:pt x="6751" y="108"/>
                  <a:pt x="6370" y="24"/>
                  <a:pt x="61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4"/>
          <p:cNvSpPr txBox="1"/>
          <p:nvPr/>
        </p:nvSpPr>
        <p:spPr>
          <a:xfrm>
            <a:off x="945674" y="1446689"/>
            <a:ext cx="1553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434343"/>
                </a:solidFill>
                <a:latin typeface="Fira Sans Extra Condensed Medium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로그인 기능</a:t>
            </a:r>
            <a:endParaRPr sz="1700" b="1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482" name="Google Shape;482;p24"/>
          <p:cNvSpPr txBox="1"/>
          <p:nvPr/>
        </p:nvSpPr>
        <p:spPr>
          <a:xfrm>
            <a:off x="312420" y="1793537"/>
            <a:ext cx="2186954" cy="112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회원가입 가능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228600" lvl="0" indent="-2286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계정 별 다른 권한 부여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228600" lvl="0" indent="-2286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로그인 계정으로 예약 가능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228600" lvl="0" indent="-2286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관리자 계정 모든 예약 현황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확인 가능 권한 부여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sp>
        <p:nvSpPr>
          <p:cNvPr id="485" name="Google Shape;485;p24"/>
          <p:cNvSpPr txBox="1"/>
          <p:nvPr/>
        </p:nvSpPr>
        <p:spPr>
          <a:xfrm>
            <a:off x="6649442" y="1446678"/>
            <a:ext cx="176875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예약 수정</a:t>
            </a:r>
            <a:r>
              <a:rPr lang="en-US" altLang="ko-KR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/</a:t>
            </a:r>
            <a:r>
              <a:rPr lang="ko-KR" altLang="en-US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삭제</a:t>
            </a:r>
            <a:endParaRPr sz="1700" b="1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486" name="Google Shape;486;p24"/>
          <p:cNvSpPr txBox="1"/>
          <p:nvPr/>
        </p:nvSpPr>
        <p:spPr>
          <a:xfrm>
            <a:off x="6649442" y="1793526"/>
            <a:ext cx="2166898" cy="1216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예약 완료한 내용을        원하는</a:t>
            </a:r>
            <a:r>
              <a: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 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내용으로 수정 가능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예약 내용을 삭제 가능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예약한 계정으로만          예약 수정 및 삭제 가능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sp>
        <p:nvSpPr>
          <p:cNvPr id="487" name="Google Shape;487;p24"/>
          <p:cNvSpPr txBox="1"/>
          <p:nvPr/>
        </p:nvSpPr>
        <p:spPr>
          <a:xfrm>
            <a:off x="472440" y="3705912"/>
            <a:ext cx="2096335" cy="90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예약 가능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228600" lvl="0" indent="-2286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기존 예약된 테이블 및 시간에 예약 불가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228600" lvl="0" indent="-2286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테이블 지정 좌석 이상     예약 불가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228600" lvl="0" indent="-2286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sp>
        <p:nvSpPr>
          <p:cNvPr id="488" name="Google Shape;488;p24"/>
          <p:cNvSpPr txBox="1"/>
          <p:nvPr/>
        </p:nvSpPr>
        <p:spPr>
          <a:xfrm>
            <a:off x="6575150" y="3359063"/>
            <a:ext cx="216689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예약</a:t>
            </a:r>
            <a:r>
              <a:rPr lang="en-US" altLang="ko-KR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/</a:t>
            </a:r>
            <a:r>
              <a:rPr lang="ko-KR" altLang="en-US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테이블 정보 확인</a:t>
            </a:r>
            <a:endParaRPr sz="1700" b="1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489" name="Google Shape;489;p24"/>
          <p:cNvSpPr txBox="1"/>
          <p:nvPr/>
        </p:nvSpPr>
        <p:spPr>
          <a:xfrm>
            <a:off x="6575150" y="3705912"/>
            <a:ext cx="191353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테이블</a:t>
            </a:r>
            <a:r>
              <a:rPr 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 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별 좌석 개수 지정 및 확인 가능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테이블 별 예약 내역 확인 가능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sp>
        <p:nvSpPr>
          <p:cNvPr id="490" name="Google Shape;490;p24"/>
          <p:cNvSpPr txBox="1"/>
          <p:nvPr/>
        </p:nvSpPr>
        <p:spPr>
          <a:xfrm>
            <a:off x="815340" y="3359063"/>
            <a:ext cx="1753435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예약 기능</a:t>
            </a:r>
            <a:endParaRPr sz="1700" b="1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492" name="Google Shape;492;p24"/>
          <p:cNvSpPr/>
          <p:nvPr/>
        </p:nvSpPr>
        <p:spPr>
          <a:xfrm>
            <a:off x="5328350" y="3584400"/>
            <a:ext cx="1170600" cy="252425"/>
          </a:xfrm>
          <a:custGeom>
            <a:avLst/>
            <a:gdLst/>
            <a:ahLst/>
            <a:cxnLst/>
            <a:rect l="l" t="t" r="r" b="b"/>
            <a:pathLst>
              <a:path w="46824" h="10097" extrusionOk="0">
                <a:moveTo>
                  <a:pt x="46824" y="0"/>
                </a:moveTo>
                <a:lnTo>
                  <a:pt x="17488" y="0"/>
                </a:lnTo>
                <a:lnTo>
                  <a:pt x="0" y="1009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493" name="Google Shape;493;p24"/>
          <p:cNvSpPr/>
          <p:nvPr/>
        </p:nvSpPr>
        <p:spPr>
          <a:xfrm>
            <a:off x="5418602" y="2058387"/>
            <a:ext cx="1170600" cy="252425"/>
          </a:xfrm>
          <a:custGeom>
            <a:avLst/>
            <a:gdLst/>
            <a:ahLst/>
            <a:cxnLst/>
            <a:rect l="l" t="t" r="r" b="b"/>
            <a:pathLst>
              <a:path w="46824" h="10097" extrusionOk="0">
                <a:moveTo>
                  <a:pt x="46824" y="0"/>
                </a:moveTo>
                <a:lnTo>
                  <a:pt x="17488" y="0"/>
                </a:lnTo>
                <a:lnTo>
                  <a:pt x="0" y="1009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495" name="Google Shape;495;p24"/>
          <p:cNvSpPr/>
          <p:nvPr/>
        </p:nvSpPr>
        <p:spPr>
          <a:xfrm flipH="1">
            <a:off x="2514062" y="2060988"/>
            <a:ext cx="1170600" cy="252425"/>
          </a:xfrm>
          <a:custGeom>
            <a:avLst/>
            <a:gdLst/>
            <a:ahLst/>
            <a:cxnLst/>
            <a:rect l="l" t="t" r="r" b="b"/>
            <a:pathLst>
              <a:path w="46824" h="10097" extrusionOk="0">
                <a:moveTo>
                  <a:pt x="46824" y="0"/>
                </a:moveTo>
                <a:lnTo>
                  <a:pt x="17488" y="0"/>
                </a:lnTo>
                <a:lnTo>
                  <a:pt x="0" y="1009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496" name="Google Shape;496;p24"/>
          <p:cNvSpPr/>
          <p:nvPr/>
        </p:nvSpPr>
        <p:spPr>
          <a:xfrm flipH="1">
            <a:off x="2568775" y="3584400"/>
            <a:ext cx="1170600" cy="252425"/>
          </a:xfrm>
          <a:custGeom>
            <a:avLst/>
            <a:gdLst/>
            <a:ahLst/>
            <a:cxnLst/>
            <a:rect l="l" t="t" r="r" b="b"/>
            <a:pathLst>
              <a:path w="46824" h="10097" extrusionOk="0">
                <a:moveTo>
                  <a:pt x="46824" y="0"/>
                </a:moveTo>
                <a:lnTo>
                  <a:pt x="17488" y="0"/>
                </a:lnTo>
                <a:lnTo>
                  <a:pt x="0" y="1009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498" name="Google Shape;498;p24"/>
          <p:cNvSpPr/>
          <p:nvPr/>
        </p:nvSpPr>
        <p:spPr>
          <a:xfrm>
            <a:off x="3916880" y="2393484"/>
            <a:ext cx="1310292" cy="1336270"/>
          </a:xfrm>
          <a:custGeom>
            <a:avLst/>
            <a:gdLst/>
            <a:ahLst/>
            <a:cxnLst/>
            <a:rect l="l" t="t" r="r" b="b"/>
            <a:pathLst>
              <a:path w="28195" h="28754" extrusionOk="0">
                <a:moveTo>
                  <a:pt x="14324" y="0"/>
                </a:moveTo>
                <a:cubicBezTo>
                  <a:pt x="13098" y="0"/>
                  <a:pt x="12229" y="893"/>
                  <a:pt x="12229" y="1989"/>
                </a:cubicBezTo>
                <a:cubicBezTo>
                  <a:pt x="12229" y="2560"/>
                  <a:pt x="12788" y="3703"/>
                  <a:pt x="12788" y="3703"/>
                </a:cubicBezTo>
                <a:cubicBezTo>
                  <a:pt x="13122" y="4370"/>
                  <a:pt x="12622" y="4918"/>
                  <a:pt x="11848" y="4965"/>
                </a:cubicBezTo>
                <a:lnTo>
                  <a:pt x="4966" y="4965"/>
                </a:lnTo>
                <a:cubicBezTo>
                  <a:pt x="4966" y="4965"/>
                  <a:pt x="4978" y="6525"/>
                  <a:pt x="4978" y="6632"/>
                </a:cubicBezTo>
                <a:lnTo>
                  <a:pt x="4978" y="9263"/>
                </a:lnTo>
                <a:lnTo>
                  <a:pt x="4978" y="12002"/>
                </a:lnTo>
                <a:lnTo>
                  <a:pt x="4978" y="12133"/>
                </a:lnTo>
                <a:cubicBezTo>
                  <a:pt x="4940" y="12732"/>
                  <a:pt x="4593" y="13177"/>
                  <a:pt x="4122" y="13177"/>
                </a:cubicBezTo>
                <a:cubicBezTo>
                  <a:pt x="3995" y="13177"/>
                  <a:pt x="3858" y="13144"/>
                  <a:pt x="3716" y="13073"/>
                </a:cubicBezTo>
                <a:cubicBezTo>
                  <a:pt x="3716" y="13073"/>
                  <a:pt x="2573" y="12371"/>
                  <a:pt x="2001" y="12371"/>
                </a:cubicBezTo>
                <a:cubicBezTo>
                  <a:pt x="894" y="12371"/>
                  <a:pt x="1" y="13371"/>
                  <a:pt x="1" y="14609"/>
                </a:cubicBezTo>
                <a:cubicBezTo>
                  <a:pt x="1" y="15848"/>
                  <a:pt x="894" y="16848"/>
                  <a:pt x="2001" y="16848"/>
                </a:cubicBezTo>
                <a:cubicBezTo>
                  <a:pt x="2573" y="16848"/>
                  <a:pt x="3716" y="16145"/>
                  <a:pt x="3716" y="16145"/>
                </a:cubicBezTo>
                <a:cubicBezTo>
                  <a:pt x="3856" y="16077"/>
                  <a:pt x="3991" y="16046"/>
                  <a:pt x="4118" y="16046"/>
                </a:cubicBezTo>
                <a:cubicBezTo>
                  <a:pt x="4591" y="16046"/>
                  <a:pt x="4940" y="16484"/>
                  <a:pt x="4978" y="17086"/>
                </a:cubicBezTo>
                <a:cubicBezTo>
                  <a:pt x="4978" y="17116"/>
                  <a:pt x="4978" y="17151"/>
                  <a:pt x="4978" y="17193"/>
                </a:cubicBezTo>
                <a:lnTo>
                  <a:pt x="4978" y="22396"/>
                </a:lnTo>
                <a:cubicBezTo>
                  <a:pt x="4978" y="22801"/>
                  <a:pt x="4978" y="23503"/>
                  <a:pt x="4978" y="23503"/>
                </a:cubicBezTo>
                <a:lnTo>
                  <a:pt x="11848" y="23503"/>
                </a:lnTo>
                <a:cubicBezTo>
                  <a:pt x="12622" y="23563"/>
                  <a:pt x="13122" y="24110"/>
                  <a:pt x="12800" y="24765"/>
                </a:cubicBezTo>
                <a:cubicBezTo>
                  <a:pt x="12800" y="24765"/>
                  <a:pt x="12098" y="26051"/>
                  <a:pt x="12098" y="26623"/>
                </a:cubicBezTo>
                <a:cubicBezTo>
                  <a:pt x="12098" y="27718"/>
                  <a:pt x="13098" y="28754"/>
                  <a:pt x="14324" y="28754"/>
                </a:cubicBezTo>
                <a:cubicBezTo>
                  <a:pt x="15562" y="28754"/>
                  <a:pt x="16563" y="27718"/>
                  <a:pt x="16563" y="26623"/>
                </a:cubicBezTo>
                <a:cubicBezTo>
                  <a:pt x="16563" y="26051"/>
                  <a:pt x="15860" y="24765"/>
                  <a:pt x="15860" y="24765"/>
                </a:cubicBezTo>
                <a:cubicBezTo>
                  <a:pt x="15539" y="24110"/>
                  <a:pt x="16039" y="23563"/>
                  <a:pt x="16813" y="23503"/>
                </a:cubicBezTo>
                <a:lnTo>
                  <a:pt x="23218" y="23503"/>
                </a:lnTo>
                <a:lnTo>
                  <a:pt x="23218" y="19491"/>
                </a:lnTo>
                <a:lnTo>
                  <a:pt x="23218" y="17217"/>
                </a:lnTo>
                <a:lnTo>
                  <a:pt x="23218" y="17086"/>
                </a:lnTo>
                <a:cubicBezTo>
                  <a:pt x="23254" y="16515"/>
                  <a:pt x="23570" y="16165"/>
                  <a:pt x="24006" y="16165"/>
                </a:cubicBezTo>
                <a:cubicBezTo>
                  <a:pt x="24153" y="16165"/>
                  <a:pt x="24313" y="16204"/>
                  <a:pt x="24480" y="16288"/>
                </a:cubicBezTo>
                <a:cubicBezTo>
                  <a:pt x="24480" y="16288"/>
                  <a:pt x="25623" y="16848"/>
                  <a:pt x="26195" y="16848"/>
                </a:cubicBezTo>
                <a:cubicBezTo>
                  <a:pt x="27302" y="16848"/>
                  <a:pt x="28195" y="15848"/>
                  <a:pt x="28195" y="14609"/>
                </a:cubicBezTo>
                <a:cubicBezTo>
                  <a:pt x="28195" y="13371"/>
                  <a:pt x="27302" y="12371"/>
                  <a:pt x="26195" y="12371"/>
                </a:cubicBezTo>
                <a:cubicBezTo>
                  <a:pt x="25623" y="12371"/>
                  <a:pt x="24480" y="13073"/>
                  <a:pt x="24480" y="13073"/>
                </a:cubicBezTo>
                <a:cubicBezTo>
                  <a:pt x="24338" y="13144"/>
                  <a:pt x="24201" y="13177"/>
                  <a:pt x="24074" y="13177"/>
                </a:cubicBezTo>
                <a:cubicBezTo>
                  <a:pt x="23603" y="13177"/>
                  <a:pt x="23256" y="12732"/>
                  <a:pt x="23218" y="12133"/>
                </a:cubicBezTo>
                <a:cubicBezTo>
                  <a:pt x="23218" y="12103"/>
                  <a:pt x="23218" y="12067"/>
                  <a:pt x="23218" y="12026"/>
                </a:cubicBezTo>
                <a:lnTo>
                  <a:pt x="23218" y="6442"/>
                </a:lnTo>
                <a:lnTo>
                  <a:pt x="23218" y="4965"/>
                </a:lnTo>
                <a:lnTo>
                  <a:pt x="16813" y="4965"/>
                </a:lnTo>
                <a:cubicBezTo>
                  <a:pt x="16039" y="4918"/>
                  <a:pt x="15539" y="4370"/>
                  <a:pt x="15860" y="3703"/>
                </a:cubicBezTo>
                <a:cubicBezTo>
                  <a:pt x="15860" y="3703"/>
                  <a:pt x="16420" y="2560"/>
                  <a:pt x="16420" y="1989"/>
                </a:cubicBezTo>
                <a:cubicBezTo>
                  <a:pt x="16420" y="893"/>
                  <a:pt x="15562" y="0"/>
                  <a:pt x="143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8E090C4-1B44-5337-A82B-F86129882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68" y="2790163"/>
            <a:ext cx="526365" cy="5263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Software Engineering</a:t>
            </a:r>
            <a:br>
              <a:rPr 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Term Project Review</a:t>
            </a:r>
            <a:endParaRPr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17" name="Google Shape;1017;p35"/>
          <p:cNvSpPr/>
          <p:nvPr/>
        </p:nvSpPr>
        <p:spPr>
          <a:xfrm>
            <a:off x="6419127" y="2844561"/>
            <a:ext cx="26334" cy="7096"/>
          </a:xfrm>
          <a:custGeom>
            <a:avLst/>
            <a:gdLst/>
            <a:ahLst/>
            <a:cxnLst/>
            <a:rect l="l" t="t" r="r" b="b"/>
            <a:pathLst>
              <a:path w="668" h="180" fill="none" extrusionOk="0">
                <a:moveTo>
                  <a:pt x="667" y="1"/>
                </a:moveTo>
                <a:cubicBezTo>
                  <a:pt x="620" y="13"/>
                  <a:pt x="560" y="13"/>
                  <a:pt x="512" y="13"/>
                </a:cubicBezTo>
                <a:lnTo>
                  <a:pt x="500" y="25"/>
                </a:lnTo>
                <a:cubicBezTo>
                  <a:pt x="346" y="84"/>
                  <a:pt x="179" y="132"/>
                  <a:pt x="0" y="179"/>
                </a:cubicBezTo>
                <a:lnTo>
                  <a:pt x="441" y="84"/>
                </a:lnTo>
                <a:cubicBezTo>
                  <a:pt x="512" y="60"/>
                  <a:pt x="596" y="36"/>
                  <a:pt x="667" y="1"/>
                </a:cubicBezTo>
                <a:close/>
              </a:path>
            </a:pathLst>
          </a:custGeom>
          <a:solidFill>
            <a:schemeClr val="accent1"/>
          </a:solid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5695664" y="4057033"/>
            <a:ext cx="2001601" cy="510027"/>
          </a:xfrm>
          <a:custGeom>
            <a:avLst/>
            <a:gdLst/>
            <a:ahLst/>
            <a:cxnLst/>
            <a:rect l="l" t="t" r="r" b="b"/>
            <a:pathLst>
              <a:path w="52757" h="13443" extrusionOk="0">
                <a:moveTo>
                  <a:pt x="1107" y="1"/>
                </a:moveTo>
                <a:cubicBezTo>
                  <a:pt x="643" y="3215"/>
                  <a:pt x="0" y="5966"/>
                  <a:pt x="0" y="5966"/>
                </a:cubicBezTo>
                <a:lnTo>
                  <a:pt x="32587" y="13443"/>
                </a:lnTo>
                <a:cubicBezTo>
                  <a:pt x="32587" y="13443"/>
                  <a:pt x="33778" y="5525"/>
                  <a:pt x="35421" y="4918"/>
                </a:cubicBezTo>
                <a:cubicBezTo>
                  <a:pt x="35526" y="4880"/>
                  <a:pt x="35667" y="4862"/>
                  <a:pt x="35840" y="4862"/>
                </a:cubicBezTo>
                <a:cubicBezTo>
                  <a:pt x="37537" y="4862"/>
                  <a:pt x="42298" y="6523"/>
                  <a:pt x="46140" y="6523"/>
                </a:cubicBezTo>
                <a:cubicBezTo>
                  <a:pt x="48033" y="6523"/>
                  <a:pt x="49702" y="6120"/>
                  <a:pt x="50673" y="4918"/>
                </a:cubicBezTo>
                <a:cubicBezTo>
                  <a:pt x="52030" y="3239"/>
                  <a:pt x="52578" y="1465"/>
                  <a:pt x="52757" y="1"/>
                </a:cubicBezTo>
                <a:lnTo>
                  <a:pt x="30921" y="1"/>
                </a:lnTo>
                <a:lnTo>
                  <a:pt x="30921" y="870"/>
                </a:lnTo>
                <a:lnTo>
                  <a:pt x="31040" y="1346"/>
                </a:lnTo>
                <a:cubicBezTo>
                  <a:pt x="31171" y="1703"/>
                  <a:pt x="31254" y="1858"/>
                  <a:pt x="31504" y="2203"/>
                </a:cubicBezTo>
                <a:cubicBezTo>
                  <a:pt x="31825" y="2632"/>
                  <a:pt x="31956" y="3108"/>
                  <a:pt x="31897" y="3656"/>
                </a:cubicBezTo>
                <a:cubicBezTo>
                  <a:pt x="31897" y="3668"/>
                  <a:pt x="31897" y="3691"/>
                  <a:pt x="31897" y="3703"/>
                </a:cubicBezTo>
                <a:cubicBezTo>
                  <a:pt x="31897" y="3715"/>
                  <a:pt x="31897" y="3715"/>
                  <a:pt x="31897" y="3727"/>
                </a:cubicBezTo>
                <a:cubicBezTo>
                  <a:pt x="31790" y="4834"/>
                  <a:pt x="30718" y="5704"/>
                  <a:pt x="29408" y="5704"/>
                </a:cubicBezTo>
                <a:cubicBezTo>
                  <a:pt x="28027" y="5704"/>
                  <a:pt x="26908" y="4739"/>
                  <a:pt x="26908" y="3549"/>
                </a:cubicBezTo>
                <a:lnTo>
                  <a:pt x="26920" y="3549"/>
                </a:lnTo>
                <a:cubicBezTo>
                  <a:pt x="26884" y="3049"/>
                  <a:pt x="27027" y="2608"/>
                  <a:pt x="27325" y="2203"/>
                </a:cubicBezTo>
                <a:cubicBezTo>
                  <a:pt x="27551" y="1882"/>
                  <a:pt x="27646" y="1727"/>
                  <a:pt x="27753" y="1441"/>
                </a:cubicBezTo>
                <a:lnTo>
                  <a:pt x="27896" y="870"/>
                </a:lnTo>
                <a:lnTo>
                  <a:pt x="27908" y="870"/>
                </a:lnTo>
                <a:lnTo>
                  <a:pt x="27908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5569619" y="1519977"/>
            <a:ext cx="332051" cy="292745"/>
          </a:xfrm>
          <a:custGeom>
            <a:avLst/>
            <a:gdLst/>
            <a:ahLst/>
            <a:cxnLst/>
            <a:rect l="l" t="t" r="r" b="b"/>
            <a:pathLst>
              <a:path w="8752" h="7716" extrusionOk="0">
                <a:moveTo>
                  <a:pt x="8751" y="0"/>
                </a:moveTo>
                <a:cubicBezTo>
                  <a:pt x="5251" y="2191"/>
                  <a:pt x="2310" y="4917"/>
                  <a:pt x="0" y="7715"/>
                </a:cubicBezTo>
                <a:lnTo>
                  <a:pt x="8751" y="7715"/>
                </a:lnTo>
                <a:lnTo>
                  <a:pt x="8751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35"/>
          <p:cNvGrpSpPr/>
          <p:nvPr/>
        </p:nvGrpSpPr>
        <p:grpSpPr>
          <a:xfrm>
            <a:off x="7124094" y="2352104"/>
            <a:ext cx="882712" cy="887704"/>
            <a:chOff x="5054972" y="2154683"/>
            <a:chExt cx="882712" cy="887704"/>
          </a:xfrm>
        </p:grpSpPr>
        <p:sp>
          <p:nvSpPr>
            <p:cNvPr id="1021" name="Google Shape;1021;p35"/>
            <p:cNvSpPr/>
            <p:nvPr/>
          </p:nvSpPr>
          <p:spPr>
            <a:xfrm>
              <a:off x="5138560" y="2154683"/>
              <a:ext cx="131045" cy="316685"/>
            </a:xfrm>
            <a:custGeom>
              <a:avLst/>
              <a:gdLst/>
              <a:ahLst/>
              <a:cxnLst/>
              <a:rect l="l" t="t" r="r" b="b"/>
              <a:pathLst>
                <a:path w="3454" h="8347" extrusionOk="0">
                  <a:moveTo>
                    <a:pt x="1727" y="0"/>
                  </a:moveTo>
                  <a:cubicBezTo>
                    <a:pt x="786" y="0"/>
                    <a:pt x="36" y="655"/>
                    <a:pt x="36" y="1453"/>
                  </a:cubicBezTo>
                  <a:lnTo>
                    <a:pt x="24" y="1453"/>
                  </a:lnTo>
                  <a:cubicBezTo>
                    <a:pt x="0" y="1834"/>
                    <a:pt x="84" y="2144"/>
                    <a:pt x="298" y="2429"/>
                  </a:cubicBezTo>
                  <a:cubicBezTo>
                    <a:pt x="584" y="2810"/>
                    <a:pt x="703" y="3025"/>
                    <a:pt x="846" y="3406"/>
                  </a:cubicBezTo>
                  <a:lnTo>
                    <a:pt x="857" y="3394"/>
                  </a:lnTo>
                  <a:lnTo>
                    <a:pt x="1036" y="4132"/>
                  </a:lnTo>
                  <a:lnTo>
                    <a:pt x="1036" y="8347"/>
                  </a:lnTo>
                  <a:lnTo>
                    <a:pt x="2393" y="8347"/>
                  </a:lnTo>
                  <a:lnTo>
                    <a:pt x="2405" y="4132"/>
                  </a:lnTo>
                  <a:lnTo>
                    <a:pt x="2572" y="3477"/>
                  </a:lnTo>
                  <a:lnTo>
                    <a:pt x="2560" y="3477"/>
                  </a:lnTo>
                  <a:cubicBezTo>
                    <a:pt x="2715" y="3048"/>
                    <a:pt x="2834" y="2834"/>
                    <a:pt x="3132" y="2429"/>
                  </a:cubicBezTo>
                  <a:cubicBezTo>
                    <a:pt x="3358" y="2120"/>
                    <a:pt x="3453" y="1774"/>
                    <a:pt x="3394" y="1358"/>
                  </a:cubicBezTo>
                  <a:lnTo>
                    <a:pt x="3405" y="1346"/>
                  </a:lnTo>
                  <a:cubicBezTo>
                    <a:pt x="3346" y="596"/>
                    <a:pt x="2608" y="0"/>
                    <a:pt x="172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5054972" y="2432046"/>
              <a:ext cx="882712" cy="610341"/>
            </a:xfrm>
            <a:custGeom>
              <a:avLst/>
              <a:gdLst/>
              <a:ahLst/>
              <a:cxnLst/>
              <a:rect l="l" t="t" r="r" b="b"/>
              <a:pathLst>
                <a:path w="23266" h="16087" extrusionOk="0">
                  <a:moveTo>
                    <a:pt x="1" y="1"/>
                  </a:moveTo>
                  <a:lnTo>
                    <a:pt x="1" y="2668"/>
                  </a:lnTo>
                  <a:lnTo>
                    <a:pt x="1048" y="2668"/>
                  </a:lnTo>
                  <a:lnTo>
                    <a:pt x="1525" y="2549"/>
                  </a:lnTo>
                  <a:cubicBezTo>
                    <a:pt x="1870" y="2418"/>
                    <a:pt x="2025" y="2334"/>
                    <a:pt x="2382" y="2084"/>
                  </a:cubicBezTo>
                  <a:cubicBezTo>
                    <a:pt x="2743" y="1813"/>
                    <a:pt x="3139" y="1678"/>
                    <a:pt x="3583" y="1678"/>
                  </a:cubicBezTo>
                  <a:cubicBezTo>
                    <a:pt x="3665" y="1678"/>
                    <a:pt x="3749" y="1682"/>
                    <a:pt x="3834" y="1692"/>
                  </a:cubicBezTo>
                  <a:lnTo>
                    <a:pt x="3906" y="1692"/>
                  </a:lnTo>
                  <a:cubicBezTo>
                    <a:pt x="5013" y="1799"/>
                    <a:pt x="5882" y="2870"/>
                    <a:pt x="5882" y="4180"/>
                  </a:cubicBezTo>
                  <a:cubicBezTo>
                    <a:pt x="5882" y="5561"/>
                    <a:pt x="4918" y="6680"/>
                    <a:pt x="3727" y="6680"/>
                  </a:cubicBezTo>
                  <a:lnTo>
                    <a:pt x="3727" y="6668"/>
                  </a:lnTo>
                  <a:cubicBezTo>
                    <a:pt x="3689" y="6670"/>
                    <a:pt x="3651" y="6671"/>
                    <a:pt x="3613" y="6671"/>
                  </a:cubicBezTo>
                  <a:cubicBezTo>
                    <a:pt x="3158" y="6671"/>
                    <a:pt x="2745" y="6538"/>
                    <a:pt x="2382" y="6264"/>
                  </a:cubicBezTo>
                  <a:cubicBezTo>
                    <a:pt x="2060" y="6037"/>
                    <a:pt x="1906" y="5942"/>
                    <a:pt x="1620" y="5835"/>
                  </a:cubicBezTo>
                  <a:lnTo>
                    <a:pt x="1048" y="5692"/>
                  </a:lnTo>
                  <a:lnTo>
                    <a:pt x="1048" y="5680"/>
                  </a:lnTo>
                  <a:lnTo>
                    <a:pt x="12" y="5680"/>
                  </a:lnTo>
                  <a:lnTo>
                    <a:pt x="12" y="16086"/>
                  </a:lnTo>
                  <a:lnTo>
                    <a:pt x="11526" y="16086"/>
                  </a:lnTo>
                  <a:lnTo>
                    <a:pt x="11526" y="14979"/>
                  </a:lnTo>
                  <a:lnTo>
                    <a:pt x="11407" y="14503"/>
                  </a:lnTo>
                  <a:cubicBezTo>
                    <a:pt x="11276" y="14145"/>
                    <a:pt x="11192" y="13991"/>
                    <a:pt x="10931" y="13645"/>
                  </a:cubicBezTo>
                  <a:cubicBezTo>
                    <a:pt x="10609" y="13217"/>
                    <a:pt x="10490" y="12741"/>
                    <a:pt x="10538" y="12193"/>
                  </a:cubicBezTo>
                  <a:cubicBezTo>
                    <a:pt x="10538" y="12169"/>
                    <a:pt x="10538" y="12157"/>
                    <a:pt x="10538" y="12145"/>
                  </a:cubicBezTo>
                  <a:cubicBezTo>
                    <a:pt x="10538" y="12133"/>
                    <a:pt x="10538" y="12121"/>
                    <a:pt x="10550" y="12121"/>
                  </a:cubicBezTo>
                  <a:cubicBezTo>
                    <a:pt x="10657" y="11014"/>
                    <a:pt x="11728" y="10145"/>
                    <a:pt x="13026" y="10145"/>
                  </a:cubicBezTo>
                  <a:cubicBezTo>
                    <a:pt x="14407" y="10145"/>
                    <a:pt x="15526" y="11109"/>
                    <a:pt x="15526" y="12300"/>
                  </a:cubicBezTo>
                  <a:cubicBezTo>
                    <a:pt x="15550" y="12800"/>
                    <a:pt x="15419" y="13241"/>
                    <a:pt x="15122" y="13645"/>
                  </a:cubicBezTo>
                  <a:cubicBezTo>
                    <a:pt x="14883" y="13955"/>
                    <a:pt x="14800" y="14122"/>
                    <a:pt x="14681" y="14407"/>
                  </a:cubicBezTo>
                  <a:lnTo>
                    <a:pt x="14538" y="14979"/>
                  </a:lnTo>
                  <a:lnTo>
                    <a:pt x="14526" y="14979"/>
                  </a:lnTo>
                  <a:lnTo>
                    <a:pt x="14526" y="16086"/>
                  </a:lnTo>
                  <a:lnTo>
                    <a:pt x="23265" y="16086"/>
                  </a:lnTo>
                  <a:cubicBezTo>
                    <a:pt x="23265" y="16086"/>
                    <a:pt x="17550" y="6299"/>
                    <a:pt x="17360" y="2632"/>
                  </a:cubicBezTo>
                  <a:cubicBezTo>
                    <a:pt x="17324" y="1965"/>
                    <a:pt x="17669" y="1656"/>
                    <a:pt x="179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35"/>
          <p:cNvSpPr/>
          <p:nvPr/>
        </p:nvSpPr>
        <p:spPr>
          <a:xfrm>
            <a:off x="5267367" y="1916140"/>
            <a:ext cx="634281" cy="609886"/>
          </a:xfrm>
          <a:custGeom>
            <a:avLst/>
            <a:gdLst/>
            <a:ahLst/>
            <a:cxnLst/>
            <a:rect l="l" t="t" r="r" b="b"/>
            <a:pathLst>
              <a:path w="16718" h="16075" extrusionOk="0">
                <a:moveTo>
                  <a:pt x="5918" y="1"/>
                </a:moveTo>
                <a:cubicBezTo>
                  <a:pt x="5037" y="1299"/>
                  <a:pt x="4287" y="2597"/>
                  <a:pt x="3692" y="3811"/>
                </a:cubicBezTo>
                <a:cubicBezTo>
                  <a:pt x="2001" y="7264"/>
                  <a:pt x="572" y="11443"/>
                  <a:pt x="1" y="16074"/>
                </a:cubicBezTo>
                <a:lnTo>
                  <a:pt x="10074" y="16074"/>
                </a:lnTo>
                <a:lnTo>
                  <a:pt x="10074" y="14550"/>
                </a:lnTo>
                <a:lnTo>
                  <a:pt x="9955" y="14074"/>
                </a:lnTo>
                <a:cubicBezTo>
                  <a:pt x="9824" y="13717"/>
                  <a:pt x="9740" y="13562"/>
                  <a:pt x="9490" y="13217"/>
                </a:cubicBezTo>
                <a:cubicBezTo>
                  <a:pt x="9169" y="12788"/>
                  <a:pt x="9038" y="12312"/>
                  <a:pt x="9097" y="11752"/>
                </a:cubicBezTo>
                <a:cubicBezTo>
                  <a:pt x="9097" y="11740"/>
                  <a:pt x="9097" y="11729"/>
                  <a:pt x="9097" y="11717"/>
                </a:cubicBezTo>
                <a:cubicBezTo>
                  <a:pt x="9097" y="11705"/>
                  <a:pt x="9097" y="11693"/>
                  <a:pt x="9097" y="11681"/>
                </a:cubicBezTo>
                <a:cubicBezTo>
                  <a:pt x="9204" y="10586"/>
                  <a:pt x="10276" y="9716"/>
                  <a:pt x="11586" y="9716"/>
                </a:cubicBezTo>
                <a:cubicBezTo>
                  <a:pt x="12967" y="9716"/>
                  <a:pt x="14086" y="10681"/>
                  <a:pt x="14086" y="11860"/>
                </a:cubicBezTo>
                <a:lnTo>
                  <a:pt x="14074" y="11860"/>
                </a:lnTo>
                <a:cubicBezTo>
                  <a:pt x="14098" y="12372"/>
                  <a:pt x="13967" y="12812"/>
                  <a:pt x="13669" y="13217"/>
                </a:cubicBezTo>
                <a:cubicBezTo>
                  <a:pt x="13443" y="13526"/>
                  <a:pt x="13348" y="13693"/>
                  <a:pt x="13241" y="13979"/>
                </a:cubicBezTo>
                <a:lnTo>
                  <a:pt x="13098" y="14550"/>
                </a:lnTo>
                <a:lnTo>
                  <a:pt x="13086" y="14550"/>
                </a:lnTo>
                <a:lnTo>
                  <a:pt x="13086" y="16074"/>
                </a:lnTo>
                <a:lnTo>
                  <a:pt x="16717" y="16074"/>
                </a:lnTo>
                <a:lnTo>
                  <a:pt x="16717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4" name="Google Shape;1024;p35"/>
          <p:cNvGrpSpPr/>
          <p:nvPr/>
        </p:nvGrpSpPr>
        <p:grpSpPr>
          <a:xfrm>
            <a:off x="6005087" y="1595863"/>
            <a:ext cx="1015540" cy="930162"/>
            <a:chOff x="5150990" y="1398442"/>
            <a:chExt cx="1015540" cy="930162"/>
          </a:xfrm>
        </p:grpSpPr>
        <p:grpSp>
          <p:nvGrpSpPr>
            <p:cNvPr id="1025" name="Google Shape;1025;p35"/>
            <p:cNvGrpSpPr/>
            <p:nvPr/>
          </p:nvGrpSpPr>
          <p:grpSpPr>
            <a:xfrm>
              <a:off x="5150990" y="1398442"/>
              <a:ext cx="1015540" cy="930162"/>
              <a:chOff x="3935965" y="1398442"/>
              <a:chExt cx="1015540" cy="930162"/>
            </a:xfrm>
          </p:grpSpPr>
          <p:sp>
            <p:nvSpPr>
              <p:cNvPr id="1026" name="Google Shape;1026;p35"/>
              <p:cNvSpPr/>
              <p:nvPr/>
            </p:nvSpPr>
            <p:spPr>
              <a:xfrm>
                <a:off x="3935965" y="1718719"/>
                <a:ext cx="1015540" cy="609886"/>
              </a:xfrm>
              <a:custGeom>
                <a:avLst/>
                <a:gdLst/>
                <a:ahLst/>
                <a:cxnLst/>
                <a:rect l="l" t="t" r="r" b="b"/>
                <a:pathLst>
                  <a:path w="26767" h="16075" extrusionOk="0">
                    <a:moveTo>
                      <a:pt x="1" y="1"/>
                    </a:moveTo>
                    <a:lnTo>
                      <a:pt x="1" y="16074"/>
                    </a:lnTo>
                    <a:lnTo>
                      <a:pt x="20718" y="16074"/>
                    </a:lnTo>
                    <a:lnTo>
                      <a:pt x="20718" y="14503"/>
                    </a:lnTo>
                    <a:lnTo>
                      <a:pt x="20599" y="14026"/>
                    </a:lnTo>
                    <a:cubicBezTo>
                      <a:pt x="20468" y="13681"/>
                      <a:pt x="20384" y="13526"/>
                      <a:pt x="20122" y="13169"/>
                    </a:cubicBezTo>
                    <a:cubicBezTo>
                      <a:pt x="19813" y="12741"/>
                      <a:pt x="19682" y="12264"/>
                      <a:pt x="19729" y="11717"/>
                    </a:cubicBezTo>
                    <a:cubicBezTo>
                      <a:pt x="19729" y="11705"/>
                      <a:pt x="19741" y="11693"/>
                      <a:pt x="19741" y="11669"/>
                    </a:cubicBezTo>
                    <a:cubicBezTo>
                      <a:pt x="19741" y="11669"/>
                      <a:pt x="19741" y="11657"/>
                      <a:pt x="19741" y="11645"/>
                    </a:cubicBezTo>
                    <a:cubicBezTo>
                      <a:pt x="19849" y="10538"/>
                      <a:pt x="20920" y="9669"/>
                      <a:pt x="22230" y="9669"/>
                    </a:cubicBezTo>
                    <a:cubicBezTo>
                      <a:pt x="23599" y="9669"/>
                      <a:pt x="24718" y="10633"/>
                      <a:pt x="24718" y="11824"/>
                    </a:cubicBezTo>
                    <a:cubicBezTo>
                      <a:pt x="24742" y="12324"/>
                      <a:pt x="24611" y="12764"/>
                      <a:pt x="24313" y="13169"/>
                    </a:cubicBezTo>
                    <a:cubicBezTo>
                      <a:pt x="24087" y="13491"/>
                      <a:pt x="23992" y="13645"/>
                      <a:pt x="23885" y="13931"/>
                    </a:cubicBezTo>
                    <a:lnTo>
                      <a:pt x="23742" y="14503"/>
                    </a:lnTo>
                    <a:lnTo>
                      <a:pt x="23730" y="14503"/>
                    </a:lnTo>
                    <a:lnTo>
                      <a:pt x="23730" y="16074"/>
                    </a:lnTo>
                    <a:lnTo>
                      <a:pt x="26766" y="16074"/>
                    </a:lnTo>
                    <a:lnTo>
                      <a:pt x="26766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5"/>
              <p:cNvSpPr/>
              <p:nvPr/>
            </p:nvSpPr>
            <p:spPr>
              <a:xfrm>
                <a:off x="4779850" y="1398442"/>
                <a:ext cx="131045" cy="320289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8442" extrusionOk="0">
                    <a:moveTo>
                      <a:pt x="1727" y="0"/>
                    </a:moveTo>
                    <a:cubicBezTo>
                      <a:pt x="798" y="0"/>
                      <a:pt x="36" y="655"/>
                      <a:pt x="36" y="1453"/>
                    </a:cubicBezTo>
                    <a:cubicBezTo>
                      <a:pt x="1" y="1834"/>
                      <a:pt x="96" y="2144"/>
                      <a:pt x="310" y="2429"/>
                    </a:cubicBezTo>
                    <a:cubicBezTo>
                      <a:pt x="584" y="2810"/>
                      <a:pt x="703" y="3025"/>
                      <a:pt x="846" y="3406"/>
                    </a:cubicBezTo>
                    <a:lnTo>
                      <a:pt x="858" y="3406"/>
                    </a:lnTo>
                    <a:lnTo>
                      <a:pt x="1048" y="4132"/>
                    </a:lnTo>
                    <a:lnTo>
                      <a:pt x="1060" y="8442"/>
                    </a:lnTo>
                    <a:lnTo>
                      <a:pt x="2382" y="8442"/>
                    </a:lnTo>
                    <a:lnTo>
                      <a:pt x="2406" y="4132"/>
                    </a:lnTo>
                    <a:lnTo>
                      <a:pt x="2572" y="3477"/>
                    </a:lnTo>
                    <a:cubicBezTo>
                      <a:pt x="2715" y="3048"/>
                      <a:pt x="2834" y="2834"/>
                      <a:pt x="3132" y="2429"/>
                    </a:cubicBezTo>
                    <a:cubicBezTo>
                      <a:pt x="3370" y="2120"/>
                      <a:pt x="3453" y="1774"/>
                      <a:pt x="3406" y="1358"/>
                    </a:cubicBezTo>
                    <a:lnTo>
                      <a:pt x="3406" y="1346"/>
                    </a:lnTo>
                    <a:cubicBezTo>
                      <a:pt x="3346" y="596"/>
                      <a:pt x="2620" y="0"/>
                      <a:pt x="17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8" name="Google Shape;1028;p35"/>
            <p:cNvGrpSpPr/>
            <p:nvPr/>
          </p:nvGrpSpPr>
          <p:grpSpPr>
            <a:xfrm>
              <a:off x="5480952" y="1869288"/>
              <a:ext cx="355663" cy="308725"/>
              <a:chOff x="-28462125" y="3199700"/>
              <a:chExt cx="298550" cy="25915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28459750" y="3284775"/>
                <a:ext cx="296175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4191" extrusionOk="0">
                    <a:moveTo>
                      <a:pt x="5230" y="0"/>
                    </a:moveTo>
                    <a:cubicBezTo>
                      <a:pt x="5073" y="0"/>
                      <a:pt x="4947" y="63"/>
                      <a:pt x="4915" y="189"/>
                    </a:cubicBezTo>
                    <a:lnTo>
                      <a:pt x="4096" y="2080"/>
                    </a:lnTo>
                    <a:lnTo>
                      <a:pt x="347" y="2080"/>
                    </a:lnTo>
                    <a:cubicBezTo>
                      <a:pt x="158" y="2080"/>
                      <a:pt x="0" y="2237"/>
                      <a:pt x="0" y="2426"/>
                    </a:cubicBezTo>
                    <a:cubicBezTo>
                      <a:pt x="0" y="2615"/>
                      <a:pt x="158" y="2773"/>
                      <a:pt x="347" y="2773"/>
                    </a:cubicBezTo>
                    <a:lnTo>
                      <a:pt x="4316" y="2773"/>
                    </a:lnTo>
                    <a:cubicBezTo>
                      <a:pt x="4411" y="2773"/>
                      <a:pt x="4505" y="2710"/>
                      <a:pt x="4600" y="2584"/>
                    </a:cubicBezTo>
                    <a:lnTo>
                      <a:pt x="5199" y="1292"/>
                    </a:lnTo>
                    <a:lnTo>
                      <a:pt x="6238" y="3970"/>
                    </a:lnTo>
                    <a:cubicBezTo>
                      <a:pt x="6301" y="4096"/>
                      <a:pt x="6396" y="4159"/>
                      <a:pt x="6522" y="4191"/>
                    </a:cubicBezTo>
                    <a:lnTo>
                      <a:pt x="6553" y="4191"/>
                    </a:lnTo>
                    <a:cubicBezTo>
                      <a:pt x="6679" y="4191"/>
                      <a:pt x="6805" y="4127"/>
                      <a:pt x="6868" y="4033"/>
                    </a:cubicBezTo>
                    <a:lnTo>
                      <a:pt x="7624" y="2836"/>
                    </a:lnTo>
                    <a:lnTo>
                      <a:pt x="11500" y="2836"/>
                    </a:lnTo>
                    <a:cubicBezTo>
                      <a:pt x="11689" y="2836"/>
                      <a:pt x="11846" y="2678"/>
                      <a:pt x="11846" y="2458"/>
                    </a:cubicBezTo>
                    <a:cubicBezTo>
                      <a:pt x="11846" y="2269"/>
                      <a:pt x="11689" y="2111"/>
                      <a:pt x="11500" y="2111"/>
                    </a:cubicBezTo>
                    <a:lnTo>
                      <a:pt x="7435" y="2111"/>
                    </a:lnTo>
                    <a:cubicBezTo>
                      <a:pt x="7309" y="2111"/>
                      <a:pt x="7183" y="2206"/>
                      <a:pt x="7120" y="2269"/>
                    </a:cubicBezTo>
                    <a:lnTo>
                      <a:pt x="6648" y="3056"/>
                    </a:lnTo>
                    <a:lnTo>
                      <a:pt x="5545" y="221"/>
                    </a:lnTo>
                    <a:cubicBezTo>
                      <a:pt x="5514" y="95"/>
                      <a:pt x="5388" y="0"/>
                      <a:pt x="52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-28462125" y="3199700"/>
                <a:ext cx="295400" cy="125275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5011" extrusionOk="0">
                    <a:moveTo>
                      <a:pt x="3151" y="1"/>
                    </a:moveTo>
                    <a:cubicBezTo>
                      <a:pt x="1387" y="1"/>
                      <a:pt x="1" y="1419"/>
                      <a:pt x="1" y="3277"/>
                    </a:cubicBezTo>
                    <a:cubicBezTo>
                      <a:pt x="1" y="3876"/>
                      <a:pt x="158" y="4349"/>
                      <a:pt x="442" y="4821"/>
                    </a:cubicBezTo>
                    <a:lnTo>
                      <a:pt x="3655" y="4821"/>
                    </a:lnTo>
                    <a:lnTo>
                      <a:pt x="4285" y="3340"/>
                    </a:lnTo>
                    <a:cubicBezTo>
                      <a:pt x="4443" y="2994"/>
                      <a:pt x="4821" y="2773"/>
                      <a:pt x="5199" y="2710"/>
                    </a:cubicBezTo>
                    <a:cubicBezTo>
                      <a:pt x="5672" y="2710"/>
                      <a:pt x="6018" y="2994"/>
                      <a:pt x="6176" y="3403"/>
                    </a:cubicBezTo>
                    <a:lnTo>
                      <a:pt x="6806" y="5010"/>
                    </a:lnTo>
                    <a:cubicBezTo>
                      <a:pt x="6963" y="4884"/>
                      <a:pt x="7215" y="4821"/>
                      <a:pt x="7404" y="4821"/>
                    </a:cubicBezTo>
                    <a:lnTo>
                      <a:pt x="11374" y="4821"/>
                    </a:lnTo>
                    <a:cubicBezTo>
                      <a:pt x="11626" y="4349"/>
                      <a:pt x="11815" y="3813"/>
                      <a:pt x="11815" y="3277"/>
                    </a:cubicBezTo>
                    <a:cubicBezTo>
                      <a:pt x="11815" y="1419"/>
                      <a:pt x="10429" y="1"/>
                      <a:pt x="8665" y="1"/>
                    </a:cubicBezTo>
                    <a:cubicBezTo>
                      <a:pt x="7247" y="1"/>
                      <a:pt x="6396" y="977"/>
                      <a:pt x="5924" y="1860"/>
                    </a:cubicBezTo>
                    <a:cubicBezTo>
                      <a:pt x="5451" y="977"/>
                      <a:pt x="4537" y="1"/>
                      <a:pt x="31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5"/>
              <p:cNvSpPr/>
              <p:nvPr/>
            </p:nvSpPr>
            <p:spPr>
              <a:xfrm>
                <a:off x="-28405400" y="3360375"/>
                <a:ext cx="186675" cy="98475"/>
              </a:xfrm>
              <a:custGeom>
                <a:avLst/>
                <a:gdLst/>
                <a:ahLst/>
                <a:cxnLst/>
                <a:rect l="l" t="t" r="r" b="b"/>
                <a:pathLst>
                  <a:path w="7467" h="3939" extrusionOk="0">
                    <a:moveTo>
                      <a:pt x="2962" y="1"/>
                    </a:moveTo>
                    <a:cubicBezTo>
                      <a:pt x="2773" y="284"/>
                      <a:pt x="2458" y="442"/>
                      <a:pt x="2111" y="442"/>
                    </a:cubicBezTo>
                    <a:lnTo>
                      <a:pt x="0" y="442"/>
                    </a:lnTo>
                    <a:cubicBezTo>
                      <a:pt x="158" y="599"/>
                      <a:pt x="347" y="757"/>
                      <a:pt x="536" y="914"/>
                    </a:cubicBezTo>
                    <a:cubicBezTo>
                      <a:pt x="1449" y="1734"/>
                      <a:pt x="2426" y="2647"/>
                      <a:pt x="3434" y="3813"/>
                    </a:cubicBezTo>
                    <a:cubicBezTo>
                      <a:pt x="3529" y="3907"/>
                      <a:pt x="3592" y="3939"/>
                      <a:pt x="3718" y="3939"/>
                    </a:cubicBezTo>
                    <a:cubicBezTo>
                      <a:pt x="3844" y="3939"/>
                      <a:pt x="3907" y="3907"/>
                      <a:pt x="4001" y="3813"/>
                    </a:cubicBezTo>
                    <a:cubicBezTo>
                      <a:pt x="4978" y="2584"/>
                      <a:pt x="6018" y="1734"/>
                      <a:pt x="6900" y="914"/>
                    </a:cubicBezTo>
                    <a:cubicBezTo>
                      <a:pt x="7120" y="757"/>
                      <a:pt x="7278" y="599"/>
                      <a:pt x="7467" y="442"/>
                    </a:cubicBezTo>
                    <a:lnTo>
                      <a:pt x="5860" y="442"/>
                    </a:lnTo>
                    <a:lnTo>
                      <a:pt x="5293" y="1324"/>
                    </a:lnTo>
                    <a:cubicBezTo>
                      <a:pt x="5104" y="1639"/>
                      <a:pt x="4789" y="1860"/>
                      <a:pt x="4379" y="1860"/>
                    </a:cubicBezTo>
                    <a:lnTo>
                      <a:pt x="4316" y="1860"/>
                    </a:lnTo>
                    <a:cubicBezTo>
                      <a:pt x="3907" y="1797"/>
                      <a:pt x="3592" y="1576"/>
                      <a:pt x="3434" y="1167"/>
                    </a:cubicBezTo>
                    <a:lnTo>
                      <a:pt x="29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2" name="Google Shape;1032;p35"/>
          <p:cNvGrpSpPr/>
          <p:nvPr/>
        </p:nvGrpSpPr>
        <p:grpSpPr>
          <a:xfrm>
            <a:off x="6005087" y="1336371"/>
            <a:ext cx="1581074" cy="476337"/>
            <a:chOff x="5150990" y="1138950"/>
            <a:chExt cx="1581074" cy="476337"/>
          </a:xfrm>
        </p:grpSpPr>
        <p:sp>
          <p:nvSpPr>
            <p:cNvPr id="1033" name="Google Shape;1033;p35"/>
            <p:cNvSpPr/>
            <p:nvPr/>
          </p:nvSpPr>
          <p:spPr>
            <a:xfrm>
              <a:off x="5150990" y="1138950"/>
              <a:ext cx="1581074" cy="476337"/>
            </a:xfrm>
            <a:custGeom>
              <a:avLst/>
              <a:gdLst/>
              <a:ahLst/>
              <a:cxnLst/>
              <a:rect l="l" t="t" r="r" b="b"/>
              <a:pathLst>
                <a:path w="41673" h="12555" extrusionOk="0">
                  <a:moveTo>
                    <a:pt x="13851" y="0"/>
                  </a:moveTo>
                  <a:cubicBezTo>
                    <a:pt x="8656" y="0"/>
                    <a:pt x="4016" y="1286"/>
                    <a:pt x="1" y="3303"/>
                  </a:cubicBezTo>
                  <a:lnTo>
                    <a:pt x="1" y="12554"/>
                  </a:lnTo>
                  <a:lnTo>
                    <a:pt x="22456" y="12554"/>
                  </a:lnTo>
                  <a:lnTo>
                    <a:pt x="22456" y="10971"/>
                  </a:lnTo>
                  <a:lnTo>
                    <a:pt x="22337" y="10507"/>
                  </a:lnTo>
                  <a:cubicBezTo>
                    <a:pt x="22206" y="10149"/>
                    <a:pt x="22123" y="9995"/>
                    <a:pt x="21873" y="9649"/>
                  </a:cubicBezTo>
                  <a:cubicBezTo>
                    <a:pt x="21551" y="9221"/>
                    <a:pt x="21420" y="8733"/>
                    <a:pt x="21480" y="8185"/>
                  </a:cubicBezTo>
                  <a:cubicBezTo>
                    <a:pt x="21480" y="8173"/>
                    <a:pt x="21480" y="8161"/>
                    <a:pt x="21480" y="8149"/>
                  </a:cubicBezTo>
                  <a:cubicBezTo>
                    <a:pt x="21480" y="8137"/>
                    <a:pt x="21480" y="8125"/>
                    <a:pt x="21480" y="8113"/>
                  </a:cubicBezTo>
                  <a:cubicBezTo>
                    <a:pt x="21587" y="7018"/>
                    <a:pt x="22658" y="6149"/>
                    <a:pt x="23968" y="6149"/>
                  </a:cubicBezTo>
                  <a:cubicBezTo>
                    <a:pt x="25349" y="6149"/>
                    <a:pt x="26468" y="7113"/>
                    <a:pt x="26468" y="8292"/>
                  </a:cubicBezTo>
                  <a:lnTo>
                    <a:pt x="26456" y="8292"/>
                  </a:lnTo>
                  <a:cubicBezTo>
                    <a:pt x="26492" y="8804"/>
                    <a:pt x="26349" y="9244"/>
                    <a:pt x="26052" y="9649"/>
                  </a:cubicBezTo>
                  <a:cubicBezTo>
                    <a:pt x="25825" y="9959"/>
                    <a:pt x="25730" y="10114"/>
                    <a:pt x="25623" y="10411"/>
                  </a:cubicBezTo>
                  <a:lnTo>
                    <a:pt x="25480" y="10971"/>
                  </a:lnTo>
                  <a:lnTo>
                    <a:pt x="25468" y="10971"/>
                  </a:lnTo>
                  <a:lnTo>
                    <a:pt x="25468" y="12554"/>
                  </a:lnTo>
                  <a:lnTo>
                    <a:pt x="41673" y="12554"/>
                  </a:lnTo>
                  <a:cubicBezTo>
                    <a:pt x="38934" y="9304"/>
                    <a:pt x="35029" y="6220"/>
                    <a:pt x="29516" y="3684"/>
                  </a:cubicBezTo>
                  <a:cubicBezTo>
                    <a:pt x="23862" y="1085"/>
                    <a:pt x="18622" y="0"/>
                    <a:pt x="1385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4" name="Google Shape;1034;p35"/>
            <p:cNvGrpSpPr/>
            <p:nvPr/>
          </p:nvGrpSpPr>
          <p:grpSpPr>
            <a:xfrm>
              <a:off x="5480505" y="1230495"/>
              <a:ext cx="356556" cy="349557"/>
              <a:chOff x="-22863675" y="3131775"/>
              <a:chExt cx="299300" cy="293425"/>
            </a:xfrm>
          </p:grpSpPr>
          <p:sp>
            <p:nvSpPr>
              <p:cNvPr id="1035" name="Google Shape;1035;p35"/>
              <p:cNvSpPr/>
              <p:nvPr/>
            </p:nvSpPr>
            <p:spPr>
              <a:xfrm>
                <a:off x="-22863675" y="3131775"/>
                <a:ext cx="299300" cy="293425"/>
              </a:xfrm>
              <a:custGeom>
                <a:avLst/>
                <a:gdLst/>
                <a:ahLst/>
                <a:cxnLst/>
                <a:rect l="l" t="t" r="r" b="b"/>
                <a:pathLst>
                  <a:path w="11972" h="11737" extrusionOk="0">
                    <a:moveTo>
                      <a:pt x="3214" y="5522"/>
                    </a:moveTo>
                    <a:cubicBezTo>
                      <a:pt x="3403" y="5522"/>
                      <a:pt x="3560" y="5679"/>
                      <a:pt x="3560" y="5868"/>
                    </a:cubicBezTo>
                    <a:cubicBezTo>
                      <a:pt x="3560" y="6057"/>
                      <a:pt x="3403" y="6215"/>
                      <a:pt x="3214" y="6215"/>
                    </a:cubicBezTo>
                    <a:cubicBezTo>
                      <a:pt x="3024" y="6215"/>
                      <a:pt x="2867" y="6057"/>
                      <a:pt x="2867" y="5868"/>
                    </a:cubicBezTo>
                    <a:cubicBezTo>
                      <a:pt x="2867" y="5679"/>
                      <a:pt x="3024" y="5522"/>
                      <a:pt x="3214" y="5522"/>
                    </a:cubicBezTo>
                    <a:close/>
                    <a:moveTo>
                      <a:pt x="5986" y="2749"/>
                    </a:moveTo>
                    <a:cubicBezTo>
                      <a:pt x="6931" y="2749"/>
                      <a:pt x="7719" y="3537"/>
                      <a:pt x="7719" y="4482"/>
                    </a:cubicBezTo>
                    <a:cubicBezTo>
                      <a:pt x="7719" y="5427"/>
                      <a:pt x="6963" y="6215"/>
                      <a:pt x="5986" y="6215"/>
                    </a:cubicBezTo>
                    <a:cubicBezTo>
                      <a:pt x="5041" y="6215"/>
                      <a:pt x="4253" y="5427"/>
                      <a:pt x="4253" y="4482"/>
                    </a:cubicBezTo>
                    <a:cubicBezTo>
                      <a:pt x="4253" y="3537"/>
                      <a:pt x="5041" y="2749"/>
                      <a:pt x="5986" y="2749"/>
                    </a:cubicBezTo>
                    <a:close/>
                    <a:moveTo>
                      <a:pt x="8790" y="5522"/>
                    </a:moveTo>
                    <a:cubicBezTo>
                      <a:pt x="8979" y="5522"/>
                      <a:pt x="9136" y="5679"/>
                      <a:pt x="9136" y="5868"/>
                    </a:cubicBezTo>
                    <a:cubicBezTo>
                      <a:pt x="9136" y="6057"/>
                      <a:pt x="8979" y="6215"/>
                      <a:pt x="8790" y="6215"/>
                    </a:cubicBezTo>
                    <a:cubicBezTo>
                      <a:pt x="8569" y="6215"/>
                      <a:pt x="8412" y="6057"/>
                      <a:pt x="8412" y="5868"/>
                    </a:cubicBezTo>
                    <a:cubicBezTo>
                      <a:pt x="8412" y="5679"/>
                      <a:pt x="8569" y="5522"/>
                      <a:pt x="8790" y="5522"/>
                    </a:cubicBezTo>
                    <a:close/>
                    <a:moveTo>
                      <a:pt x="4600" y="7601"/>
                    </a:moveTo>
                    <a:cubicBezTo>
                      <a:pt x="4789" y="7601"/>
                      <a:pt x="4946" y="7759"/>
                      <a:pt x="4946" y="7948"/>
                    </a:cubicBezTo>
                    <a:cubicBezTo>
                      <a:pt x="4946" y="8168"/>
                      <a:pt x="4789" y="8326"/>
                      <a:pt x="4600" y="8326"/>
                    </a:cubicBezTo>
                    <a:cubicBezTo>
                      <a:pt x="4411" y="8326"/>
                      <a:pt x="4253" y="8168"/>
                      <a:pt x="4253" y="7948"/>
                    </a:cubicBezTo>
                    <a:cubicBezTo>
                      <a:pt x="4253" y="7759"/>
                      <a:pt x="4411" y="7601"/>
                      <a:pt x="4600" y="7601"/>
                    </a:cubicBezTo>
                    <a:close/>
                    <a:moveTo>
                      <a:pt x="6679" y="6939"/>
                    </a:moveTo>
                    <a:cubicBezTo>
                      <a:pt x="7278" y="6939"/>
                      <a:pt x="7719" y="7412"/>
                      <a:pt x="7719" y="7948"/>
                    </a:cubicBezTo>
                    <a:cubicBezTo>
                      <a:pt x="7719" y="8515"/>
                      <a:pt x="7246" y="8987"/>
                      <a:pt x="6679" y="8987"/>
                    </a:cubicBezTo>
                    <a:cubicBezTo>
                      <a:pt x="6080" y="8987"/>
                      <a:pt x="5671" y="8515"/>
                      <a:pt x="5671" y="7948"/>
                    </a:cubicBezTo>
                    <a:cubicBezTo>
                      <a:pt x="5671" y="7412"/>
                      <a:pt x="6143" y="6939"/>
                      <a:pt x="6679" y="6939"/>
                    </a:cubicBezTo>
                    <a:close/>
                    <a:moveTo>
                      <a:pt x="5309" y="1"/>
                    </a:moveTo>
                    <a:cubicBezTo>
                      <a:pt x="5222" y="1"/>
                      <a:pt x="5135" y="24"/>
                      <a:pt x="5072" y="71"/>
                    </a:cubicBezTo>
                    <a:cubicBezTo>
                      <a:pt x="4946" y="197"/>
                      <a:pt x="4946" y="449"/>
                      <a:pt x="5072" y="544"/>
                    </a:cubicBezTo>
                    <a:cubicBezTo>
                      <a:pt x="5356" y="828"/>
                      <a:pt x="5545" y="1080"/>
                      <a:pt x="5639" y="1363"/>
                    </a:cubicBezTo>
                    <a:cubicBezTo>
                      <a:pt x="5356" y="1426"/>
                      <a:pt x="5041" y="1458"/>
                      <a:pt x="4757" y="1552"/>
                    </a:cubicBezTo>
                    <a:cubicBezTo>
                      <a:pt x="4474" y="1017"/>
                      <a:pt x="4096" y="796"/>
                      <a:pt x="3592" y="576"/>
                    </a:cubicBezTo>
                    <a:cubicBezTo>
                      <a:pt x="3552" y="560"/>
                      <a:pt x="3507" y="552"/>
                      <a:pt x="3460" y="552"/>
                    </a:cubicBezTo>
                    <a:cubicBezTo>
                      <a:pt x="3320" y="552"/>
                      <a:pt x="3166" y="623"/>
                      <a:pt x="3119" y="765"/>
                    </a:cubicBezTo>
                    <a:cubicBezTo>
                      <a:pt x="3024" y="922"/>
                      <a:pt x="3119" y="1143"/>
                      <a:pt x="3277" y="1206"/>
                    </a:cubicBezTo>
                    <a:cubicBezTo>
                      <a:pt x="3623" y="1363"/>
                      <a:pt x="3907" y="1552"/>
                      <a:pt x="4064" y="1804"/>
                    </a:cubicBezTo>
                    <a:cubicBezTo>
                      <a:pt x="3781" y="1930"/>
                      <a:pt x="3529" y="2088"/>
                      <a:pt x="3308" y="2245"/>
                    </a:cubicBezTo>
                    <a:cubicBezTo>
                      <a:pt x="2867" y="1836"/>
                      <a:pt x="2394" y="1773"/>
                      <a:pt x="1890" y="1741"/>
                    </a:cubicBezTo>
                    <a:cubicBezTo>
                      <a:pt x="1701" y="1741"/>
                      <a:pt x="1544" y="1836"/>
                      <a:pt x="1481" y="2056"/>
                    </a:cubicBezTo>
                    <a:cubicBezTo>
                      <a:pt x="1481" y="2245"/>
                      <a:pt x="1607" y="2403"/>
                      <a:pt x="1796" y="2434"/>
                    </a:cubicBezTo>
                    <a:cubicBezTo>
                      <a:pt x="2205" y="2466"/>
                      <a:pt x="2489" y="2529"/>
                      <a:pt x="2741" y="2718"/>
                    </a:cubicBezTo>
                    <a:cubicBezTo>
                      <a:pt x="2552" y="2907"/>
                      <a:pt x="2363" y="3159"/>
                      <a:pt x="2205" y="3379"/>
                    </a:cubicBezTo>
                    <a:cubicBezTo>
                      <a:pt x="1949" y="3294"/>
                      <a:pt x="1725" y="3260"/>
                      <a:pt x="1508" y="3260"/>
                    </a:cubicBezTo>
                    <a:cubicBezTo>
                      <a:pt x="1243" y="3260"/>
                      <a:pt x="987" y="3310"/>
                      <a:pt x="693" y="3379"/>
                    </a:cubicBezTo>
                    <a:cubicBezTo>
                      <a:pt x="504" y="3411"/>
                      <a:pt x="441" y="3631"/>
                      <a:pt x="473" y="3821"/>
                    </a:cubicBezTo>
                    <a:cubicBezTo>
                      <a:pt x="498" y="3970"/>
                      <a:pt x="621" y="4060"/>
                      <a:pt x="781" y="4060"/>
                    </a:cubicBezTo>
                    <a:cubicBezTo>
                      <a:pt x="823" y="4060"/>
                      <a:pt x="868" y="4054"/>
                      <a:pt x="914" y="4041"/>
                    </a:cubicBezTo>
                    <a:cubicBezTo>
                      <a:pt x="1160" y="3979"/>
                      <a:pt x="1366" y="3931"/>
                      <a:pt x="1567" y="3931"/>
                    </a:cubicBezTo>
                    <a:cubicBezTo>
                      <a:pt x="1674" y="3931"/>
                      <a:pt x="1780" y="3945"/>
                      <a:pt x="1890" y="3978"/>
                    </a:cubicBezTo>
                    <a:cubicBezTo>
                      <a:pt x="1764" y="4262"/>
                      <a:pt x="1638" y="4514"/>
                      <a:pt x="1607" y="4797"/>
                    </a:cubicBezTo>
                    <a:cubicBezTo>
                      <a:pt x="1071" y="4797"/>
                      <a:pt x="630" y="4986"/>
                      <a:pt x="189" y="5301"/>
                    </a:cubicBezTo>
                    <a:cubicBezTo>
                      <a:pt x="32" y="5427"/>
                      <a:pt x="0" y="5616"/>
                      <a:pt x="126" y="5774"/>
                    </a:cubicBezTo>
                    <a:cubicBezTo>
                      <a:pt x="186" y="5874"/>
                      <a:pt x="296" y="5935"/>
                      <a:pt x="409" y="5935"/>
                    </a:cubicBezTo>
                    <a:cubicBezTo>
                      <a:pt x="474" y="5935"/>
                      <a:pt x="541" y="5915"/>
                      <a:pt x="599" y="5868"/>
                    </a:cubicBezTo>
                    <a:cubicBezTo>
                      <a:pt x="914" y="5616"/>
                      <a:pt x="1166" y="5459"/>
                      <a:pt x="1481" y="5459"/>
                    </a:cubicBezTo>
                    <a:cubicBezTo>
                      <a:pt x="1481" y="5585"/>
                      <a:pt x="1449" y="5742"/>
                      <a:pt x="1449" y="5868"/>
                    </a:cubicBezTo>
                    <a:cubicBezTo>
                      <a:pt x="1449" y="6026"/>
                      <a:pt x="1449" y="6183"/>
                      <a:pt x="1481" y="6341"/>
                    </a:cubicBezTo>
                    <a:cubicBezTo>
                      <a:pt x="945" y="6530"/>
                      <a:pt x="662" y="6876"/>
                      <a:pt x="347" y="7318"/>
                    </a:cubicBezTo>
                    <a:cubicBezTo>
                      <a:pt x="221" y="7475"/>
                      <a:pt x="284" y="7664"/>
                      <a:pt x="441" y="7790"/>
                    </a:cubicBezTo>
                    <a:cubicBezTo>
                      <a:pt x="507" y="7843"/>
                      <a:pt x="584" y="7868"/>
                      <a:pt x="658" y="7868"/>
                    </a:cubicBezTo>
                    <a:cubicBezTo>
                      <a:pt x="761" y="7868"/>
                      <a:pt x="859" y="7819"/>
                      <a:pt x="914" y="7727"/>
                    </a:cubicBezTo>
                    <a:cubicBezTo>
                      <a:pt x="1134" y="7349"/>
                      <a:pt x="1323" y="7129"/>
                      <a:pt x="1607" y="7002"/>
                    </a:cubicBezTo>
                    <a:cubicBezTo>
                      <a:pt x="1701" y="7286"/>
                      <a:pt x="1764" y="7570"/>
                      <a:pt x="1922" y="7822"/>
                    </a:cubicBezTo>
                    <a:cubicBezTo>
                      <a:pt x="1481" y="8200"/>
                      <a:pt x="1323" y="8609"/>
                      <a:pt x="1166" y="9145"/>
                    </a:cubicBezTo>
                    <a:cubicBezTo>
                      <a:pt x="1134" y="9334"/>
                      <a:pt x="1260" y="9523"/>
                      <a:pt x="1418" y="9554"/>
                    </a:cubicBezTo>
                    <a:cubicBezTo>
                      <a:pt x="1452" y="9566"/>
                      <a:pt x="1486" y="9571"/>
                      <a:pt x="1519" y="9571"/>
                    </a:cubicBezTo>
                    <a:cubicBezTo>
                      <a:pt x="1671" y="9571"/>
                      <a:pt x="1807" y="9463"/>
                      <a:pt x="1859" y="9334"/>
                    </a:cubicBezTo>
                    <a:cubicBezTo>
                      <a:pt x="1953" y="8924"/>
                      <a:pt x="2048" y="8672"/>
                      <a:pt x="2268" y="8420"/>
                    </a:cubicBezTo>
                    <a:cubicBezTo>
                      <a:pt x="2426" y="8672"/>
                      <a:pt x="2646" y="8893"/>
                      <a:pt x="2835" y="9082"/>
                    </a:cubicBezTo>
                    <a:cubicBezTo>
                      <a:pt x="2520" y="9554"/>
                      <a:pt x="2552" y="10027"/>
                      <a:pt x="2583" y="10594"/>
                    </a:cubicBezTo>
                    <a:cubicBezTo>
                      <a:pt x="2583" y="10783"/>
                      <a:pt x="2741" y="10909"/>
                      <a:pt x="2961" y="10909"/>
                    </a:cubicBezTo>
                    <a:lnTo>
                      <a:pt x="2993" y="10909"/>
                    </a:lnTo>
                    <a:cubicBezTo>
                      <a:pt x="3182" y="10909"/>
                      <a:pt x="3308" y="10720"/>
                      <a:pt x="3308" y="10500"/>
                    </a:cubicBezTo>
                    <a:cubicBezTo>
                      <a:pt x="3277" y="10090"/>
                      <a:pt x="3277" y="9806"/>
                      <a:pt x="3371" y="9523"/>
                    </a:cubicBezTo>
                    <a:cubicBezTo>
                      <a:pt x="3623" y="9680"/>
                      <a:pt x="3844" y="9838"/>
                      <a:pt x="4127" y="9964"/>
                    </a:cubicBezTo>
                    <a:cubicBezTo>
                      <a:pt x="4001" y="10500"/>
                      <a:pt x="4159" y="10941"/>
                      <a:pt x="4411" y="11445"/>
                    </a:cubicBezTo>
                    <a:cubicBezTo>
                      <a:pt x="4452" y="11589"/>
                      <a:pt x="4561" y="11652"/>
                      <a:pt x="4684" y="11652"/>
                    </a:cubicBezTo>
                    <a:cubicBezTo>
                      <a:pt x="4749" y="11652"/>
                      <a:pt x="4818" y="11635"/>
                      <a:pt x="4883" y="11602"/>
                    </a:cubicBezTo>
                    <a:cubicBezTo>
                      <a:pt x="5041" y="11539"/>
                      <a:pt x="5104" y="11350"/>
                      <a:pt x="5041" y="11130"/>
                    </a:cubicBezTo>
                    <a:cubicBezTo>
                      <a:pt x="4883" y="10783"/>
                      <a:pt x="4757" y="10500"/>
                      <a:pt x="4789" y="10184"/>
                    </a:cubicBezTo>
                    <a:lnTo>
                      <a:pt x="4789" y="10184"/>
                    </a:lnTo>
                    <a:cubicBezTo>
                      <a:pt x="5072" y="10279"/>
                      <a:pt x="5356" y="10311"/>
                      <a:pt x="5671" y="10342"/>
                    </a:cubicBezTo>
                    <a:cubicBezTo>
                      <a:pt x="5734" y="10909"/>
                      <a:pt x="6049" y="11256"/>
                      <a:pt x="6427" y="11665"/>
                    </a:cubicBezTo>
                    <a:cubicBezTo>
                      <a:pt x="6474" y="11712"/>
                      <a:pt x="6561" y="11736"/>
                      <a:pt x="6651" y="11736"/>
                    </a:cubicBezTo>
                    <a:cubicBezTo>
                      <a:pt x="6742" y="11736"/>
                      <a:pt x="6837" y="11712"/>
                      <a:pt x="6900" y="11665"/>
                    </a:cubicBezTo>
                    <a:cubicBezTo>
                      <a:pt x="6994" y="11539"/>
                      <a:pt x="6994" y="11287"/>
                      <a:pt x="6900" y="11193"/>
                    </a:cubicBezTo>
                    <a:cubicBezTo>
                      <a:pt x="6616" y="10909"/>
                      <a:pt x="6427" y="10657"/>
                      <a:pt x="6333" y="10342"/>
                    </a:cubicBezTo>
                    <a:cubicBezTo>
                      <a:pt x="6616" y="10311"/>
                      <a:pt x="6931" y="10279"/>
                      <a:pt x="7215" y="10184"/>
                    </a:cubicBezTo>
                    <a:cubicBezTo>
                      <a:pt x="7467" y="10720"/>
                      <a:pt x="7876" y="10941"/>
                      <a:pt x="8380" y="11130"/>
                    </a:cubicBezTo>
                    <a:cubicBezTo>
                      <a:pt x="8424" y="11156"/>
                      <a:pt x="8474" y="11167"/>
                      <a:pt x="8526" y="11167"/>
                    </a:cubicBezTo>
                    <a:cubicBezTo>
                      <a:pt x="8662" y="11167"/>
                      <a:pt x="8807" y="11086"/>
                      <a:pt x="8853" y="10972"/>
                    </a:cubicBezTo>
                    <a:cubicBezTo>
                      <a:pt x="8947" y="10815"/>
                      <a:pt x="8853" y="10594"/>
                      <a:pt x="8695" y="10500"/>
                    </a:cubicBezTo>
                    <a:cubicBezTo>
                      <a:pt x="8349" y="10374"/>
                      <a:pt x="8065" y="10184"/>
                      <a:pt x="7908" y="9932"/>
                    </a:cubicBezTo>
                    <a:cubicBezTo>
                      <a:pt x="8191" y="9806"/>
                      <a:pt x="8412" y="9649"/>
                      <a:pt x="8664" y="9491"/>
                    </a:cubicBezTo>
                    <a:cubicBezTo>
                      <a:pt x="9105" y="9901"/>
                      <a:pt x="9578" y="9964"/>
                      <a:pt x="10082" y="9995"/>
                    </a:cubicBezTo>
                    <a:lnTo>
                      <a:pt x="10113" y="9995"/>
                    </a:lnTo>
                    <a:cubicBezTo>
                      <a:pt x="10302" y="9995"/>
                      <a:pt x="10428" y="9869"/>
                      <a:pt x="10460" y="9680"/>
                    </a:cubicBezTo>
                    <a:cubicBezTo>
                      <a:pt x="10460" y="9491"/>
                      <a:pt x="10365" y="9334"/>
                      <a:pt x="10145" y="9302"/>
                    </a:cubicBezTo>
                    <a:cubicBezTo>
                      <a:pt x="9767" y="9239"/>
                      <a:pt x="9483" y="9208"/>
                      <a:pt x="9199" y="9019"/>
                    </a:cubicBezTo>
                    <a:cubicBezTo>
                      <a:pt x="9388" y="8830"/>
                      <a:pt x="9609" y="8578"/>
                      <a:pt x="9767" y="8357"/>
                    </a:cubicBezTo>
                    <a:cubicBezTo>
                      <a:pt x="9980" y="8437"/>
                      <a:pt x="10181" y="8466"/>
                      <a:pt x="10384" y="8466"/>
                    </a:cubicBezTo>
                    <a:cubicBezTo>
                      <a:pt x="10660" y="8466"/>
                      <a:pt x="10938" y="8412"/>
                      <a:pt x="11247" y="8357"/>
                    </a:cubicBezTo>
                    <a:cubicBezTo>
                      <a:pt x="11468" y="8294"/>
                      <a:pt x="11531" y="8105"/>
                      <a:pt x="11499" y="7916"/>
                    </a:cubicBezTo>
                    <a:cubicBezTo>
                      <a:pt x="11472" y="7751"/>
                      <a:pt x="11300" y="7658"/>
                      <a:pt x="11131" y="7658"/>
                    </a:cubicBezTo>
                    <a:cubicBezTo>
                      <a:pt x="11107" y="7658"/>
                      <a:pt x="11082" y="7660"/>
                      <a:pt x="11058" y="7664"/>
                    </a:cubicBezTo>
                    <a:cubicBezTo>
                      <a:pt x="10806" y="7748"/>
                      <a:pt x="10596" y="7804"/>
                      <a:pt x="10391" y="7804"/>
                    </a:cubicBezTo>
                    <a:cubicBezTo>
                      <a:pt x="10288" y="7804"/>
                      <a:pt x="10187" y="7790"/>
                      <a:pt x="10082" y="7759"/>
                    </a:cubicBezTo>
                    <a:cubicBezTo>
                      <a:pt x="10208" y="7475"/>
                      <a:pt x="10302" y="7192"/>
                      <a:pt x="10365" y="6939"/>
                    </a:cubicBezTo>
                    <a:lnTo>
                      <a:pt x="10397" y="6939"/>
                    </a:lnTo>
                    <a:cubicBezTo>
                      <a:pt x="10932" y="6939"/>
                      <a:pt x="11342" y="6687"/>
                      <a:pt x="11751" y="6372"/>
                    </a:cubicBezTo>
                    <a:cubicBezTo>
                      <a:pt x="11940" y="6246"/>
                      <a:pt x="11972" y="6057"/>
                      <a:pt x="11846" y="5900"/>
                    </a:cubicBezTo>
                    <a:cubicBezTo>
                      <a:pt x="11789" y="5843"/>
                      <a:pt x="11687" y="5798"/>
                      <a:pt x="11580" y="5798"/>
                    </a:cubicBezTo>
                    <a:cubicBezTo>
                      <a:pt x="11509" y="5798"/>
                      <a:pt x="11436" y="5818"/>
                      <a:pt x="11373" y="5868"/>
                    </a:cubicBezTo>
                    <a:cubicBezTo>
                      <a:pt x="11058" y="6120"/>
                      <a:pt x="10775" y="6278"/>
                      <a:pt x="10460" y="6278"/>
                    </a:cubicBezTo>
                    <a:cubicBezTo>
                      <a:pt x="10460" y="6152"/>
                      <a:pt x="10491" y="5994"/>
                      <a:pt x="10491" y="5868"/>
                    </a:cubicBezTo>
                    <a:cubicBezTo>
                      <a:pt x="10491" y="5711"/>
                      <a:pt x="10491" y="5553"/>
                      <a:pt x="10460" y="5396"/>
                    </a:cubicBezTo>
                    <a:cubicBezTo>
                      <a:pt x="11027" y="5207"/>
                      <a:pt x="11279" y="4860"/>
                      <a:pt x="11594" y="4419"/>
                    </a:cubicBezTo>
                    <a:cubicBezTo>
                      <a:pt x="11720" y="4262"/>
                      <a:pt x="11688" y="4073"/>
                      <a:pt x="11531" y="3947"/>
                    </a:cubicBezTo>
                    <a:cubicBezTo>
                      <a:pt x="11465" y="3894"/>
                      <a:pt x="11394" y="3869"/>
                      <a:pt x="11324" y="3869"/>
                    </a:cubicBezTo>
                    <a:cubicBezTo>
                      <a:pt x="11226" y="3869"/>
                      <a:pt x="11132" y="3918"/>
                      <a:pt x="11058" y="4010"/>
                    </a:cubicBezTo>
                    <a:cubicBezTo>
                      <a:pt x="10838" y="4388"/>
                      <a:pt x="10617" y="4608"/>
                      <a:pt x="10365" y="4734"/>
                    </a:cubicBezTo>
                    <a:cubicBezTo>
                      <a:pt x="10271" y="4451"/>
                      <a:pt x="10176" y="4167"/>
                      <a:pt x="10019" y="3915"/>
                    </a:cubicBezTo>
                    <a:cubicBezTo>
                      <a:pt x="10460" y="3537"/>
                      <a:pt x="10617" y="3127"/>
                      <a:pt x="10775" y="2592"/>
                    </a:cubicBezTo>
                    <a:cubicBezTo>
                      <a:pt x="10806" y="2403"/>
                      <a:pt x="10712" y="2214"/>
                      <a:pt x="10554" y="2182"/>
                    </a:cubicBezTo>
                    <a:cubicBezTo>
                      <a:pt x="10520" y="2171"/>
                      <a:pt x="10485" y="2166"/>
                      <a:pt x="10450" y="2166"/>
                    </a:cubicBezTo>
                    <a:cubicBezTo>
                      <a:pt x="10292" y="2166"/>
                      <a:pt x="10139" y="2274"/>
                      <a:pt x="10113" y="2403"/>
                    </a:cubicBezTo>
                    <a:cubicBezTo>
                      <a:pt x="9987" y="2812"/>
                      <a:pt x="9924" y="3064"/>
                      <a:pt x="9672" y="3316"/>
                    </a:cubicBezTo>
                    <a:cubicBezTo>
                      <a:pt x="9515" y="3064"/>
                      <a:pt x="9325" y="2844"/>
                      <a:pt x="9136" y="2655"/>
                    </a:cubicBezTo>
                    <a:cubicBezTo>
                      <a:pt x="9451" y="2182"/>
                      <a:pt x="9388" y="1710"/>
                      <a:pt x="9357" y="1143"/>
                    </a:cubicBezTo>
                    <a:cubicBezTo>
                      <a:pt x="9357" y="954"/>
                      <a:pt x="9168" y="828"/>
                      <a:pt x="8979" y="828"/>
                    </a:cubicBezTo>
                    <a:cubicBezTo>
                      <a:pt x="8790" y="828"/>
                      <a:pt x="8664" y="1017"/>
                      <a:pt x="8664" y="1237"/>
                    </a:cubicBezTo>
                    <a:cubicBezTo>
                      <a:pt x="8695" y="1647"/>
                      <a:pt x="8695" y="1930"/>
                      <a:pt x="8569" y="2214"/>
                    </a:cubicBezTo>
                    <a:cubicBezTo>
                      <a:pt x="8349" y="2056"/>
                      <a:pt x="8097" y="1899"/>
                      <a:pt x="7813" y="1773"/>
                    </a:cubicBezTo>
                    <a:cubicBezTo>
                      <a:pt x="7939" y="1237"/>
                      <a:pt x="7782" y="796"/>
                      <a:pt x="7561" y="292"/>
                    </a:cubicBezTo>
                    <a:cubicBezTo>
                      <a:pt x="7493" y="178"/>
                      <a:pt x="7375" y="97"/>
                      <a:pt x="7243" y="97"/>
                    </a:cubicBezTo>
                    <a:cubicBezTo>
                      <a:pt x="7193" y="97"/>
                      <a:pt x="7141" y="108"/>
                      <a:pt x="7089" y="134"/>
                    </a:cubicBezTo>
                    <a:cubicBezTo>
                      <a:pt x="6931" y="197"/>
                      <a:pt x="6837" y="386"/>
                      <a:pt x="6931" y="607"/>
                    </a:cubicBezTo>
                    <a:cubicBezTo>
                      <a:pt x="7089" y="954"/>
                      <a:pt x="7215" y="1237"/>
                      <a:pt x="7152" y="1552"/>
                    </a:cubicBezTo>
                    <a:cubicBezTo>
                      <a:pt x="6900" y="1458"/>
                      <a:pt x="6616" y="1426"/>
                      <a:pt x="6301" y="1395"/>
                    </a:cubicBezTo>
                    <a:cubicBezTo>
                      <a:pt x="6206" y="828"/>
                      <a:pt x="5891" y="481"/>
                      <a:pt x="5545" y="71"/>
                    </a:cubicBezTo>
                    <a:cubicBezTo>
                      <a:pt x="5482" y="24"/>
                      <a:pt x="5395" y="1"/>
                      <a:pt x="53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5"/>
              <p:cNvSpPr/>
              <p:nvPr/>
            </p:nvSpPr>
            <p:spPr>
              <a:xfrm>
                <a:off x="-22740025" y="3217825"/>
                <a:ext cx="520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2049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09"/>
                    </a:cubicBezTo>
                    <a:cubicBezTo>
                      <a:pt x="0" y="1607"/>
                      <a:pt x="473" y="2048"/>
                      <a:pt x="1040" y="2048"/>
                    </a:cubicBezTo>
                    <a:cubicBezTo>
                      <a:pt x="1607" y="2048"/>
                      <a:pt x="2048" y="1576"/>
                      <a:pt x="2048" y="1009"/>
                    </a:cubicBezTo>
                    <a:cubicBezTo>
                      <a:pt x="2080" y="473"/>
                      <a:pt x="1607" y="0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5"/>
              <p:cNvSpPr/>
              <p:nvPr/>
            </p:nvSpPr>
            <p:spPr>
              <a:xfrm>
                <a:off x="-22705375" y="3321800"/>
                <a:ext cx="17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36" y="725"/>
                      <a:pt x="694" y="567"/>
                      <a:pt x="694" y="347"/>
                    </a:cubicBez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8" name="Google Shape;1038;p35"/>
          <p:cNvGrpSpPr/>
          <p:nvPr/>
        </p:nvGrpSpPr>
        <p:grpSpPr>
          <a:xfrm>
            <a:off x="6547668" y="3040579"/>
            <a:ext cx="1483947" cy="1206220"/>
            <a:chOff x="5693571" y="2843158"/>
            <a:chExt cx="1483947" cy="1206220"/>
          </a:xfrm>
        </p:grpSpPr>
        <p:grpSp>
          <p:nvGrpSpPr>
            <p:cNvPr id="1039" name="Google Shape;1039;p35"/>
            <p:cNvGrpSpPr/>
            <p:nvPr/>
          </p:nvGrpSpPr>
          <p:grpSpPr>
            <a:xfrm>
              <a:off x="5693571" y="2843158"/>
              <a:ext cx="1483947" cy="1206220"/>
              <a:chOff x="4478546" y="2843158"/>
              <a:chExt cx="1483947" cy="120622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4478546" y="3145829"/>
                <a:ext cx="1483947" cy="610341"/>
              </a:xfrm>
              <a:custGeom>
                <a:avLst/>
                <a:gdLst/>
                <a:ahLst/>
                <a:cxnLst/>
                <a:rect l="l" t="t" r="r" b="b"/>
                <a:pathLst>
                  <a:path w="39113" h="16087" extrusionOk="0">
                    <a:moveTo>
                      <a:pt x="0" y="1"/>
                    </a:moveTo>
                    <a:lnTo>
                      <a:pt x="0" y="16074"/>
                    </a:lnTo>
                    <a:lnTo>
                      <a:pt x="28801" y="16074"/>
                    </a:lnTo>
                    <a:lnTo>
                      <a:pt x="28801" y="16086"/>
                    </a:lnTo>
                    <a:lnTo>
                      <a:pt x="30290" y="16086"/>
                    </a:lnTo>
                    <a:lnTo>
                      <a:pt x="30302" y="13574"/>
                    </a:lnTo>
                    <a:cubicBezTo>
                      <a:pt x="30302" y="13574"/>
                      <a:pt x="32088" y="12395"/>
                      <a:pt x="32361" y="11788"/>
                    </a:cubicBezTo>
                    <a:cubicBezTo>
                      <a:pt x="33004" y="10371"/>
                      <a:pt x="31718" y="9788"/>
                      <a:pt x="31718" y="9788"/>
                    </a:cubicBezTo>
                    <a:cubicBezTo>
                      <a:pt x="31718" y="9788"/>
                      <a:pt x="33600" y="8633"/>
                      <a:pt x="32981" y="7406"/>
                    </a:cubicBezTo>
                    <a:cubicBezTo>
                      <a:pt x="32742" y="6918"/>
                      <a:pt x="32183" y="5025"/>
                      <a:pt x="32183" y="5025"/>
                    </a:cubicBezTo>
                    <a:lnTo>
                      <a:pt x="32766" y="3180"/>
                    </a:lnTo>
                    <a:lnTo>
                      <a:pt x="33147" y="2358"/>
                    </a:lnTo>
                    <a:lnTo>
                      <a:pt x="3911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4676873" y="3728595"/>
                <a:ext cx="131007" cy="320783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8455" extrusionOk="0">
                    <a:moveTo>
                      <a:pt x="1060" y="1"/>
                    </a:moveTo>
                    <a:lnTo>
                      <a:pt x="1048" y="4323"/>
                    </a:lnTo>
                    <a:lnTo>
                      <a:pt x="881" y="4989"/>
                    </a:lnTo>
                    <a:cubicBezTo>
                      <a:pt x="738" y="5406"/>
                      <a:pt x="619" y="5620"/>
                      <a:pt x="322" y="6025"/>
                    </a:cubicBezTo>
                    <a:cubicBezTo>
                      <a:pt x="83" y="6347"/>
                      <a:pt x="0" y="6692"/>
                      <a:pt x="48" y="7109"/>
                    </a:cubicBezTo>
                    <a:cubicBezTo>
                      <a:pt x="107" y="7859"/>
                      <a:pt x="833" y="8454"/>
                      <a:pt x="1726" y="8454"/>
                    </a:cubicBezTo>
                    <a:cubicBezTo>
                      <a:pt x="2655" y="8454"/>
                      <a:pt x="3417" y="7811"/>
                      <a:pt x="3417" y="7002"/>
                    </a:cubicBezTo>
                    <a:cubicBezTo>
                      <a:pt x="3453" y="6633"/>
                      <a:pt x="3358" y="6323"/>
                      <a:pt x="3143" y="6025"/>
                    </a:cubicBezTo>
                    <a:cubicBezTo>
                      <a:pt x="2869" y="5644"/>
                      <a:pt x="2738" y="5442"/>
                      <a:pt x="2608" y="5061"/>
                    </a:cubicBezTo>
                    <a:lnTo>
                      <a:pt x="2596" y="5061"/>
                    </a:lnTo>
                    <a:lnTo>
                      <a:pt x="2405" y="432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5"/>
              <p:cNvSpPr/>
              <p:nvPr/>
            </p:nvSpPr>
            <p:spPr>
              <a:xfrm>
                <a:off x="5484143" y="2843158"/>
                <a:ext cx="131045" cy="337932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8907" extrusionOk="0">
                    <a:moveTo>
                      <a:pt x="1715" y="1"/>
                    </a:moveTo>
                    <a:cubicBezTo>
                      <a:pt x="786" y="1"/>
                      <a:pt x="36" y="655"/>
                      <a:pt x="36" y="1465"/>
                    </a:cubicBezTo>
                    <a:lnTo>
                      <a:pt x="24" y="1465"/>
                    </a:lnTo>
                    <a:cubicBezTo>
                      <a:pt x="1" y="1834"/>
                      <a:pt x="84" y="2144"/>
                      <a:pt x="298" y="2441"/>
                    </a:cubicBezTo>
                    <a:cubicBezTo>
                      <a:pt x="584" y="2810"/>
                      <a:pt x="703" y="3025"/>
                      <a:pt x="846" y="3406"/>
                    </a:cubicBezTo>
                    <a:lnTo>
                      <a:pt x="858" y="3406"/>
                    </a:lnTo>
                    <a:lnTo>
                      <a:pt x="1036" y="4144"/>
                    </a:lnTo>
                    <a:lnTo>
                      <a:pt x="1048" y="8906"/>
                    </a:lnTo>
                    <a:lnTo>
                      <a:pt x="2382" y="8906"/>
                    </a:lnTo>
                    <a:lnTo>
                      <a:pt x="2406" y="4144"/>
                    </a:lnTo>
                    <a:lnTo>
                      <a:pt x="2572" y="3477"/>
                    </a:lnTo>
                    <a:lnTo>
                      <a:pt x="2560" y="3477"/>
                    </a:lnTo>
                    <a:cubicBezTo>
                      <a:pt x="2715" y="3049"/>
                      <a:pt x="2834" y="2834"/>
                      <a:pt x="3132" y="2441"/>
                    </a:cubicBezTo>
                    <a:cubicBezTo>
                      <a:pt x="3358" y="2120"/>
                      <a:pt x="3453" y="1775"/>
                      <a:pt x="3394" y="1358"/>
                    </a:cubicBezTo>
                    <a:lnTo>
                      <a:pt x="3406" y="1358"/>
                    </a:lnTo>
                    <a:cubicBezTo>
                      <a:pt x="3346" y="596"/>
                      <a:pt x="2608" y="1"/>
                      <a:pt x="17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3" name="Google Shape;1043;p35"/>
            <p:cNvGrpSpPr/>
            <p:nvPr/>
          </p:nvGrpSpPr>
          <p:grpSpPr>
            <a:xfrm>
              <a:off x="6117519" y="3274587"/>
              <a:ext cx="310602" cy="352803"/>
              <a:chOff x="-28069875" y="3175300"/>
              <a:chExt cx="260725" cy="296150"/>
            </a:xfrm>
          </p:grpSpPr>
          <p:sp>
            <p:nvSpPr>
              <p:cNvPr id="1044" name="Google Shape;1044;p35"/>
              <p:cNvSpPr/>
              <p:nvPr/>
            </p:nvSpPr>
            <p:spPr>
              <a:xfrm>
                <a:off x="-28059650" y="3192625"/>
                <a:ext cx="26025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2805" extrusionOk="0">
                    <a:moveTo>
                      <a:pt x="536" y="0"/>
                    </a:moveTo>
                    <a:cubicBezTo>
                      <a:pt x="253" y="0"/>
                      <a:pt x="1" y="252"/>
                      <a:pt x="1" y="536"/>
                    </a:cubicBezTo>
                    <a:lnTo>
                      <a:pt x="1" y="2458"/>
                    </a:lnTo>
                    <a:cubicBezTo>
                      <a:pt x="410" y="2458"/>
                      <a:pt x="757" y="2584"/>
                      <a:pt x="1040" y="2804"/>
                    </a:cubicBezTo>
                    <a:lnTo>
                      <a:pt x="1040" y="536"/>
                    </a:lnTo>
                    <a:cubicBezTo>
                      <a:pt x="1040" y="252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5"/>
              <p:cNvSpPr/>
              <p:nvPr/>
            </p:nvSpPr>
            <p:spPr>
              <a:xfrm>
                <a:off x="-27843050" y="3192625"/>
                <a:ext cx="2602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2773" extrusionOk="0">
                    <a:moveTo>
                      <a:pt x="536" y="0"/>
                    </a:moveTo>
                    <a:cubicBezTo>
                      <a:pt x="253" y="0"/>
                      <a:pt x="1" y="252"/>
                      <a:pt x="1" y="536"/>
                    </a:cubicBezTo>
                    <a:lnTo>
                      <a:pt x="1" y="2773"/>
                    </a:lnTo>
                    <a:cubicBezTo>
                      <a:pt x="284" y="2584"/>
                      <a:pt x="694" y="2426"/>
                      <a:pt x="1040" y="2426"/>
                    </a:cubicBezTo>
                    <a:lnTo>
                      <a:pt x="1040" y="536"/>
                    </a:lnTo>
                    <a:cubicBezTo>
                      <a:pt x="1040" y="252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5"/>
              <p:cNvSpPr/>
              <p:nvPr/>
            </p:nvSpPr>
            <p:spPr>
              <a:xfrm>
                <a:off x="-27973000" y="3202075"/>
                <a:ext cx="26000" cy="5752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2301" extrusionOk="0">
                    <a:moveTo>
                      <a:pt x="536" y="0"/>
                    </a:moveTo>
                    <a:cubicBezTo>
                      <a:pt x="252" y="0"/>
                      <a:pt x="0" y="221"/>
                      <a:pt x="0" y="504"/>
                    </a:cubicBezTo>
                    <a:lnTo>
                      <a:pt x="0" y="1954"/>
                    </a:lnTo>
                    <a:cubicBezTo>
                      <a:pt x="410" y="1985"/>
                      <a:pt x="756" y="2080"/>
                      <a:pt x="1040" y="2300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-27929675" y="3202075"/>
                <a:ext cx="26000" cy="5752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2301" extrusionOk="0">
                    <a:moveTo>
                      <a:pt x="536" y="0"/>
                    </a:moveTo>
                    <a:cubicBezTo>
                      <a:pt x="252" y="0"/>
                      <a:pt x="0" y="221"/>
                      <a:pt x="0" y="504"/>
                    </a:cubicBezTo>
                    <a:lnTo>
                      <a:pt x="0" y="2300"/>
                    </a:lnTo>
                    <a:cubicBezTo>
                      <a:pt x="315" y="2111"/>
                      <a:pt x="693" y="1985"/>
                      <a:pt x="1040" y="1954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5"/>
              <p:cNvSpPr/>
              <p:nvPr/>
            </p:nvSpPr>
            <p:spPr>
              <a:xfrm>
                <a:off x="-28016325" y="3175300"/>
                <a:ext cx="260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3655" extrusionOk="0">
                    <a:moveTo>
                      <a:pt x="536" y="0"/>
                    </a:moveTo>
                    <a:cubicBezTo>
                      <a:pt x="253" y="0"/>
                      <a:pt x="1" y="221"/>
                      <a:pt x="1" y="504"/>
                    </a:cubicBezTo>
                    <a:lnTo>
                      <a:pt x="1" y="3655"/>
                    </a:lnTo>
                    <a:cubicBezTo>
                      <a:pt x="1" y="3655"/>
                      <a:pt x="1" y="3623"/>
                      <a:pt x="64" y="3623"/>
                    </a:cubicBezTo>
                    <a:cubicBezTo>
                      <a:pt x="284" y="3371"/>
                      <a:pt x="631" y="3182"/>
                      <a:pt x="1040" y="3056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5"/>
              <p:cNvSpPr/>
              <p:nvPr/>
            </p:nvSpPr>
            <p:spPr>
              <a:xfrm>
                <a:off x="-27886375" y="3176075"/>
                <a:ext cx="26025" cy="914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3656" extrusionOk="0">
                    <a:moveTo>
                      <a:pt x="536" y="1"/>
                    </a:moveTo>
                    <a:cubicBezTo>
                      <a:pt x="253" y="1"/>
                      <a:pt x="1" y="221"/>
                      <a:pt x="1" y="505"/>
                    </a:cubicBezTo>
                    <a:lnTo>
                      <a:pt x="1" y="3088"/>
                    </a:lnTo>
                    <a:cubicBezTo>
                      <a:pt x="379" y="3151"/>
                      <a:pt x="726" y="3340"/>
                      <a:pt x="1041" y="3655"/>
                    </a:cubicBezTo>
                    <a:lnTo>
                      <a:pt x="1041" y="505"/>
                    </a:lnTo>
                    <a:cubicBezTo>
                      <a:pt x="1041" y="253"/>
                      <a:pt x="789" y="1"/>
                      <a:pt x="5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-28017900" y="3269025"/>
                <a:ext cx="161475" cy="133125"/>
              </a:xfrm>
              <a:custGeom>
                <a:avLst/>
                <a:gdLst/>
                <a:ahLst/>
                <a:cxnLst/>
                <a:rect l="l" t="t" r="r" b="b"/>
                <a:pathLst>
                  <a:path w="6459" h="5325" extrusionOk="0">
                    <a:moveTo>
                      <a:pt x="1733" y="0"/>
                    </a:moveTo>
                    <a:cubicBezTo>
                      <a:pt x="1355" y="0"/>
                      <a:pt x="946" y="158"/>
                      <a:pt x="662" y="410"/>
                    </a:cubicBezTo>
                    <a:cubicBezTo>
                      <a:pt x="64" y="882"/>
                      <a:pt x="1" y="1639"/>
                      <a:pt x="347" y="2237"/>
                    </a:cubicBezTo>
                    <a:cubicBezTo>
                      <a:pt x="1324" y="2458"/>
                      <a:pt x="2048" y="3340"/>
                      <a:pt x="2174" y="4348"/>
                    </a:cubicBezTo>
                    <a:lnTo>
                      <a:pt x="3214" y="5325"/>
                    </a:lnTo>
                    <a:lnTo>
                      <a:pt x="4285" y="4348"/>
                    </a:lnTo>
                    <a:cubicBezTo>
                      <a:pt x="4380" y="3340"/>
                      <a:pt x="5073" y="2521"/>
                      <a:pt x="6113" y="2237"/>
                    </a:cubicBezTo>
                    <a:cubicBezTo>
                      <a:pt x="6459" y="1639"/>
                      <a:pt x="6333" y="882"/>
                      <a:pt x="5860" y="410"/>
                    </a:cubicBezTo>
                    <a:cubicBezTo>
                      <a:pt x="5577" y="158"/>
                      <a:pt x="5199" y="0"/>
                      <a:pt x="4789" y="0"/>
                    </a:cubicBezTo>
                    <a:cubicBezTo>
                      <a:pt x="4411" y="0"/>
                      <a:pt x="4002" y="158"/>
                      <a:pt x="3750" y="410"/>
                    </a:cubicBezTo>
                    <a:lnTo>
                      <a:pt x="3277" y="882"/>
                    </a:lnTo>
                    <a:lnTo>
                      <a:pt x="2805" y="410"/>
                    </a:lnTo>
                    <a:cubicBezTo>
                      <a:pt x="2521" y="158"/>
                      <a:pt x="2143" y="0"/>
                      <a:pt x="1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5"/>
              <p:cNvSpPr/>
              <p:nvPr/>
            </p:nvSpPr>
            <p:spPr>
              <a:xfrm>
                <a:off x="-27930475" y="3269800"/>
                <a:ext cx="121325" cy="201650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8066" extrusionOk="0">
                    <a:moveTo>
                      <a:pt x="4506" y="1"/>
                    </a:moveTo>
                    <a:cubicBezTo>
                      <a:pt x="3876" y="1"/>
                      <a:pt x="3403" y="505"/>
                      <a:pt x="3403" y="1198"/>
                    </a:cubicBezTo>
                    <a:lnTo>
                      <a:pt x="3403" y="2395"/>
                    </a:lnTo>
                    <a:cubicBezTo>
                      <a:pt x="3403" y="2584"/>
                      <a:pt x="3246" y="2742"/>
                      <a:pt x="3025" y="2742"/>
                    </a:cubicBezTo>
                    <a:cubicBezTo>
                      <a:pt x="2679" y="2742"/>
                      <a:pt x="2363" y="2868"/>
                      <a:pt x="2080" y="3025"/>
                    </a:cubicBezTo>
                    <a:cubicBezTo>
                      <a:pt x="1702" y="3372"/>
                      <a:pt x="1418" y="3939"/>
                      <a:pt x="1418" y="4474"/>
                    </a:cubicBezTo>
                    <a:lnTo>
                      <a:pt x="1418" y="5231"/>
                    </a:lnTo>
                    <a:cubicBezTo>
                      <a:pt x="1418" y="5420"/>
                      <a:pt x="1261" y="5577"/>
                      <a:pt x="1072" y="5577"/>
                    </a:cubicBezTo>
                    <a:cubicBezTo>
                      <a:pt x="883" y="5577"/>
                      <a:pt x="725" y="5420"/>
                      <a:pt x="725" y="5231"/>
                    </a:cubicBezTo>
                    <a:lnTo>
                      <a:pt x="1" y="5892"/>
                    </a:lnTo>
                    <a:lnTo>
                      <a:pt x="1" y="8066"/>
                    </a:lnTo>
                    <a:lnTo>
                      <a:pt x="3813" y="8066"/>
                    </a:lnTo>
                    <a:cubicBezTo>
                      <a:pt x="4033" y="8066"/>
                      <a:pt x="4191" y="7908"/>
                      <a:pt x="4191" y="7719"/>
                    </a:cubicBezTo>
                    <a:cubicBezTo>
                      <a:pt x="4191" y="7530"/>
                      <a:pt x="4033" y="7373"/>
                      <a:pt x="3813" y="7373"/>
                    </a:cubicBezTo>
                    <a:lnTo>
                      <a:pt x="3466" y="7373"/>
                    </a:lnTo>
                    <a:lnTo>
                      <a:pt x="3466" y="6270"/>
                    </a:lnTo>
                    <a:cubicBezTo>
                      <a:pt x="3466" y="6176"/>
                      <a:pt x="3498" y="6050"/>
                      <a:pt x="3592" y="6018"/>
                    </a:cubicBezTo>
                    <a:lnTo>
                      <a:pt x="4128" y="5420"/>
                    </a:lnTo>
                    <a:cubicBezTo>
                      <a:pt x="4600" y="4947"/>
                      <a:pt x="4852" y="4380"/>
                      <a:pt x="4852" y="3687"/>
                    </a:cubicBezTo>
                    <a:lnTo>
                      <a:pt x="4852" y="347"/>
                    </a:lnTo>
                    <a:cubicBezTo>
                      <a:pt x="4852" y="158"/>
                      <a:pt x="4695" y="1"/>
                      <a:pt x="45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5"/>
              <p:cNvSpPr/>
              <p:nvPr/>
            </p:nvSpPr>
            <p:spPr>
              <a:xfrm>
                <a:off x="-28069875" y="3271375"/>
                <a:ext cx="122875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8003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3718"/>
                    </a:lnTo>
                    <a:cubicBezTo>
                      <a:pt x="0" y="4348"/>
                      <a:pt x="221" y="4979"/>
                      <a:pt x="693" y="5451"/>
                    </a:cubicBezTo>
                    <a:lnTo>
                      <a:pt x="1323" y="5955"/>
                    </a:lnTo>
                    <a:cubicBezTo>
                      <a:pt x="1418" y="6018"/>
                      <a:pt x="1449" y="6113"/>
                      <a:pt x="1449" y="6207"/>
                    </a:cubicBezTo>
                    <a:lnTo>
                      <a:pt x="1449" y="7310"/>
                    </a:lnTo>
                    <a:lnTo>
                      <a:pt x="1103" y="7310"/>
                    </a:lnTo>
                    <a:cubicBezTo>
                      <a:pt x="882" y="7310"/>
                      <a:pt x="725" y="7467"/>
                      <a:pt x="725" y="7656"/>
                    </a:cubicBezTo>
                    <a:cubicBezTo>
                      <a:pt x="725" y="7845"/>
                      <a:pt x="882" y="8003"/>
                      <a:pt x="1103" y="8003"/>
                    </a:cubicBezTo>
                    <a:lnTo>
                      <a:pt x="4915" y="8003"/>
                    </a:lnTo>
                    <a:lnTo>
                      <a:pt x="4915" y="5829"/>
                    </a:lnTo>
                    <a:lnTo>
                      <a:pt x="4190" y="5168"/>
                    </a:lnTo>
                    <a:cubicBezTo>
                      <a:pt x="4190" y="5357"/>
                      <a:pt x="4033" y="5514"/>
                      <a:pt x="3844" y="5514"/>
                    </a:cubicBezTo>
                    <a:cubicBezTo>
                      <a:pt x="3655" y="5514"/>
                      <a:pt x="3497" y="5357"/>
                      <a:pt x="3497" y="5168"/>
                    </a:cubicBezTo>
                    <a:lnTo>
                      <a:pt x="3497" y="4411"/>
                    </a:lnTo>
                    <a:cubicBezTo>
                      <a:pt x="3497" y="3876"/>
                      <a:pt x="3214" y="3372"/>
                      <a:pt x="2741" y="3057"/>
                    </a:cubicBezTo>
                    <a:cubicBezTo>
                      <a:pt x="2458" y="2899"/>
                      <a:pt x="2143" y="2773"/>
                      <a:pt x="1796" y="2773"/>
                    </a:cubicBezTo>
                    <a:cubicBezTo>
                      <a:pt x="1607" y="2773"/>
                      <a:pt x="1449" y="2616"/>
                      <a:pt x="1449" y="2427"/>
                    </a:cubicBezTo>
                    <a:lnTo>
                      <a:pt x="1449" y="1229"/>
                    </a:lnTo>
                    <a:cubicBezTo>
                      <a:pt x="1449" y="473"/>
                      <a:pt x="945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3" name="Google Shape;1053;p35"/>
          <p:cNvGrpSpPr/>
          <p:nvPr/>
        </p:nvGrpSpPr>
        <p:grpSpPr>
          <a:xfrm>
            <a:off x="6005087" y="2309646"/>
            <a:ext cx="1315527" cy="930162"/>
            <a:chOff x="5150990" y="2112225"/>
            <a:chExt cx="1315527" cy="930162"/>
          </a:xfrm>
        </p:grpSpPr>
        <p:grpSp>
          <p:nvGrpSpPr>
            <p:cNvPr id="1054" name="Google Shape;1054;p35"/>
            <p:cNvGrpSpPr/>
            <p:nvPr/>
          </p:nvGrpSpPr>
          <p:grpSpPr>
            <a:xfrm>
              <a:off x="5150990" y="2112225"/>
              <a:ext cx="1315527" cy="930162"/>
              <a:chOff x="3935965" y="2112225"/>
              <a:chExt cx="1315527" cy="930162"/>
            </a:xfrm>
          </p:grpSpPr>
          <p:sp>
            <p:nvSpPr>
              <p:cNvPr id="1055" name="Google Shape;1055;p35"/>
              <p:cNvSpPr/>
              <p:nvPr/>
            </p:nvSpPr>
            <p:spPr>
              <a:xfrm>
                <a:off x="3935965" y="2432046"/>
                <a:ext cx="1015540" cy="610341"/>
              </a:xfrm>
              <a:custGeom>
                <a:avLst/>
                <a:gdLst/>
                <a:ahLst/>
                <a:cxnLst/>
                <a:rect l="l" t="t" r="r" b="b"/>
                <a:pathLst>
                  <a:path w="26767" h="16087" extrusionOk="0">
                    <a:moveTo>
                      <a:pt x="1" y="1"/>
                    </a:moveTo>
                    <a:lnTo>
                      <a:pt x="1" y="16086"/>
                    </a:lnTo>
                    <a:lnTo>
                      <a:pt x="2394" y="16086"/>
                    </a:lnTo>
                    <a:lnTo>
                      <a:pt x="2394" y="15300"/>
                    </a:lnTo>
                    <a:lnTo>
                      <a:pt x="2275" y="14824"/>
                    </a:lnTo>
                    <a:cubicBezTo>
                      <a:pt x="2144" y="14467"/>
                      <a:pt x="2061" y="14312"/>
                      <a:pt x="1811" y="13967"/>
                    </a:cubicBezTo>
                    <a:cubicBezTo>
                      <a:pt x="1489" y="13538"/>
                      <a:pt x="1358" y="13062"/>
                      <a:pt x="1406" y="12514"/>
                    </a:cubicBezTo>
                    <a:cubicBezTo>
                      <a:pt x="1418" y="12491"/>
                      <a:pt x="1418" y="12479"/>
                      <a:pt x="1418" y="12467"/>
                    </a:cubicBezTo>
                    <a:cubicBezTo>
                      <a:pt x="1418" y="12455"/>
                      <a:pt x="1418" y="12443"/>
                      <a:pt x="1418" y="12431"/>
                    </a:cubicBezTo>
                    <a:cubicBezTo>
                      <a:pt x="1525" y="11336"/>
                      <a:pt x="2596" y="10466"/>
                      <a:pt x="3906" y="10466"/>
                    </a:cubicBezTo>
                    <a:cubicBezTo>
                      <a:pt x="5275" y="10466"/>
                      <a:pt x="6406" y="11431"/>
                      <a:pt x="6406" y="12621"/>
                    </a:cubicBezTo>
                    <a:lnTo>
                      <a:pt x="6394" y="12621"/>
                    </a:lnTo>
                    <a:cubicBezTo>
                      <a:pt x="6418" y="13122"/>
                      <a:pt x="6287" y="13562"/>
                      <a:pt x="5990" y="13967"/>
                    </a:cubicBezTo>
                    <a:cubicBezTo>
                      <a:pt x="5763" y="14276"/>
                      <a:pt x="5668" y="14443"/>
                      <a:pt x="5561" y="14729"/>
                    </a:cubicBezTo>
                    <a:lnTo>
                      <a:pt x="5418" y="15300"/>
                    </a:lnTo>
                    <a:lnTo>
                      <a:pt x="5406" y="15300"/>
                    </a:lnTo>
                    <a:lnTo>
                      <a:pt x="5406" y="16086"/>
                    </a:lnTo>
                    <a:lnTo>
                      <a:pt x="26766" y="16086"/>
                    </a:lnTo>
                    <a:lnTo>
                      <a:pt x="26766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5"/>
              <p:cNvSpPr/>
              <p:nvPr/>
            </p:nvSpPr>
            <p:spPr>
              <a:xfrm>
                <a:off x="4713905" y="2112225"/>
                <a:ext cx="131045" cy="319834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8430" extrusionOk="0">
                    <a:moveTo>
                      <a:pt x="1727" y="0"/>
                    </a:moveTo>
                    <a:cubicBezTo>
                      <a:pt x="798" y="0"/>
                      <a:pt x="36" y="643"/>
                      <a:pt x="36" y="1453"/>
                    </a:cubicBezTo>
                    <a:cubicBezTo>
                      <a:pt x="0" y="1822"/>
                      <a:pt x="96" y="2143"/>
                      <a:pt x="310" y="2429"/>
                    </a:cubicBezTo>
                    <a:cubicBezTo>
                      <a:pt x="584" y="2810"/>
                      <a:pt x="703" y="3024"/>
                      <a:pt x="846" y="3394"/>
                    </a:cubicBezTo>
                    <a:lnTo>
                      <a:pt x="858" y="3394"/>
                    </a:lnTo>
                    <a:lnTo>
                      <a:pt x="1036" y="4132"/>
                    </a:lnTo>
                    <a:lnTo>
                      <a:pt x="1048" y="8430"/>
                    </a:lnTo>
                    <a:lnTo>
                      <a:pt x="2382" y="8430"/>
                    </a:lnTo>
                    <a:lnTo>
                      <a:pt x="2405" y="4132"/>
                    </a:lnTo>
                    <a:lnTo>
                      <a:pt x="2572" y="3465"/>
                    </a:lnTo>
                    <a:lnTo>
                      <a:pt x="2560" y="3465"/>
                    </a:lnTo>
                    <a:cubicBezTo>
                      <a:pt x="2715" y="3048"/>
                      <a:pt x="2834" y="2834"/>
                      <a:pt x="3132" y="2429"/>
                    </a:cubicBezTo>
                    <a:cubicBezTo>
                      <a:pt x="3370" y="2108"/>
                      <a:pt x="3453" y="1774"/>
                      <a:pt x="3394" y="1346"/>
                    </a:cubicBezTo>
                    <a:lnTo>
                      <a:pt x="3406" y="1346"/>
                    </a:lnTo>
                    <a:cubicBezTo>
                      <a:pt x="3346" y="596"/>
                      <a:pt x="2620" y="0"/>
                      <a:pt x="17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5"/>
              <p:cNvSpPr/>
              <p:nvPr/>
            </p:nvSpPr>
            <p:spPr>
              <a:xfrm>
                <a:off x="4931203" y="2526183"/>
                <a:ext cx="320289" cy="128655"/>
              </a:xfrm>
              <a:custGeom>
                <a:avLst/>
                <a:gdLst/>
                <a:ahLst/>
                <a:cxnLst/>
                <a:rect l="l" t="t" r="r" b="b"/>
                <a:pathLst>
                  <a:path w="8442" h="3391" extrusionOk="0">
                    <a:moveTo>
                      <a:pt x="6840" y="1"/>
                    </a:moveTo>
                    <a:cubicBezTo>
                      <a:pt x="6533" y="1"/>
                      <a:pt x="6259" y="97"/>
                      <a:pt x="6013" y="282"/>
                    </a:cubicBezTo>
                    <a:cubicBezTo>
                      <a:pt x="5632" y="556"/>
                      <a:pt x="5418" y="675"/>
                      <a:pt x="5049" y="818"/>
                    </a:cubicBezTo>
                    <a:lnTo>
                      <a:pt x="5049" y="830"/>
                    </a:lnTo>
                    <a:lnTo>
                      <a:pt x="4310" y="1020"/>
                    </a:lnTo>
                    <a:lnTo>
                      <a:pt x="0" y="1020"/>
                    </a:lnTo>
                    <a:lnTo>
                      <a:pt x="0" y="2366"/>
                    </a:lnTo>
                    <a:lnTo>
                      <a:pt x="4310" y="2378"/>
                    </a:lnTo>
                    <a:lnTo>
                      <a:pt x="4965" y="2544"/>
                    </a:lnTo>
                    <a:lnTo>
                      <a:pt x="4977" y="2544"/>
                    </a:lnTo>
                    <a:cubicBezTo>
                      <a:pt x="5394" y="2687"/>
                      <a:pt x="5608" y="2806"/>
                      <a:pt x="6013" y="3104"/>
                    </a:cubicBezTo>
                    <a:cubicBezTo>
                      <a:pt x="6277" y="3299"/>
                      <a:pt x="6549" y="3391"/>
                      <a:pt x="6875" y="3391"/>
                    </a:cubicBezTo>
                    <a:cubicBezTo>
                      <a:pt x="6946" y="3391"/>
                      <a:pt x="7020" y="3386"/>
                      <a:pt x="7096" y="3378"/>
                    </a:cubicBezTo>
                    <a:cubicBezTo>
                      <a:pt x="7846" y="3318"/>
                      <a:pt x="8442" y="2592"/>
                      <a:pt x="8442" y="1699"/>
                    </a:cubicBezTo>
                    <a:cubicBezTo>
                      <a:pt x="8442" y="770"/>
                      <a:pt x="7787" y="8"/>
                      <a:pt x="6989" y="8"/>
                    </a:cubicBezTo>
                    <a:cubicBezTo>
                      <a:pt x="6939" y="3"/>
                      <a:pt x="6889" y="1"/>
                      <a:pt x="68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8" name="Google Shape;1058;p35"/>
            <p:cNvGrpSpPr/>
            <p:nvPr/>
          </p:nvGrpSpPr>
          <p:grpSpPr>
            <a:xfrm>
              <a:off x="5486119" y="2543408"/>
              <a:ext cx="345328" cy="352833"/>
              <a:chOff x="-24353875" y="3147725"/>
              <a:chExt cx="289875" cy="296175"/>
            </a:xfrm>
          </p:grpSpPr>
          <p:sp>
            <p:nvSpPr>
              <p:cNvPr id="1059" name="Google Shape;1059;p35"/>
              <p:cNvSpPr/>
              <p:nvPr/>
            </p:nvSpPr>
            <p:spPr>
              <a:xfrm>
                <a:off x="-24238100" y="3271375"/>
                <a:ext cx="520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49" extrusionOk="0">
                    <a:moveTo>
                      <a:pt x="1041" y="1"/>
                    </a:moveTo>
                    <a:cubicBezTo>
                      <a:pt x="505" y="1"/>
                      <a:pt x="32" y="473"/>
                      <a:pt x="32" y="1040"/>
                    </a:cubicBezTo>
                    <a:cubicBezTo>
                      <a:pt x="1" y="1576"/>
                      <a:pt x="473" y="2049"/>
                      <a:pt x="1041" y="2049"/>
                    </a:cubicBezTo>
                    <a:cubicBezTo>
                      <a:pt x="1639" y="2049"/>
                      <a:pt x="2080" y="1576"/>
                      <a:pt x="2080" y="1040"/>
                    </a:cubicBezTo>
                    <a:cubicBezTo>
                      <a:pt x="2080" y="442"/>
                      <a:pt x="1608" y="1"/>
                      <a:pt x="10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5"/>
              <p:cNvSpPr/>
              <p:nvPr/>
            </p:nvSpPr>
            <p:spPr>
              <a:xfrm>
                <a:off x="-24353875" y="3147725"/>
                <a:ext cx="289875" cy="296175"/>
              </a:xfrm>
              <a:custGeom>
                <a:avLst/>
                <a:gdLst/>
                <a:ahLst/>
                <a:cxnLst/>
                <a:rect l="l" t="t" r="r" b="b"/>
                <a:pathLst>
                  <a:path w="11595" h="11847" extrusionOk="0">
                    <a:moveTo>
                      <a:pt x="5672" y="757"/>
                    </a:moveTo>
                    <a:cubicBezTo>
                      <a:pt x="6144" y="757"/>
                      <a:pt x="6680" y="1544"/>
                      <a:pt x="7026" y="2710"/>
                    </a:cubicBezTo>
                    <a:cubicBezTo>
                      <a:pt x="6585" y="2867"/>
                      <a:pt x="6176" y="3025"/>
                      <a:pt x="5672" y="3214"/>
                    </a:cubicBezTo>
                    <a:cubicBezTo>
                      <a:pt x="5262" y="3025"/>
                      <a:pt x="4789" y="2836"/>
                      <a:pt x="4348" y="2710"/>
                    </a:cubicBezTo>
                    <a:cubicBezTo>
                      <a:pt x="4695" y="1481"/>
                      <a:pt x="5199" y="757"/>
                      <a:pt x="5672" y="757"/>
                    </a:cubicBezTo>
                    <a:close/>
                    <a:moveTo>
                      <a:pt x="4191" y="3372"/>
                    </a:moveTo>
                    <a:cubicBezTo>
                      <a:pt x="4411" y="3466"/>
                      <a:pt x="4632" y="3529"/>
                      <a:pt x="4852" y="3624"/>
                    </a:cubicBezTo>
                    <a:cubicBezTo>
                      <a:pt x="4159" y="3970"/>
                      <a:pt x="4726" y="3655"/>
                      <a:pt x="4065" y="4096"/>
                    </a:cubicBezTo>
                    <a:lnTo>
                      <a:pt x="4191" y="3372"/>
                    </a:lnTo>
                    <a:close/>
                    <a:moveTo>
                      <a:pt x="7184" y="3372"/>
                    </a:moveTo>
                    <a:lnTo>
                      <a:pt x="7310" y="4096"/>
                    </a:lnTo>
                    <a:cubicBezTo>
                      <a:pt x="6585" y="3655"/>
                      <a:pt x="7184" y="4002"/>
                      <a:pt x="6522" y="3624"/>
                    </a:cubicBezTo>
                    <a:cubicBezTo>
                      <a:pt x="6743" y="3529"/>
                      <a:pt x="6995" y="3466"/>
                      <a:pt x="7184" y="3372"/>
                    </a:cubicBezTo>
                    <a:close/>
                    <a:moveTo>
                      <a:pt x="9191" y="3001"/>
                    </a:moveTo>
                    <a:cubicBezTo>
                      <a:pt x="9631" y="3001"/>
                      <a:pt x="10026" y="3084"/>
                      <a:pt x="10177" y="3340"/>
                    </a:cubicBezTo>
                    <a:cubicBezTo>
                      <a:pt x="10208" y="3435"/>
                      <a:pt x="10240" y="3529"/>
                      <a:pt x="10208" y="3655"/>
                    </a:cubicBezTo>
                    <a:cubicBezTo>
                      <a:pt x="9925" y="3687"/>
                      <a:pt x="9673" y="3907"/>
                      <a:pt x="9515" y="4159"/>
                    </a:cubicBezTo>
                    <a:cubicBezTo>
                      <a:pt x="9358" y="4474"/>
                      <a:pt x="9295" y="4852"/>
                      <a:pt x="9452" y="5104"/>
                    </a:cubicBezTo>
                    <a:cubicBezTo>
                      <a:pt x="9358" y="5230"/>
                      <a:pt x="9263" y="5356"/>
                      <a:pt x="9137" y="5482"/>
                    </a:cubicBezTo>
                    <a:cubicBezTo>
                      <a:pt x="8791" y="5167"/>
                      <a:pt x="8444" y="4884"/>
                      <a:pt x="8034" y="4600"/>
                    </a:cubicBezTo>
                    <a:cubicBezTo>
                      <a:pt x="8003" y="4128"/>
                      <a:pt x="7940" y="3655"/>
                      <a:pt x="7845" y="3183"/>
                    </a:cubicBezTo>
                    <a:cubicBezTo>
                      <a:pt x="8174" y="3100"/>
                      <a:pt x="8710" y="3001"/>
                      <a:pt x="9191" y="3001"/>
                    </a:cubicBezTo>
                    <a:close/>
                    <a:moveTo>
                      <a:pt x="2994" y="3119"/>
                    </a:moveTo>
                    <a:cubicBezTo>
                      <a:pt x="3151" y="3151"/>
                      <a:pt x="3309" y="3151"/>
                      <a:pt x="3466" y="3214"/>
                    </a:cubicBezTo>
                    <a:cubicBezTo>
                      <a:pt x="3403" y="3655"/>
                      <a:pt x="3309" y="4128"/>
                      <a:pt x="3277" y="4632"/>
                    </a:cubicBezTo>
                    <a:cubicBezTo>
                      <a:pt x="2899" y="4915"/>
                      <a:pt x="2490" y="5230"/>
                      <a:pt x="2174" y="5514"/>
                    </a:cubicBezTo>
                    <a:cubicBezTo>
                      <a:pt x="1733" y="5010"/>
                      <a:pt x="851" y="3939"/>
                      <a:pt x="1166" y="3340"/>
                    </a:cubicBezTo>
                    <a:cubicBezTo>
                      <a:pt x="1198" y="3277"/>
                      <a:pt x="1261" y="3183"/>
                      <a:pt x="1387" y="3151"/>
                    </a:cubicBezTo>
                    <a:cubicBezTo>
                      <a:pt x="1576" y="3372"/>
                      <a:pt x="1859" y="3529"/>
                      <a:pt x="2174" y="3529"/>
                    </a:cubicBezTo>
                    <a:cubicBezTo>
                      <a:pt x="2521" y="3529"/>
                      <a:pt x="2836" y="3372"/>
                      <a:pt x="2994" y="3119"/>
                    </a:cubicBezTo>
                    <a:close/>
                    <a:moveTo>
                      <a:pt x="3277" y="5482"/>
                    </a:moveTo>
                    <a:lnTo>
                      <a:pt x="3277" y="5482"/>
                    </a:lnTo>
                    <a:cubicBezTo>
                      <a:pt x="3246" y="6144"/>
                      <a:pt x="3246" y="5986"/>
                      <a:pt x="3277" y="6428"/>
                    </a:cubicBezTo>
                    <a:cubicBezTo>
                      <a:pt x="3088" y="6270"/>
                      <a:pt x="2899" y="6112"/>
                      <a:pt x="2742" y="5955"/>
                    </a:cubicBezTo>
                    <a:cubicBezTo>
                      <a:pt x="2899" y="5797"/>
                      <a:pt x="3088" y="5640"/>
                      <a:pt x="3277" y="5482"/>
                    </a:cubicBezTo>
                    <a:close/>
                    <a:moveTo>
                      <a:pt x="8097" y="5514"/>
                    </a:moveTo>
                    <a:cubicBezTo>
                      <a:pt x="8286" y="5671"/>
                      <a:pt x="8475" y="5829"/>
                      <a:pt x="8633" y="5986"/>
                    </a:cubicBezTo>
                    <a:cubicBezTo>
                      <a:pt x="8475" y="6144"/>
                      <a:pt x="8286" y="6301"/>
                      <a:pt x="8097" y="6459"/>
                    </a:cubicBezTo>
                    <a:lnTo>
                      <a:pt x="8097" y="5514"/>
                    </a:lnTo>
                    <a:close/>
                    <a:moveTo>
                      <a:pt x="5703" y="4002"/>
                    </a:moveTo>
                    <a:cubicBezTo>
                      <a:pt x="6333" y="4317"/>
                      <a:pt x="6743" y="4569"/>
                      <a:pt x="7373" y="5010"/>
                    </a:cubicBezTo>
                    <a:cubicBezTo>
                      <a:pt x="7436" y="5671"/>
                      <a:pt x="7436" y="6238"/>
                      <a:pt x="7373" y="6963"/>
                    </a:cubicBezTo>
                    <a:cubicBezTo>
                      <a:pt x="6837" y="7310"/>
                      <a:pt x="6333" y="7625"/>
                      <a:pt x="5703" y="7940"/>
                    </a:cubicBezTo>
                    <a:cubicBezTo>
                      <a:pt x="5073" y="7625"/>
                      <a:pt x="4537" y="7373"/>
                      <a:pt x="4002" y="6963"/>
                    </a:cubicBezTo>
                    <a:cubicBezTo>
                      <a:pt x="3907" y="6270"/>
                      <a:pt x="3907" y="5671"/>
                      <a:pt x="4002" y="5010"/>
                    </a:cubicBezTo>
                    <a:cubicBezTo>
                      <a:pt x="4600" y="4600"/>
                      <a:pt x="5041" y="4317"/>
                      <a:pt x="5703" y="4002"/>
                    </a:cubicBezTo>
                    <a:close/>
                    <a:moveTo>
                      <a:pt x="4065" y="7845"/>
                    </a:moveTo>
                    <a:cubicBezTo>
                      <a:pt x="4506" y="8097"/>
                      <a:pt x="4254" y="8003"/>
                      <a:pt x="4852" y="8318"/>
                    </a:cubicBezTo>
                    <a:cubicBezTo>
                      <a:pt x="4632" y="8381"/>
                      <a:pt x="4380" y="8507"/>
                      <a:pt x="4191" y="8538"/>
                    </a:cubicBezTo>
                    <a:lnTo>
                      <a:pt x="4065" y="7845"/>
                    </a:lnTo>
                    <a:close/>
                    <a:moveTo>
                      <a:pt x="7278" y="7845"/>
                    </a:moveTo>
                    <a:cubicBezTo>
                      <a:pt x="7247" y="8066"/>
                      <a:pt x="7215" y="8318"/>
                      <a:pt x="7152" y="8538"/>
                    </a:cubicBezTo>
                    <a:cubicBezTo>
                      <a:pt x="6900" y="8475"/>
                      <a:pt x="6711" y="8381"/>
                      <a:pt x="6491" y="8318"/>
                    </a:cubicBezTo>
                    <a:cubicBezTo>
                      <a:pt x="6837" y="8097"/>
                      <a:pt x="6869" y="8097"/>
                      <a:pt x="7278" y="7845"/>
                    </a:cubicBezTo>
                    <a:close/>
                    <a:moveTo>
                      <a:pt x="2237" y="6459"/>
                    </a:moveTo>
                    <a:cubicBezTo>
                      <a:pt x="2584" y="6774"/>
                      <a:pt x="2931" y="7058"/>
                      <a:pt x="3340" y="7310"/>
                    </a:cubicBezTo>
                    <a:cubicBezTo>
                      <a:pt x="3372" y="7845"/>
                      <a:pt x="3435" y="8255"/>
                      <a:pt x="3529" y="8727"/>
                    </a:cubicBezTo>
                    <a:cubicBezTo>
                      <a:pt x="3008" y="8861"/>
                      <a:pt x="2544" y="8927"/>
                      <a:pt x="2165" y="8927"/>
                    </a:cubicBezTo>
                    <a:cubicBezTo>
                      <a:pt x="1650" y="8927"/>
                      <a:pt x="1293" y="8806"/>
                      <a:pt x="1166" y="8570"/>
                    </a:cubicBezTo>
                    <a:cubicBezTo>
                      <a:pt x="851" y="8003"/>
                      <a:pt x="1733" y="6932"/>
                      <a:pt x="2237" y="6459"/>
                    </a:cubicBezTo>
                    <a:close/>
                    <a:moveTo>
                      <a:pt x="9137" y="6459"/>
                    </a:moveTo>
                    <a:cubicBezTo>
                      <a:pt x="9610" y="6932"/>
                      <a:pt x="10523" y="8003"/>
                      <a:pt x="10177" y="8570"/>
                    </a:cubicBezTo>
                    <a:cubicBezTo>
                      <a:pt x="10032" y="8806"/>
                      <a:pt x="9678" y="8927"/>
                      <a:pt x="9169" y="8927"/>
                    </a:cubicBezTo>
                    <a:cubicBezTo>
                      <a:pt x="8794" y="8927"/>
                      <a:pt x="8335" y="8861"/>
                      <a:pt x="7814" y="8727"/>
                    </a:cubicBezTo>
                    <a:cubicBezTo>
                      <a:pt x="7940" y="8318"/>
                      <a:pt x="8003" y="7845"/>
                      <a:pt x="8034" y="7310"/>
                    </a:cubicBezTo>
                    <a:cubicBezTo>
                      <a:pt x="8444" y="7058"/>
                      <a:pt x="8822" y="6743"/>
                      <a:pt x="9137" y="6459"/>
                    </a:cubicBezTo>
                    <a:close/>
                    <a:moveTo>
                      <a:pt x="5640" y="8696"/>
                    </a:moveTo>
                    <a:cubicBezTo>
                      <a:pt x="6081" y="8885"/>
                      <a:pt x="6554" y="9074"/>
                      <a:pt x="6995" y="9200"/>
                    </a:cubicBezTo>
                    <a:cubicBezTo>
                      <a:pt x="6680" y="10429"/>
                      <a:pt x="6176" y="11185"/>
                      <a:pt x="5672" y="11185"/>
                    </a:cubicBezTo>
                    <a:cubicBezTo>
                      <a:pt x="5609" y="11185"/>
                      <a:pt x="5482" y="11090"/>
                      <a:pt x="5356" y="11059"/>
                    </a:cubicBezTo>
                    <a:cubicBezTo>
                      <a:pt x="5482" y="10775"/>
                      <a:pt x="5451" y="10460"/>
                      <a:pt x="5293" y="10177"/>
                    </a:cubicBezTo>
                    <a:cubicBezTo>
                      <a:pt x="5136" y="9862"/>
                      <a:pt x="4821" y="9736"/>
                      <a:pt x="4474" y="9673"/>
                    </a:cubicBezTo>
                    <a:cubicBezTo>
                      <a:pt x="4411" y="9515"/>
                      <a:pt x="4348" y="9357"/>
                      <a:pt x="4317" y="9200"/>
                    </a:cubicBezTo>
                    <a:cubicBezTo>
                      <a:pt x="4726" y="9042"/>
                      <a:pt x="5167" y="8885"/>
                      <a:pt x="5640" y="8696"/>
                    </a:cubicBezTo>
                    <a:close/>
                    <a:moveTo>
                      <a:pt x="5640" y="1"/>
                    </a:moveTo>
                    <a:cubicBezTo>
                      <a:pt x="4758" y="1"/>
                      <a:pt x="4065" y="1072"/>
                      <a:pt x="3655" y="2489"/>
                    </a:cubicBezTo>
                    <a:cubicBezTo>
                      <a:pt x="3498" y="2426"/>
                      <a:pt x="3340" y="2395"/>
                      <a:pt x="3214" y="2395"/>
                    </a:cubicBezTo>
                    <a:cubicBezTo>
                      <a:pt x="3183" y="1859"/>
                      <a:pt x="2742" y="1418"/>
                      <a:pt x="2174" y="1418"/>
                    </a:cubicBezTo>
                    <a:cubicBezTo>
                      <a:pt x="1607" y="1418"/>
                      <a:pt x="1166" y="1891"/>
                      <a:pt x="1166" y="2426"/>
                    </a:cubicBezTo>
                    <a:cubicBezTo>
                      <a:pt x="883" y="2552"/>
                      <a:pt x="694" y="2710"/>
                      <a:pt x="568" y="2962"/>
                    </a:cubicBezTo>
                    <a:cubicBezTo>
                      <a:pt x="32" y="3907"/>
                      <a:pt x="977" y="5104"/>
                      <a:pt x="1702" y="5892"/>
                    </a:cubicBezTo>
                    <a:cubicBezTo>
                      <a:pt x="946" y="6743"/>
                      <a:pt x="1" y="8003"/>
                      <a:pt x="568" y="8885"/>
                    </a:cubicBezTo>
                    <a:cubicBezTo>
                      <a:pt x="879" y="9433"/>
                      <a:pt x="1519" y="9600"/>
                      <a:pt x="2210" y="9600"/>
                    </a:cubicBezTo>
                    <a:cubicBezTo>
                      <a:pt x="2710" y="9600"/>
                      <a:pt x="3237" y="9513"/>
                      <a:pt x="3687" y="9420"/>
                    </a:cubicBezTo>
                    <a:cubicBezTo>
                      <a:pt x="3718" y="9578"/>
                      <a:pt x="3750" y="9673"/>
                      <a:pt x="3844" y="9830"/>
                    </a:cubicBezTo>
                    <a:cubicBezTo>
                      <a:pt x="3403" y="10145"/>
                      <a:pt x="3246" y="10744"/>
                      <a:pt x="3529" y="11216"/>
                    </a:cubicBezTo>
                    <a:cubicBezTo>
                      <a:pt x="3718" y="11531"/>
                      <a:pt x="4065" y="11720"/>
                      <a:pt x="4411" y="11720"/>
                    </a:cubicBezTo>
                    <a:cubicBezTo>
                      <a:pt x="4600" y="11720"/>
                      <a:pt x="4789" y="11689"/>
                      <a:pt x="4947" y="11563"/>
                    </a:cubicBezTo>
                    <a:cubicBezTo>
                      <a:pt x="5167" y="11720"/>
                      <a:pt x="5419" y="11846"/>
                      <a:pt x="5703" y="11846"/>
                    </a:cubicBezTo>
                    <a:cubicBezTo>
                      <a:pt x="6585" y="11846"/>
                      <a:pt x="7278" y="10775"/>
                      <a:pt x="7688" y="9357"/>
                    </a:cubicBezTo>
                    <a:cubicBezTo>
                      <a:pt x="8143" y="9478"/>
                      <a:pt x="8678" y="9576"/>
                      <a:pt x="9184" y="9576"/>
                    </a:cubicBezTo>
                    <a:cubicBezTo>
                      <a:pt x="9868" y="9576"/>
                      <a:pt x="10499" y="9397"/>
                      <a:pt x="10807" y="8853"/>
                    </a:cubicBezTo>
                    <a:cubicBezTo>
                      <a:pt x="11374" y="7908"/>
                      <a:pt x="10429" y="6680"/>
                      <a:pt x="9673" y="5892"/>
                    </a:cubicBezTo>
                    <a:cubicBezTo>
                      <a:pt x="9799" y="5797"/>
                      <a:pt x="9862" y="5671"/>
                      <a:pt x="9988" y="5545"/>
                    </a:cubicBezTo>
                    <a:cubicBezTo>
                      <a:pt x="10145" y="5640"/>
                      <a:pt x="10271" y="5671"/>
                      <a:pt x="10429" y="5671"/>
                    </a:cubicBezTo>
                    <a:cubicBezTo>
                      <a:pt x="10775" y="5671"/>
                      <a:pt x="11122" y="5482"/>
                      <a:pt x="11311" y="5167"/>
                    </a:cubicBezTo>
                    <a:cubicBezTo>
                      <a:pt x="11594" y="4632"/>
                      <a:pt x="11437" y="4002"/>
                      <a:pt x="10933" y="3750"/>
                    </a:cubicBezTo>
                    <a:cubicBezTo>
                      <a:pt x="10964" y="3466"/>
                      <a:pt x="10901" y="3183"/>
                      <a:pt x="10775" y="2962"/>
                    </a:cubicBezTo>
                    <a:cubicBezTo>
                      <a:pt x="10457" y="2432"/>
                      <a:pt x="9842" y="2259"/>
                      <a:pt x="9179" y="2259"/>
                    </a:cubicBezTo>
                    <a:cubicBezTo>
                      <a:pt x="8661" y="2259"/>
                      <a:pt x="8113" y="2365"/>
                      <a:pt x="7656" y="2489"/>
                    </a:cubicBezTo>
                    <a:cubicBezTo>
                      <a:pt x="7278" y="1072"/>
                      <a:pt x="6585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1" name="Google Shape;1061;p35"/>
          <p:cNvGrpSpPr/>
          <p:nvPr/>
        </p:nvGrpSpPr>
        <p:grpSpPr>
          <a:xfrm>
            <a:off x="5440386" y="3052797"/>
            <a:ext cx="1003779" cy="900339"/>
            <a:chOff x="4586289" y="2855376"/>
            <a:chExt cx="1003779" cy="900339"/>
          </a:xfrm>
        </p:grpSpPr>
        <p:grpSp>
          <p:nvGrpSpPr>
            <p:cNvPr id="1062" name="Google Shape;1062;p35"/>
            <p:cNvGrpSpPr/>
            <p:nvPr/>
          </p:nvGrpSpPr>
          <p:grpSpPr>
            <a:xfrm>
              <a:off x="4586289" y="2855376"/>
              <a:ext cx="1003779" cy="900339"/>
              <a:chOff x="3371264" y="2855376"/>
              <a:chExt cx="1003779" cy="900339"/>
            </a:xfrm>
          </p:grpSpPr>
          <p:sp>
            <p:nvSpPr>
              <p:cNvPr id="1063" name="Google Shape;1063;p35"/>
              <p:cNvSpPr/>
              <p:nvPr/>
            </p:nvSpPr>
            <p:spPr>
              <a:xfrm>
                <a:off x="3371264" y="3145829"/>
                <a:ext cx="1003779" cy="609886"/>
              </a:xfrm>
              <a:custGeom>
                <a:avLst/>
                <a:gdLst/>
                <a:ahLst/>
                <a:cxnLst/>
                <a:rect l="l" t="t" r="r" b="b"/>
                <a:pathLst>
                  <a:path w="26457" h="16075" extrusionOk="0">
                    <a:moveTo>
                      <a:pt x="1" y="1"/>
                    </a:moveTo>
                    <a:cubicBezTo>
                      <a:pt x="1823" y="3084"/>
                      <a:pt x="4216" y="6180"/>
                      <a:pt x="7323" y="9240"/>
                    </a:cubicBezTo>
                    <a:cubicBezTo>
                      <a:pt x="8347" y="10240"/>
                      <a:pt x="8419" y="13086"/>
                      <a:pt x="8157" y="16074"/>
                    </a:cubicBezTo>
                    <a:lnTo>
                      <a:pt x="26457" y="16074"/>
                    </a:lnTo>
                    <a:lnTo>
                      <a:pt x="26457" y="1"/>
                    </a:lnTo>
                    <a:lnTo>
                      <a:pt x="10395" y="1"/>
                    </a:lnTo>
                    <a:lnTo>
                      <a:pt x="10395" y="608"/>
                    </a:lnTo>
                    <a:lnTo>
                      <a:pt x="10514" y="1084"/>
                    </a:lnTo>
                    <a:cubicBezTo>
                      <a:pt x="10645" y="1441"/>
                      <a:pt x="10729" y="1596"/>
                      <a:pt x="10979" y="1941"/>
                    </a:cubicBezTo>
                    <a:cubicBezTo>
                      <a:pt x="11300" y="2370"/>
                      <a:pt x="11431" y="2846"/>
                      <a:pt x="11371" y="3394"/>
                    </a:cubicBezTo>
                    <a:cubicBezTo>
                      <a:pt x="11371" y="3406"/>
                      <a:pt x="11371" y="3430"/>
                      <a:pt x="11371" y="3442"/>
                    </a:cubicBezTo>
                    <a:cubicBezTo>
                      <a:pt x="11371" y="3454"/>
                      <a:pt x="11371" y="3454"/>
                      <a:pt x="11371" y="3465"/>
                    </a:cubicBezTo>
                    <a:cubicBezTo>
                      <a:pt x="11264" y="4573"/>
                      <a:pt x="10193" y="5442"/>
                      <a:pt x="8883" y="5442"/>
                    </a:cubicBezTo>
                    <a:cubicBezTo>
                      <a:pt x="7502" y="5442"/>
                      <a:pt x="6383" y="4477"/>
                      <a:pt x="6383" y="3287"/>
                    </a:cubicBezTo>
                    <a:lnTo>
                      <a:pt x="6395" y="3287"/>
                    </a:lnTo>
                    <a:cubicBezTo>
                      <a:pt x="6359" y="2787"/>
                      <a:pt x="6502" y="2346"/>
                      <a:pt x="6799" y="1941"/>
                    </a:cubicBezTo>
                    <a:cubicBezTo>
                      <a:pt x="7026" y="1620"/>
                      <a:pt x="7121" y="1465"/>
                      <a:pt x="7228" y="1179"/>
                    </a:cubicBezTo>
                    <a:lnTo>
                      <a:pt x="7371" y="608"/>
                    </a:lnTo>
                    <a:lnTo>
                      <a:pt x="7383" y="608"/>
                    </a:lnTo>
                    <a:lnTo>
                      <a:pt x="7383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5"/>
              <p:cNvSpPr/>
              <p:nvPr/>
            </p:nvSpPr>
            <p:spPr>
              <a:xfrm>
                <a:off x="4018643" y="2855376"/>
                <a:ext cx="131045" cy="32571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8585" extrusionOk="0">
                    <a:moveTo>
                      <a:pt x="1727" y="0"/>
                    </a:moveTo>
                    <a:cubicBezTo>
                      <a:pt x="798" y="0"/>
                      <a:pt x="36" y="655"/>
                      <a:pt x="36" y="1464"/>
                    </a:cubicBezTo>
                    <a:cubicBezTo>
                      <a:pt x="1" y="1834"/>
                      <a:pt x="96" y="2143"/>
                      <a:pt x="310" y="2429"/>
                    </a:cubicBezTo>
                    <a:cubicBezTo>
                      <a:pt x="584" y="2810"/>
                      <a:pt x="703" y="3024"/>
                      <a:pt x="846" y="3405"/>
                    </a:cubicBezTo>
                    <a:lnTo>
                      <a:pt x="858" y="3405"/>
                    </a:lnTo>
                    <a:lnTo>
                      <a:pt x="1048" y="4143"/>
                    </a:lnTo>
                    <a:lnTo>
                      <a:pt x="1048" y="8584"/>
                    </a:lnTo>
                    <a:lnTo>
                      <a:pt x="2394" y="8584"/>
                    </a:lnTo>
                    <a:lnTo>
                      <a:pt x="2406" y="4143"/>
                    </a:lnTo>
                    <a:lnTo>
                      <a:pt x="2572" y="3477"/>
                    </a:lnTo>
                    <a:cubicBezTo>
                      <a:pt x="2715" y="3048"/>
                      <a:pt x="2834" y="2834"/>
                      <a:pt x="3132" y="2429"/>
                    </a:cubicBezTo>
                    <a:cubicBezTo>
                      <a:pt x="3370" y="2119"/>
                      <a:pt x="3453" y="1774"/>
                      <a:pt x="3394" y="1357"/>
                    </a:cubicBezTo>
                    <a:lnTo>
                      <a:pt x="3406" y="1357"/>
                    </a:lnTo>
                    <a:cubicBezTo>
                      <a:pt x="3346" y="595"/>
                      <a:pt x="2620" y="0"/>
                      <a:pt x="17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5"/>
            <p:cNvGrpSpPr/>
            <p:nvPr/>
          </p:nvGrpSpPr>
          <p:grpSpPr>
            <a:xfrm>
              <a:off x="5080585" y="3276925"/>
              <a:ext cx="350004" cy="348128"/>
              <a:chOff x="-24353075" y="3891250"/>
              <a:chExt cx="293800" cy="292225"/>
            </a:xfrm>
          </p:grpSpPr>
          <p:sp>
            <p:nvSpPr>
              <p:cNvPr id="1066" name="Google Shape;1066;p35"/>
              <p:cNvSpPr/>
              <p:nvPr/>
            </p:nvSpPr>
            <p:spPr>
              <a:xfrm>
                <a:off x="-24251475" y="4012525"/>
                <a:ext cx="8822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3529" h="2616" extrusionOk="0">
                    <a:moveTo>
                      <a:pt x="725" y="1"/>
                    </a:moveTo>
                    <a:cubicBezTo>
                      <a:pt x="315" y="1"/>
                      <a:pt x="0" y="347"/>
                      <a:pt x="0" y="725"/>
                    </a:cubicBezTo>
                    <a:cubicBezTo>
                      <a:pt x="0" y="1356"/>
                      <a:pt x="1040" y="2049"/>
                      <a:pt x="1733" y="2616"/>
                    </a:cubicBezTo>
                    <a:cubicBezTo>
                      <a:pt x="2458" y="2017"/>
                      <a:pt x="3466" y="1356"/>
                      <a:pt x="3466" y="725"/>
                    </a:cubicBezTo>
                    <a:cubicBezTo>
                      <a:pt x="3529" y="410"/>
                      <a:pt x="3277" y="1"/>
                      <a:pt x="2804" y="1"/>
                    </a:cubicBezTo>
                    <a:cubicBezTo>
                      <a:pt x="2300" y="1"/>
                      <a:pt x="2111" y="599"/>
                      <a:pt x="2111" y="599"/>
                    </a:cubicBezTo>
                    <a:cubicBezTo>
                      <a:pt x="2063" y="745"/>
                      <a:pt x="1906" y="824"/>
                      <a:pt x="1753" y="824"/>
                    </a:cubicBezTo>
                    <a:cubicBezTo>
                      <a:pt x="1607" y="824"/>
                      <a:pt x="1464" y="753"/>
                      <a:pt x="1418" y="599"/>
                    </a:cubicBezTo>
                    <a:cubicBezTo>
                      <a:pt x="1418" y="568"/>
                      <a:pt x="1229" y="1"/>
                      <a:pt x="7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5"/>
              <p:cNvSpPr/>
              <p:nvPr/>
            </p:nvSpPr>
            <p:spPr>
              <a:xfrm>
                <a:off x="-24353075" y="3891250"/>
                <a:ext cx="29380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1689" extrusionOk="0">
                    <a:moveTo>
                      <a:pt x="6837" y="4159"/>
                    </a:moveTo>
                    <a:cubicBezTo>
                      <a:pt x="7624" y="4159"/>
                      <a:pt x="8223" y="4789"/>
                      <a:pt x="8223" y="5576"/>
                    </a:cubicBezTo>
                    <a:cubicBezTo>
                      <a:pt x="8254" y="6616"/>
                      <a:pt x="7309" y="7183"/>
                      <a:pt x="6049" y="8223"/>
                    </a:cubicBezTo>
                    <a:cubicBezTo>
                      <a:pt x="5986" y="8286"/>
                      <a:pt x="5907" y="8317"/>
                      <a:pt x="5829" y="8317"/>
                    </a:cubicBezTo>
                    <a:cubicBezTo>
                      <a:pt x="5750" y="8317"/>
                      <a:pt x="5671" y="8286"/>
                      <a:pt x="5608" y="8223"/>
                    </a:cubicBezTo>
                    <a:cubicBezTo>
                      <a:pt x="4348" y="7183"/>
                      <a:pt x="3403" y="6585"/>
                      <a:pt x="3403" y="5576"/>
                    </a:cubicBezTo>
                    <a:cubicBezTo>
                      <a:pt x="3403" y="4789"/>
                      <a:pt x="4033" y="4159"/>
                      <a:pt x="4789" y="4159"/>
                    </a:cubicBezTo>
                    <a:cubicBezTo>
                      <a:pt x="5293" y="4159"/>
                      <a:pt x="5608" y="4411"/>
                      <a:pt x="5797" y="4663"/>
                    </a:cubicBezTo>
                    <a:cubicBezTo>
                      <a:pt x="6018" y="4411"/>
                      <a:pt x="6364" y="4159"/>
                      <a:pt x="6837" y="4159"/>
                    </a:cubicBezTo>
                    <a:close/>
                    <a:moveTo>
                      <a:pt x="4474" y="0"/>
                    </a:moveTo>
                    <a:cubicBezTo>
                      <a:pt x="3875" y="0"/>
                      <a:pt x="3466" y="473"/>
                      <a:pt x="3466" y="1008"/>
                    </a:cubicBezTo>
                    <a:lnTo>
                      <a:pt x="3466" y="3466"/>
                    </a:lnTo>
                    <a:lnTo>
                      <a:pt x="1008" y="3466"/>
                    </a:lnTo>
                    <a:cubicBezTo>
                      <a:pt x="410" y="3466"/>
                      <a:pt x="0" y="3938"/>
                      <a:pt x="0" y="4474"/>
                    </a:cubicBezTo>
                    <a:lnTo>
                      <a:pt x="0" y="7246"/>
                    </a:lnTo>
                    <a:cubicBezTo>
                      <a:pt x="0" y="7813"/>
                      <a:pt x="473" y="8254"/>
                      <a:pt x="1008" y="8254"/>
                    </a:cubicBezTo>
                    <a:lnTo>
                      <a:pt x="3466" y="8254"/>
                    </a:lnTo>
                    <a:lnTo>
                      <a:pt x="3466" y="10649"/>
                    </a:lnTo>
                    <a:cubicBezTo>
                      <a:pt x="3466" y="11247"/>
                      <a:pt x="3938" y="11688"/>
                      <a:pt x="4474" y="11688"/>
                    </a:cubicBezTo>
                    <a:lnTo>
                      <a:pt x="7246" y="11688"/>
                    </a:lnTo>
                    <a:cubicBezTo>
                      <a:pt x="7813" y="11688"/>
                      <a:pt x="8254" y="11216"/>
                      <a:pt x="8254" y="10649"/>
                    </a:cubicBezTo>
                    <a:lnTo>
                      <a:pt x="8254" y="8254"/>
                    </a:lnTo>
                    <a:lnTo>
                      <a:pt x="10680" y="8254"/>
                    </a:lnTo>
                    <a:cubicBezTo>
                      <a:pt x="11279" y="8254"/>
                      <a:pt x="11720" y="7782"/>
                      <a:pt x="11720" y="7246"/>
                    </a:cubicBezTo>
                    <a:lnTo>
                      <a:pt x="11720" y="4474"/>
                    </a:lnTo>
                    <a:cubicBezTo>
                      <a:pt x="11751" y="3938"/>
                      <a:pt x="11279" y="3466"/>
                      <a:pt x="10680" y="3466"/>
                    </a:cubicBezTo>
                    <a:lnTo>
                      <a:pt x="8254" y="3466"/>
                    </a:lnTo>
                    <a:lnTo>
                      <a:pt x="8254" y="1008"/>
                    </a:lnTo>
                    <a:cubicBezTo>
                      <a:pt x="8254" y="410"/>
                      <a:pt x="7782" y="0"/>
                      <a:pt x="72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8" name="Google Shape;1068;p35"/>
          <p:cNvGrpSpPr/>
          <p:nvPr/>
        </p:nvGrpSpPr>
        <p:grpSpPr>
          <a:xfrm>
            <a:off x="5250672" y="2310974"/>
            <a:ext cx="650975" cy="1212557"/>
            <a:chOff x="4396575" y="2113553"/>
            <a:chExt cx="650975" cy="1212557"/>
          </a:xfrm>
        </p:grpSpPr>
        <p:grpSp>
          <p:nvGrpSpPr>
            <p:cNvPr id="1069" name="Google Shape;1069;p35"/>
            <p:cNvGrpSpPr/>
            <p:nvPr/>
          </p:nvGrpSpPr>
          <p:grpSpPr>
            <a:xfrm>
              <a:off x="4396575" y="2113553"/>
              <a:ext cx="650975" cy="1212557"/>
              <a:chOff x="3181550" y="2113553"/>
              <a:chExt cx="650975" cy="1212557"/>
            </a:xfrm>
          </p:grpSpPr>
          <p:sp>
            <p:nvSpPr>
              <p:cNvPr id="1070" name="Google Shape;1070;p35"/>
              <p:cNvSpPr/>
              <p:nvPr/>
            </p:nvSpPr>
            <p:spPr>
              <a:xfrm>
                <a:off x="3181550" y="2432046"/>
                <a:ext cx="650975" cy="610341"/>
              </a:xfrm>
              <a:custGeom>
                <a:avLst/>
                <a:gdLst/>
                <a:ahLst/>
                <a:cxnLst/>
                <a:rect l="l" t="t" r="r" b="b"/>
                <a:pathLst>
                  <a:path w="17158" h="16087" extrusionOk="0">
                    <a:moveTo>
                      <a:pt x="227" y="1"/>
                    </a:moveTo>
                    <a:cubicBezTo>
                      <a:pt x="0" y="5049"/>
                      <a:pt x="881" y="10526"/>
                      <a:pt x="3548" y="16086"/>
                    </a:cubicBezTo>
                    <a:lnTo>
                      <a:pt x="17157" y="16086"/>
                    </a:lnTo>
                    <a:lnTo>
                      <a:pt x="17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3572322" y="2113553"/>
                <a:ext cx="131045" cy="318506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8395" extrusionOk="0">
                    <a:moveTo>
                      <a:pt x="1727" y="1"/>
                    </a:moveTo>
                    <a:cubicBezTo>
                      <a:pt x="798" y="1"/>
                      <a:pt x="36" y="656"/>
                      <a:pt x="36" y="1454"/>
                    </a:cubicBezTo>
                    <a:cubicBezTo>
                      <a:pt x="0" y="1835"/>
                      <a:pt x="96" y="2144"/>
                      <a:pt x="310" y="2430"/>
                    </a:cubicBezTo>
                    <a:cubicBezTo>
                      <a:pt x="584" y="2811"/>
                      <a:pt x="703" y="3025"/>
                      <a:pt x="846" y="3406"/>
                    </a:cubicBezTo>
                    <a:lnTo>
                      <a:pt x="858" y="3406"/>
                    </a:lnTo>
                    <a:lnTo>
                      <a:pt x="1048" y="4144"/>
                    </a:lnTo>
                    <a:lnTo>
                      <a:pt x="1048" y="8395"/>
                    </a:lnTo>
                    <a:lnTo>
                      <a:pt x="2382" y="8395"/>
                    </a:lnTo>
                    <a:lnTo>
                      <a:pt x="2405" y="4144"/>
                    </a:lnTo>
                    <a:lnTo>
                      <a:pt x="2572" y="3478"/>
                    </a:lnTo>
                    <a:cubicBezTo>
                      <a:pt x="2715" y="3049"/>
                      <a:pt x="2834" y="2835"/>
                      <a:pt x="3132" y="2430"/>
                    </a:cubicBezTo>
                    <a:cubicBezTo>
                      <a:pt x="3370" y="2120"/>
                      <a:pt x="3453" y="1775"/>
                      <a:pt x="3405" y="1358"/>
                    </a:cubicBezTo>
                    <a:cubicBezTo>
                      <a:pt x="3346" y="596"/>
                      <a:pt x="2620" y="1"/>
                      <a:pt x="17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5"/>
              <p:cNvSpPr/>
              <p:nvPr/>
            </p:nvSpPr>
            <p:spPr>
              <a:xfrm>
                <a:off x="3642782" y="3012118"/>
                <a:ext cx="131045" cy="313991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8276" extrusionOk="0">
                    <a:moveTo>
                      <a:pt x="1048" y="0"/>
                    </a:moveTo>
                    <a:lnTo>
                      <a:pt x="1048" y="4132"/>
                    </a:lnTo>
                    <a:lnTo>
                      <a:pt x="882" y="4799"/>
                    </a:lnTo>
                    <a:cubicBezTo>
                      <a:pt x="739" y="5215"/>
                      <a:pt x="620" y="5430"/>
                      <a:pt x="322" y="5835"/>
                    </a:cubicBezTo>
                    <a:cubicBezTo>
                      <a:pt x="84" y="6156"/>
                      <a:pt x="1" y="6501"/>
                      <a:pt x="48" y="6918"/>
                    </a:cubicBezTo>
                    <a:cubicBezTo>
                      <a:pt x="108" y="7668"/>
                      <a:pt x="834" y="8275"/>
                      <a:pt x="1727" y="8275"/>
                    </a:cubicBezTo>
                    <a:cubicBezTo>
                      <a:pt x="2656" y="8275"/>
                      <a:pt x="3418" y="7620"/>
                      <a:pt x="3418" y="6811"/>
                    </a:cubicBezTo>
                    <a:cubicBezTo>
                      <a:pt x="3453" y="6442"/>
                      <a:pt x="3358" y="6132"/>
                      <a:pt x="3144" y="5835"/>
                    </a:cubicBezTo>
                    <a:cubicBezTo>
                      <a:pt x="2870" y="5454"/>
                      <a:pt x="2751" y="5251"/>
                      <a:pt x="2608" y="4870"/>
                    </a:cubicBezTo>
                    <a:lnTo>
                      <a:pt x="2596" y="4870"/>
                    </a:lnTo>
                    <a:lnTo>
                      <a:pt x="2406" y="4132"/>
                    </a:lnTo>
                    <a:lnTo>
                      <a:pt x="240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3" name="Google Shape;1073;p35"/>
            <p:cNvSpPr/>
            <p:nvPr/>
          </p:nvSpPr>
          <p:spPr>
            <a:xfrm>
              <a:off x="4586293" y="2565238"/>
              <a:ext cx="375349" cy="344435"/>
            </a:xfrm>
            <a:custGeom>
              <a:avLst/>
              <a:gdLst/>
              <a:ahLst/>
              <a:cxnLst/>
              <a:rect l="l" t="t" r="r" b="b"/>
              <a:pathLst>
                <a:path w="12603" h="11565" extrusionOk="0">
                  <a:moveTo>
                    <a:pt x="9200" y="822"/>
                  </a:moveTo>
                  <a:lnTo>
                    <a:pt x="11311" y="2933"/>
                  </a:lnTo>
                  <a:cubicBezTo>
                    <a:pt x="11279" y="3185"/>
                    <a:pt x="11185" y="3437"/>
                    <a:pt x="11090" y="3689"/>
                  </a:cubicBezTo>
                  <a:lnTo>
                    <a:pt x="8444" y="1074"/>
                  </a:lnTo>
                  <a:cubicBezTo>
                    <a:pt x="8664" y="948"/>
                    <a:pt x="8916" y="853"/>
                    <a:pt x="9200" y="822"/>
                  </a:cubicBezTo>
                  <a:close/>
                  <a:moveTo>
                    <a:pt x="7814" y="1389"/>
                  </a:moveTo>
                  <a:lnTo>
                    <a:pt x="10712" y="4287"/>
                  </a:lnTo>
                  <a:cubicBezTo>
                    <a:pt x="10649" y="4413"/>
                    <a:pt x="10555" y="4476"/>
                    <a:pt x="10492" y="4571"/>
                  </a:cubicBezTo>
                  <a:cubicBezTo>
                    <a:pt x="10397" y="4634"/>
                    <a:pt x="10334" y="4728"/>
                    <a:pt x="10208" y="4791"/>
                  </a:cubicBezTo>
                  <a:lnTo>
                    <a:pt x="7310" y="1893"/>
                  </a:lnTo>
                  <a:cubicBezTo>
                    <a:pt x="7373" y="1798"/>
                    <a:pt x="7467" y="1704"/>
                    <a:pt x="7530" y="1609"/>
                  </a:cubicBezTo>
                  <a:cubicBezTo>
                    <a:pt x="7625" y="1546"/>
                    <a:pt x="7688" y="1452"/>
                    <a:pt x="7814" y="1389"/>
                  </a:cubicBezTo>
                  <a:close/>
                  <a:moveTo>
                    <a:pt x="6994" y="2523"/>
                  </a:moveTo>
                  <a:lnTo>
                    <a:pt x="9609" y="5169"/>
                  </a:lnTo>
                  <a:cubicBezTo>
                    <a:pt x="9389" y="5264"/>
                    <a:pt x="9105" y="5327"/>
                    <a:pt x="8885" y="5390"/>
                  </a:cubicBezTo>
                  <a:lnTo>
                    <a:pt x="6742" y="3279"/>
                  </a:lnTo>
                  <a:cubicBezTo>
                    <a:pt x="6774" y="3027"/>
                    <a:pt x="6868" y="2743"/>
                    <a:pt x="6994" y="2523"/>
                  </a:cubicBezTo>
                  <a:close/>
                  <a:moveTo>
                    <a:pt x="3812" y="6209"/>
                  </a:moveTo>
                  <a:lnTo>
                    <a:pt x="5923" y="8351"/>
                  </a:lnTo>
                  <a:cubicBezTo>
                    <a:pt x="5892" y="8572"/>
                    <a:pt x="5797" y="8855"/>
                    <a:pt x="5671" y="9107"/>
                  </a:cubicBezTo>
                  <a:lnTo>
                    <a:pt x="3056" y="6461"/>
                  </a:lnTo>
                  <a:cubicBezTo>
                    <a:pt x="3277" y="6335"/>
                    <a:pt x="3560" y="6272"/>
                    <a:pt x="3812" y="6209"/>
                  </a:cubicBezTo>
                  <a:close/>
                  <a:moveTo>
                    <a:pt x="2426" y="6776"/>
                  </a:moveTo>
                  <a:lnTo>
                    <a:pt x="5325" y="9675"/>
                  </a:lnTo>
                  <a:cubicBezTo>
                    <a:pt x="5262" y="9801"/>
                    <a:pt x="5167" y="9895"/>
                    <a:pt x="5104" y="9958"/>
                  </a:cubicBezTo>
                  <a:cubicBezTo>
                    <a:pt x="5010" y="10053"/>
                    <a:pt x="4947" y="10116"/>
                    <a:pt x="4821" y="10210"/>
                  </a:cubicBezTo>
                  <a:lnTo>
                    <a:pt x="1891" y="7280"/>
                  </a:lnTo>
                  <a:cubicBezTo>
                    <a:pt x="1985" y="7217"/>
                    <a:pt x="2080" y="7091"/>
                    <a:pt x="2143" y="6997"/>
                  </a:cubicBezTo>
                  <a:cubicBezTo>
                    <a:pt x="2206" y="6934"/>
                    <a:pt x="2300" y="6839"/>
                    <a:pt x="2426" y="6776"/>
                  </a:cubicBezTo>
                  <a:close/>
                  <a:moveTo>
                    <a:pt x="1576" y="7910"/>
                  </a:moveTo>
                  <a:lnTo>
                    <a:pt x="4222" y="10557"/>
                  </a:lnTo>
                  <a:cubicBezTo>
                    <a:pt x="4002" y="10620"/>
                    <a:pt x="3718" y="10714"/>
                    <a:pt x="3466" y="10777"/>
                  </a:cubicBezTo>
                  <a:lnTo>
                    <a:pt x="1355" y="8666"/>
                  </a:lnTo>
                  <a:cubicBezTo>
                    <a:pt x="1387" y="8414"/>
                    <a:pt x="1481" y="8162"/>
                    <a:pt x="1576" y="7910"/>
                  </a:cubicBezTo>
                  <a:close/>
                  <a:moveTo>
                    <a:pt x="10602" y="0"/>
                  </a:moveTo>
                  <a:cubicBezTo>
                    <a:pt x="9383" y="0"/>
                    <a:pt x="7954" y="274"/>
                    <a:pt x="7089" y="1168"/>
                  </a:cubicBezTo>
                  <a:cubicBezTo>
                    <a:pt x="6207" y="2082"/>
                    <a:pt x="5923" y="3500"/>
                    <a:pt x="5923" y="4728"/>
                  </a:cubicBezTo>
                  <a:cubicBezTo>
                    <a:pt x="6238" y="4760"/>
                    <a:pt x="6459" y="4791"/>
                    <a:pt x="6522" y="4791"/>
                  </a:cubicBezTo>
                  <a:lnTo>
                    <a:pt x="6585" y="4791"/>
                  </a:lnTo>
                  <a:lnTo>
                    <a:pt x="6585" y="4130"/>
                  </a:lnTo>
                  <a:lnTo>
                    <a:pt x="7971" y="5516"/>
                  </a:lnTo>
                  <a:cubicBezTo>
                    <a:pt x="7751" y="5532"/>
                    <a:pt x="7540" y="5538"/>
                    <a:pt x="7348" y="5538"/>
                  </a:cubicBezTo>
                  <a:cubicBezTo>
                    <a:pt x="6772" y="5538"/>
                    <a:pt x="6364" y="5484"/>
                    <a:pt x="6364" y="5484"/>
                  </a:cubicBezTo>
                  <a:cubicBezTo>
                    <a:pt x="6314" y="5459"/>
                    <a:pt x="5810" y="5369"/>
                    <a:pt x="5121" y="5369"/>
                  </a:cubicBezTo>
                  <a:cubicBezTo>
                    <a:pt x="4077" y="5369"/>
                    <a:pt x="2606" y="5575"/>
                    <a:pt x="1639" y="6524"/>
                  </a:cubicBezTo>
                  <a:cubicBezTo>
                    <a:pt x="0" y="8162"/>
                    <a:pt x="536" y="11155"/>
                    <a:pt x="567" y="11250"/>
                  </a:cubicBezTo>
                  <a:cubicBezTo>
                    <a:pt x="599" y="11407"/>
                    <a:pt x="725" y="11533"/>
                    <a:pt x="914" y="11533"/>
                  </a:cubicBezTo>
                  <a:lnTo>
                    <a:pt x="1009" y="11533"/>
                  </a:lnTo>
                  <a:cubicBezTo>
                    <a:pt x="1198" y="11502"/>
                    <a:pt x="1324" y="11344"/>
                    <a:pt x="1261" y="11155"/>
                  </a:cubicBezTo>
                  <a:cubicBezTo>
                    <a:pt x="1261" y="11155"/>
                    <a:pt x="1166" y="10399"/>
                    <a:pt x="1229" y="9517"/>
                  </a:cubicBezTo>
                  <a:lnTo>
                    <a:pt x="1229" y="9517"/>
                  </a:lnTo>
                  <a:lnTo>
                    <a:pt x="2615" y="10903"/>
                  </a:lnTo>
                  <a:cubicBezTo>
                    <a:pt x="2447" y="10903"/>
                    <a:pt x="2293" y="10917"/>
                    <a:pt x="2153" y="10917"/>
                  </a:cubicBezTo>
                  <a:cubicBezTo>
                    <a:pt x="2083" y="10917"/>
                    <a:pt x="2017" y="10914"/>
                    <a:pt x="1954" y="10903"/>
                  </a:cubicBezTo>
                  <a:lnTo>
                    <a:pt x="1954" y="10966"/>
                  </a:lnTo>
                  <a:cubicBezTo>
                    <a:pt x="1985" y="11187"/>
                    <a:pt x="1954" y="11407"/>
                    <a:pt x="1859" y="11565"/>
                  </a:cubicBezTo>
                  <a:lnTo>
                    <a:pt x="2048" y="11565"/>
                  </a:lnTo>
                  <a:cubicBezTo>
                    <a:pt x="3277" y="11565"/>
                    <a:pt x="4695" y="11281"/>
                    <a:pt x="5577" y="10399"/>
                  </a:cubicBezTo>
                  <a:cubicBezTo>
                    <a:pt x="6427" y="9517"/>
                    <a:pt x="6742" y="8068"/>
                    <a:pt x="6742" y="6839"/>
                  </a:cubicBezTo>
                  <a:cubicBezTo>
                    <a:pt x="6396" y="6808"/>
                    <a:pt x="6144" y="6776"/>
                    <a:pt x="6112" y="6776"/>
                  </a:cubicBezTo>
                  <a:lnTo>
                    <a:pt x="6049" y="6776"/>
                  </a:lnTo>
                  <a:lnTo>
                    <a:pt x="6049" y="7438"/>
                  </a:lnTo>
                  <a:lnTo>
                    <a:pt x="4663" y="6051"/>
                  </a:lnTo>
                  <a:cubicBezTo>
                    <a:pt x="4876" y="6036"/>
                    <a:pt x="5083" y="6030"/>
                    <a:pt x="5273" y="6030"/>
                  </a:cubicBezTo>
                  <a:cubicBezTo>
                    <a:pt x="5845" y="6030"/>
                    <a:pt x="6270" y="6083"/>
                    <a:pt x="6270" y="6083"/>
                  </a:cubicBezTo>
                  <a:cubicBezTo>
                    <a:pt x="6301" y="6083"/>
                    <a:pt x="6837" y="6178"/>
                    <a:pt x="7499" y="6178"/>
                  </a:cubicBezTo>
                  <a:cubicBezTo>
                    <a:pt x="8727" y="6178"/>
                    <a:pt x="10145" y="5862"/>
                    <a:pt x="10996" y="4980"/>
                  </a:cubicBezTo>
                  <a:cubicBezTo>
                    <a:pt x="12602" y="3374"/>
                    <a:pt x="12098" y="381"/>
                    <a:pt x="12067" y="255"/>
                  </a:cubicBezTo>
                  <a:cubicBezTo>
                    <a:pt x="12035" y="160"/>
                    <a:pt x="11878" y="34"/>
                    <a:pt x="11657" y="34"/>
                  </a:cubicBezTo>
                  <a:cubicBezTo>
                    <a:pt x="11468" y="66"/>
                    <a:pt x="11342" y="223"/>
                    <a:pt x="11405" y="444"/>
                  </a:cubicBezTo>
                  <a:cubicBezTo>
                    <a:pt x="11405" y="444"/>
                    <a:pt x="11531" y="1168"/>
                    <a:pt x="11437" y="2050"/>
                  </a:cubicBezTo>
                  <a:lnTo>
                    <a:pt x="10050" y="664"/>
                  </a:lnTo>
                  <a:cubicBezTo>
                    <a:pt x="10218" y="664"/>
                    <a:pt x="10373" y="650"/>
                    <a:pt x="10513" y="650"/>
                  </a:cubicBezTo>
                  <a:cubicBezTo>
                    <a:pt x="10583" y="650"/>
                    <a:pt x="10649" y="654"/>
                    <a:pt x="10712" y="664"/>
                  </a:cubicBezTo>
                  <a:lnTo>
                    <a:pt x="10712" y="601"/>
                  </a:lnTo>
                  <a:cubicBezTo>
                    <a:pt x="10681" y="381"/>
                    <a:pt x="10712" y="160"/>
                    <a:pt x="10807" y="3"/>
                  </a:cubicBezTo>
                  <a:cubicBezTo>
                    <a:pt x="10739" y="1"/>
                    <a:pt x="10671" y="0"/>
                    <a:pt x="10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35"/>
          <p:cNvGrpSpPr/>
          <p:nvPr/>
        </p:nvGrpSpPr>
        <p:grpSpPr>
          <a:xfrm>
            <a:off x="7124094" y="1916140"/>
            <a:ext cx="702004" cy="609886"/>
            <a:chOff x="6269997" y="1718719"/>
            <a:chExt cx="702004" cy="609886"/>
          </a:xfrm>
        </p:grpSpPr>
        <p:sp>
          <p:nvSpPr>
            <p:cNvPr id="1075" name="Google Shape;1075;p35"/>
            <p:cNvSpPr/>
            <p:nvPr/>
          </p:nvSpPr>
          <p:spPr>
            <a:xfrm>
              <a:off x="6269997" y="1718719"/>
              <a:ext cx="702004" cy="609886"/>
            </a:xfrm>
            <a:custGeom>
              <a:avLst/>
              <a:gdLst/>
              <a:ahLst/>
              <a:cxnLst/>
              <a:rect l="l" t="t" r="r" b="b"/>
              <a:pathLst>
                <a:path w="18503" h="16075" extrusionOk="0">
                  <a:moveTo>
                    <a:pt x="1" y="1"/>
                  </a:moveTo>
                  <a:lnTo>
                    <a:pt x="1" y="16074"/>
                  </a:lnTo>
                  <a:lnTo>
                    <a:pt x="2418" y="16074"/>
                  </a:lnTo>
                  <a:lnTo>
                    <a:pt x="2418" y="15622"/>
                  </a:lnTo>
                  <a:lnTo>
                    <a:pt x="2298" y="15158"/>
                  </a:lnTo>
                  <a:cubicBezTo>
                    <a:pt x="2168" y="14800"/>
                    <a:pt x="2084" y="14646"/>
                    <a:pt x="1822" y="14300"/>
                  </a:cubicBezTo>
                  <a:cubicBezTo>
                    <a:pt x="1501" y="13860"/>
                    <a:pt x="1382" y="13384"/>
                    <a:pt x="1429" y="12836"/>
                  </a:cubicBezTo>
                  <a:cubicBezTo>
                    <a:pt x="1429" y="12824"/>
                    <a:pt x="1429" y="12812"/>
                    <a:pt x="1429" y="12800"/>
                  </a:cubicBezTo>
                  <a:cubicBezTo>
                    <a:pt x="1441" y="12788"/>
                    <a:pt x="1441" y="12776"/>
                    <a:pt x="1441" y="12764"/>
                  </a:cubicBezTo>
                  <a:cubicBezTo>
                    <a:pt x="1548" y="11669"/>
                    <a:pt x="2620" y="10788"/>
                    <a:pt x="3930" y="10788"/>
                  </a:cubicBezTo>
                  <a:cubicBezTo>
                    <a:pt x="5299" y="10788"/>
                    <a:pt x="6418" y="11764"/>
                    <a:pt x="6418" y="12943"/>
                  </a:cubicBezTo>
                  <a:cubicBezTo>
                    <a:pt x="6442" y="13455"/>
                    <a:pt x="6311" y="13896"/>
                    <a:pt x="6013" y="14300"/>
                  </a:cubicBezTo>
                  <a:cubicBezTo>
                    <a:pt x="5775" y="14610"/>
                    <a:pt x="5692" y="14765"/>
                    <a:pt x="5573" y="15062"/>
                  </a:cubicBezTo>
                  <a:lnTo>
                    <a:pt x="5430" y="15622"/>
                  </a:lnTo>
                  <a:lnTo>
                    <a:pt x="5418" y="15622"/>
                  </a:lnTo>
                  <a:lnTo>
                    <a:pt x="5418" y="16074"/>
                  </a:lnTo>
                  <a:lnTo>
                    <a:pt x="18241" y="16074"/>
                  </a:lnTo>
                  <a:cubicBezTo>
                    <a:pt x="18503" y="11907"/>
                    <a:pt x="17979" y="5847"/>
                    <a:pt x="1420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6" name="Google Shape;1076;p35"/>
            <p:cNvGrpSpPr/>
            <p:nvPr/>
          </p:nvGrpSpPr>
          <p:grpSpPr>
            <a:xfrm>
              <a:off x="6569973" y="1847721"/>
              <a:ext cx="228045" cy="351880"/>
              <a:chOff x="-28032075" y="3916450"/>
              <a:chExt cx="191425" cy="295375"/>
            </a:xfrm>
          </p:grpSpPr>
          <p:sp>
            <p:nvSpPr>
              <p:cNvPr id="1077" name="Google Shape;1077;p35"/>
              <p:cNvSpPr/>
              <p:nvPr/>
            </p:nvSpPr>
            <p:spPr>
              <a:xfrm>
                <a:off x="-27996625" y="3916450"/>
                <a:ext cx="1205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2049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cubicBezTo>
                      <a:pt x="0" y="1607"/>
                      <a:pt x="473" y="2048"/>
                      <a:pt x="1040" y="2048"/>
                    </a:cubicBezTo>
                    <a:lnTo>
                      <a:pt x="3781" y="2048"/>
                    </a:lnTo>
                    <a:cubicBezTo>
                      <a:pt x="4379" y="2048"/>
                      <a:pt x="4820" y="1575"/>
                      <a:pt x="4820" y="1040"/>
                    </a:cubicBezTo>
                    <a:cubicBezTo>
                      <a:pt x="4820" y="441"/>
                      <a:pt x="4348" y="0"/>
                      <a:pt x="3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5"/>
              <p:cNvSpPr/>
              <p:nvPr/>
            </p:nvSpPr>
            <p:spPr>
              <a:xfrm>
                <a:off x="-28032075" y="4089975"/>
                <a:ext cx="191425" cy="12185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4874" extrusionOk="0">
                    <a:moveTo>
                      <a:pt x="1733" y="715"/>
                    </a:moveTo>
                    <a:cubicBezTo>
                      <a:pt x="1954" y="715"/>
                      <a:pt x="2111" y="872"/>
                      <a:pt x="2111" y="1061"/>
                    </a:cubicBezTo>
                    <a:cubicBezTo>
                      <a:pt x="2111" y="1250"/>
                      <a:pt x="1954" y="1408"/>
                      <a:pt x="1733" y="1408"/>
                    </a:cubicBezTo>
                    <a:cubicBezTo>
                      <a:pt x="1544" y="1408"/>
                      <a:pt x="1387" y="1250"/>
                      <a:pt x="1387" y="1061"/>
                    </a:cubicBezTo>
                    <a:cubicBezTo>
                      <a:pt x="1418" y="872"/>
                      <a:pt x="1576" y="715"/>
                      <a:pt x="1733" y="715"/>
                    </a:cubicBezTo>
                    <a:close/>
                    <a:moveTo>
                      <a:pt x="3151" y="1376"/>
                    </a:moveTo>
                    <a:cubicBezTo>
                      <a:pt x="3372" y="1376"/>
                      <a:pt x="3529" y="1534"/>
                      <a:pt x="3529" y="1723"/>
                    </a:cubicBezTo>
                    <a:cubicBezTo>
                      <a:pt x="3529" y="1912"/>
                      <a:pt x="3372" y="2070"/>
                      <a:pt x="3151" y="2070"/>
                    </a:cubicBezTo>
                    <a:cubicBezTo>
                      <a:pt x="2962" y="2070"/>
                      <a:pt x="2804" y="1912"/>
                      <a:pt x="2804" y="1723"/>
                    </a:cubicBezTo>
                    <a:cubicBezTo>
                      <a:pt x="2804" y="1534"/>
                      <a:pt x="2962" y="1376"/>
                      <a:pt x="3151" y="1376"/>
                    </a:cubicBezTo>
                    <a:close/>
                    <a:moveTo>
                      <a:pt x="5199" y="2070"/>
                    </a:moveTo>
                    <a:cubicBezTo>
                      <a:pt x="5419" y="2070"/>
                      <a:pt x="5577" y="2227"/>
                      <a:pt x="5577" y="2448"/>
                    </a:cubicBezTo>
                    <a:cubicBezTo>
                      <a:pt x="5577" y="2637"/>
                      <a:pt x="5419" y="2794"/>
                      <a:pt x="5199" y="2794"/>
                    </a:cubicBezTo>
                    <a:cubicBezTo>
                      <a:pt x="5010" y="2794"/>
                      <a:pt x="4852" y="2637"/>
                      <a:pt x="4852" y="2448"/>
                    </a:cubicBezTo>
                    <a:cubicBezTo>
                      <a:pt x="4884" y="2227"/>
                      <a:pt x="5041" y="2070"/>
                      <a:pt x="5199" y="2070"/>
                    </a:cubicBezTo>
                    <a:close/>
                    <a:moveTo>
                      <a:pt x="3151" y="2794"/>
                    </a:moveTo>
                    <a:cubicBezTo>
                      <a:pt x="3372" y="2794"/>
                      <a:pt x="3529" y="2952"/>
                      <a:pt x="3529" y="3141"/>
                    </a:cubicBezTo>
                    <a:cubicBezTo>
                      <a:pt x="3529" y="3330"/>
                      <a:pt x="3372" y="3487"/>
                      <a:pt x="3151" y="3487"/>
                    </a:cubicBezTo>
                    <a:cubicBezTo>
                      <a:pt x="2962" y="3487"/>
                      <a:pt x="2804" y="3330"/>
                      <a:pt x="2804" y="3141"/>
                    </a:cubicBezTo>
                    <a:cubicBezTo>
                      <a:pt x="2804" y="2952"/>
                      <a:pt x="2962" y="2794"/>
                      <a:pt x="3151" y="2794"/>
                    </a:cubicBezTo>
                    <a:close/>
                    <a:moveTo>
                      <a:pt x="1748" y="1"/>
                    </a:moveTo>
                    <a:cubicBezTo>
                      <a:pt x="1181" y="1"/>
                      <a:pt x="615" y="166"/>
                      <a:pt x="63" y="494"/>
                    </a:cubicBezTo>
                    <a:cubicBezTo>
                      <a:pt x="63" y="715"/>
                      <a:pt x="0" y="872"/>
                      <a:pt x="0" y="1061"/>
                    </a:cubicBezTo>
                    <a:cubicBezTo>
                      <a:pt x="0" y="2196"/>
                      <a:pt x="536" y="3298"/>
                      <a:pt x="1418" y="4023"/>
                    </a:cubicBezTo>
                    <a:cubicBezTo>
                      <a:pt x="2111" y="4558"/>
                      <a:pt x="2962" y="4874"/>
                      <a:pt x="3844" y="4874"/>
                    </a:cubicBezTo>
                    <a:cubicBezTo>
                      <a:pt x="4096" y="4874"/>
                      <a:pt x="4380" y="4842"/>
                      <a:pt x="4663" y="4811"/>
                    </a:cubicBezTo>
                    <a:cubicBezTo>
                      <a:pt x="6144" y="4495"/>
                      <a:pt x="7341" y="3267"/>
                      <a:pt x="7625" y="1723"/>
                    </a:cubicBezTo>
                    <a:cubicBezTo>
                      <a:pt x="7656" y="1439"/>
                      <a:pt x="7656" y="1219"/>
                      <a:pt x="7656" y="935"/>
                    </a:cubicBezTo>
                    <a:lnTo>
                      <a:pt x="7656" y="935"/>
                    </a:lnTo>
                    <a:cubicBezTo>
                      <a:pt x="7033" y="1235"/>
                      <a:pt x="6444" y="1354"/>
                      <a:pt x="5904" y="1354"/>
                    </a:cubicBezTo>
                    <a:cubicBezTo>
                      <a:pt x="4969" y="1354"/>
                      <a:pt x="4183" y="1000"/>
                      <a:pt x="3624" y="620"/>
                    </a:cubicBezTo>
                    <a:cubicBezTo>
                      <a:pt x="3010" y="206"/>
                      <a:pt x="2378" y="1"/>
                      <a:pt x="17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5"/>
              <p:cNvSpPr/>
              <p:nvPr/>
            </p:nvSpPr>
            <p:spPr>
              <a:xfrm>
                <a:off x="-28024975" y="3985750"/>
                <a:ext cx="181950" cy="121975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4879" extrusionOk="0">
                    <a:moveTo>
                      <a:pt x="1827" y="1"/>
                    </a:moveTo>
                    <a:lnTo>
                      <a:pt x="1827" y="1639"/>
                    </a:lnTo>
                    <a:cubicBezTo>
                      <a:pt x="1827" y="1765"/>
                      <a:pt x="1733" y="1891"/>
                      <a:pt x="1607" y="1922"/>
                    </a:cubicBezTo>
                    <a:cubicBezTo>
                      <a:pt x="914" y="2363"/>
                      <a:pt x="315" y="3025"/>
                      <a:pt x="0" y="3813"/>
                    </a:cubicBezTo>
                    <a:cubicBezTo>
                      <a:pt x="492" y="3611"/>
                      <a:pt x="988" y="3505"/>
                      <a:pt x="1488" y="3505"/>
                    </a:cubicBezTo>
                    <a:cubicBezTo>
                      <a:pt x="2237" y="3505"/>
                      <a:pt x="2993" y="3743"/>
                      <a:pt x="3749" y="4254"/>
                    </a:cubicBezTo>
                    <a:cubicBezTo>
                      <a:pt x="4370" y="4673"/>
                      <a:pt x="5000" y="4878"/>
                      <a:pt x="5629" y="4878"/>
                    </a:cubicBezTo>
                    <a:cubicBezTo>
                      <a:pt x="6181" y="4878"/>
                      <a:pt x="6733" y="4721"/>
                      <a:pt x="7278" y="4411"/>
                    </a:cubicBezTo>
                    <a:cubicBezTo>
                      <a:pt x="7057" y="3372"/>
                      <a:pt x="6427" y="2427"/>
                      <a:pt x="5450" y="1922"/>
                    </a:cubicBezTo>
                    <a:cubicBezTo>
                      <a:pt x="5356" y="1859"/>
                      <a:pt x="5293" y="1765"/>
                      <a:pt x="5293" y="1639"/>
                    </a:cubicBezTo>
                    <a:lnTo>
                      <a:pt x="52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0" name="Google Shape;1080;p35"/>
          <p:cNvSpPr txBox="1"/>
          <p:nvPr/>
        </p:nvSpPr>
        <p:spPr>
          <a:xfrm>
            <a:off x="2056125" y="1917461"/>
            <a:ext cx="2592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배울 수 있었던 점</a:t>
            </a:r>
            <a:endParaRPr sz="2000" b="1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081" name="Google Shape;1081;p35"/>
          <p:cNvSpPr txBox="1"/>
          <p:nvPr/>
        </p:nvSpPr>
        <p:spPr>
          <a:xfrm>
            <a:off x="811012" y="2264311"/>
            <a:ext cx="391025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발주를 받아서 하는 </a:t>
            </a:r>
            <a:r>
              <a:rPr lang="ko-KR" altLang="en-US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고도화 </a:t>
            </a:r>
            <a:r>
              <a:rPr lang="ko-KR" altLang="en-US" dirty="0">
                <a:solidFill>
                  <a:srgbClr val="DE350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프로젝트 진행 경험</a:t>
            </a:r>
            <a:endParaRPr lang="en-US" altLang="ko-KR" dirty="0">
              <a:solidFill>
                <a:srgbClr val="DE350B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현업에 쓰이는 </a:t>
            </a:r>
            <a:r>
              <a:rPr lang="en-US" dirty="0">
                <a:solidFill>
                  <a:srgbClr val="DE350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Git-Hub, Jira</a:t>
            </a:r>
            <a:r>
              <a:rPr lang="ko-KR" alt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를 배우고 활용</a:t>
            </a:r>
            <a:endParaRPr lang="en-US" altLang="ko-KR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DE350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Agile Process</a:t>
            </a:r>
            <a:r>
              <a:rPr lang="ko-KR" alt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를 실제로 경험</a:t>
            </a:r>
            <a:endParaRPr lang="en-US" altLang="ko-KR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PM / PO </a:t>
            </a:r>
            <a:r>
              <a:rPr lang="ko-KR" alt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등의 </a:t>
            </a:r>
            <a:r>
              <a:rPr lang="ko-KR" altLang="en-US" dirty="0">
                <a:solidFill>
                  <a:srgbClr val="DE350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개발 팀 내의 역할</a:t>
            </a:r>
            <a:r>
              <a:rPr lang="ko-KR" alt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을 경험</a:t>
            </a:r>
            <a:endParaRPr lang="en-US" altLang="ko-KR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협업하는 과정에서 </a:t>
            </a:r>
            <a:r>
              <a:rPr lang="ko-KR" altLang="en-US" dirty="0">
                <a:solidFill>
                  <a:srgbClr val="DE350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프로젝트 설계</a:t>
            </a:r>
            <a:r>
              <a:rPr lang="ko-KR" alt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와</a:t>
            </a:r>
            <a:endParaRPr lang="en-US" altLang="ko-KR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그 과정에서의 </a:t>
            </a:r>
            <a:r>
              <a:rPr lang="ko-KR" altLang="en-US" dirty="0">
                <a:solidFill>
                  <a:srgbClr val="DE350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시행착오</a:t>
            </a:r>
            <a:r>
              <a:rPr lang="ko-KR" alt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를 경험</a:t>
            </a:r>
            <a:endParaRPr lang="en-US" altLang="ko-KR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8"/>
          <p:cNvSpPr txBox="1">
            <a:spLocks noGrp="1"/>
          </p:cNvSpPr>
          <p:nvPr>
            <p:ph type="title"/>
          </p:nvPr>
        </p:nvSpPr>
        <p:spPr>
          <a:xfrm>
            <a:off x="2508257" y="935684"/>
            <a:ext cx="4127486" cy="17320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Thank You</a:t>
            </a:r>
            <a:endParaRPr sz="4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Google Shape;1081;p35">
            <a:extLst>
              <a:ext uri="{FF2B5EF4-FFF2-40B4-BE49-F238E27FC236}">
                <a16:creationId xmlns:a16="http://schemas.microsoft.com/office/drawing/2014/main" id="{A032DD98-A834-4C17-EA8A-5021A863EDD2}"/>
              </a:ext>
            </a:extLst>
          </p:cNvPr>
          <p:cNvSpPr txBox="1"/>
          <p:nvPr/>
        </p:nvSpPr>
        <p:spPr>
          <a:xfrm>
            <a:off x="4680617" y="2869328"/>
            <a:ext cx="3910251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경기대학교</a:t>
            </a:r>
            <a:r>
              <a:rPr lang="en-US" altLang="ko-KR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  -  &lt;</a:t>
            </a:r>
            <a:r>
              <a:rPr lang="ko-KR" alt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소프트웨어 공학</a:t>
            </a:r>
            <a:r>
              <a:rPr lang="en-US" altLang="ko-KR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&gt;</a:t>
            </a:r>
            <a:r>
              <a:rPr lang="ko-KR" alt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 강의</a:t>
            </a:r>
            <a:endParaRPr lang="en-US" altLang="ko-KR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지도교수 </a:t>
            </a:r>
            <a:r>
              <a:rPr lang="en-US" altLang="ko-KR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: </a:t>
            </a:r>
            <a:r>
              <a:rPr lang="ko-KR" alt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권기현</a:t>
            </a:r>
            <a:endParaRPr lang="en-US" altLang="ko-KR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algn="r"/>
            <a:r>
              <a:rPr lang="ko-KR" alt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팀 </a:t>
            </a:r>
            <a:r>
              <a:rPr lang="en-US" altLang="ko-KR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E  -  E</a:t>
            </a:r>
            <a:r>
              <a:rPr lang="ko-KR" alt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세상 </a:t>
            </a:r>
            <a:r>
              <a:rPr lang="ko-KR" altLang="en-US" dirty="0" err="1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텐션</a:t>
            </a:r>
            <a:endParaRPr lang="en-US" altLang="ko-KR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강정수</a:t>
            </a:r>
            <a:r>
              <a:rPr lang="en-US" altLang="ko-KR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, </a:t>
            </a:r>
            <a:r>
              <a:rPr lang="ko-KR" altLang="en-US" dirty="0" err="1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김선휘</a:t>
            </a:r>
            <a:r>
              <a:rPr lang="en-US" altLang="ko-KR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, </a:t>
            </a:r>
            <a:r>
              <a:rPr lang="ko-KR" alt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박 건</a:t>
            </a:r>
            <a:r>
              <a:rPr lang="en-US" altLang="ko-KR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, </a:t>
            </a:r>
            <a:r>
              <a:rPr lang="ko-KR" alt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손현태</a:t>
            </a:r>
            <a:endParaRPr lang="en-US" altLang="ko-KR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엄희승</a:t>
            </a:r>
            <a:r>
              <a:rPr lang="en-US" altLang="ko-KR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, </a:t>
            </a:r>
            <a:r>
              <a:rPr lang="ko-KR" alt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여운용</a:t>
            </a:r>
            <a:r>
              <a:rPr lang="en-US" altLang="ko-KR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, </a:t>
            </a:r>
            <a:r>
              <a:rPr lang="ko-KR" altLang="en-US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장현석</a:t>
            </a:r>
            <a:endParaRPr lang="en-US" altLang="ko-KR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03174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85036-5348-6933-C117-953ED5C5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추가 자료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Github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1E5ECF-A1B8-8EC1-BA96-36996CD1B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31" y="2368195"/>
            <a:ext cx="714888" cy="714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9749C7-231F-2929-56FD-A8A71B01CAD6}"/>
              </a:ext>
            </a:extLst>
          </p:cNvPr>
          <p:cNvSpPr txBox="1"/>
          <p:nvPr/>
        </p:nvSpPr>
        <p:spPr>
          <a:xfrm>
            <a:off x="2986735" y="25717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https://github.com/Son-HyeonTae/Team-E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5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8"/>
          <p:cNvSpPr txBox="1">
            <a:spLocks noGrp="1"/>
          </p:cNvSpPr>
          <p:nvPr>
            <p:ph type="title"/>
          </p:nvPr>
        </p:nvSpPr>
        <p:spPr>
          <a:xfrm>
            <a:off x="2508257" y="1705707"/>
            <a:ext cx="4127486" cy="17320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설계</a:t>
            </a:r>
            <a:endParaRPr sz="4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414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85036-5348-6933-C117-953ED5C5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추가 자료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스프린트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번다운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차트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1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ACB760-8AC3-6426-83A4-6E8684B8C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90" y="1163533"/>
            <a:ext cx="7595419" cy="3443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632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85036-5348-6933-C117-953ED5C5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추가 자료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스프린트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번다운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차트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2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CF2AD9-86D0-EE25-DA44-E36F4044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" y="1162062"/>
            <a:ext cx="7598664" cy="3444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1949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85036-5348-6933-C117-953ED5C5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추가 자료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스프린트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번다운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차트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3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19CBE0-08A6-FD7A-E2BA-956203719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" y="1162062"/>
            <a:ext cx="7598664" cy="3444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769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85036-5348-6933-C117-953ED5C5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추가 자료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스프린트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번다운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차트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4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43F963-BDCE-64AE-C2E0-004780198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" y="1162062"/>
            <a:ext cx="7598664" cy="3444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3052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85036-5348-6933-C117-953ED5C5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추가 자료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스프린트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번다운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차트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5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889C3E-C54D-EB77-78D6-83E27D40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" y="1162062"/>
            <a:ext cx="7598664" cy="3444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4218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85036-5348-6933-C117-953ED5C5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추가 자료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누적 플로우 차트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2F025F-2923-2091-3951-AC2B2552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" y="1162062"/>
            <a:ext cx="7598664" cy="3444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579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8"/>
          <p:cNvSpPr/>
          <p:nvPr/>
        </p:nvSpPr>
        <p:spPr>
          <a:xfrm>
            <a:off x="569700" y="2018125"/>
            <a:ext cx="8004600" cy="975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3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설계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제약 조건</a:t>
            </a:r>
            <a:endParaRPr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59" name="Google Shape;1159;p38"/>
          <p:cNvSpPr/>
          <p:nvPr/>
        </p:nvSpPr>
        <p:spPr>
          <a:xfrm>
            <a:off x="1045613" y="2114250"/>
            <a:ext cx="1039451" cy="798147"/>
          </a:xfrm>
          <a:custGeom>
            <a:avLst/>
            <a:gdLst/>
            <a:ahLst/>
            <a:cxnLst/>
            <a:rect l="l" t="t" r="r" b="b"/>
            <a:pathLst>
              <a:path w="22516" h="17289" extrusionOk="0">
                <a:moveTo>
                  <a:pt x="7168" y="16860"/>
                </a:moveTo>
                <a:cubicBezTo>
                  <a:pt x="7335" y="16455"/>
                  <a:pt x="7085" y="15967"/>
                  <a:pt x="6704" y="15490"/>
                </a:cubicBezTo>
                <a:lnTo>
                  <a:pt x="6704" y="15478"/>
                </a:lnTo>
                <a:cubicBezTo>
                  <a:pt x="6299" y="15002"/>
                  <a:pt x="6061" y="14371"/>
                  <a:pt x="6061" y="13692"/>
                </a:cubicBezTo>
                <a:cubicBezTo>
                  <a:pt x="6061" y="12145"/>
                  <a:pt x="7311" y="10883"/>
                  <a:pt x="8859" y="10883"/>
                </a:cubicBezTo>
                <a:cubicBezTo>
                  <a:pt x="10407" y="10883"/>
                  <a:pt x="11692" y="12133"/>
                  <a:pt x="11692" y="13681"/>
                </a:cubicBezTo>
                <a:cubicBezTo>
                  <a:pt x="11692" y="14359"/>
                  <a:pt x="11550" y="14955"/>
                  <a:pt x="11097" y="15455"/>
                </a:cubicBezTo>
                <a:lnTo>
                  <a:pt x="11097" y="15455"/>
                </a:lnTo>
                <a:cubicBezTo>
                  <a:pt x="10502" y="15955"/>
                  <a:pt x="10335" y="16443"/>
                  <a:pt x="10502" y="16848"/>
                </a:cubicBezTo>
                <a:cubicBezTo>
                  <a:pt x="10597" y="17086"/>
                  <a:pt x="10966" y="17217"/>
                  <a:pt x="11359" y="17276"/>
                </a:cubicBezTo>
                <a:cubicBezTo>
                  <a:pt x="14490" y="17157"/>
                  <a:pt x="16753" y="16871"/>
                  <a:pt x="16753" y="16871"/>
                </a:cubicBezTo>
                <a:lnTo>
                  <a:pt x="16753" y="16836"/>
                </a:lnTo>
                <a:cubicBezTo>
                  <a:pt x="16753" y="16836"/>
                  <a:pt x="16372" y="14026"/>
                  <a:pt x="16276" y="10371"/>
                </a:cubicBezTo>
                <a:cubicBezTo>
                  <a:pt x="16336" y="10252"/>
                  <a:pt x="16419" y="10168"/>
                  <a:pt x="16515" y="10132"/>
                </a:cubicBezTo>
                <a:cubicBezTo>
                  <a:pt x="16919" y="9954"/>
                  <a:pt x="17431" y="10216"/>
                  <a:pt x="17908" y="10597"/>
                </a:cubicBezTo>
                <a:lnTo>
                  <a:pt x="17919" y="10597"/>
                </a:lnTo>
                <a:cubicBezTo>
                  <a:pt x="18408" y="11002"/>
                  <a:pt x="19027" y="11240"/>
                  <a:pt x="19717" y="11240"/>
                </a:cubicBezTo>
                <a:cubicBezTo>
                  <a:pt x="21265" y="11240"/>
                  <a:pt x="22515" y="9978"/>
                  <a:pt x="22515" y="8430"/>
                </a:cubicBezTo>
                <a:cubicBezTo>
                  <a:pt x="22515" y="6882"/>
                  <a:pt x="21265" y="5572"/>
                  <a:pt x="19717" y="5572"/>
                </a:cubicBezTo>
                <a:cubicBezTo>
                  <a:pt x="19051" y="5572"/>
                  <a:pt x="18372" y="5834"/>
                  <a:pt x="17943" y="6156"/>
                </a:cubicBezTo>
                <a:cubicBezTo>
                  <a:pt x="17515" y="6465"/>
                  <a:pt x="16931" y="6942"/>
                  <a:pt x="16538" y="6775"/>
                </a:cubicBezTo>
                <a:cubicBezTo>
                  <a:pt x="16443" y="6727"/>
                  <a:pt x="16348" y="6668"/>
                  <a:pt x="16288" y="6561"/>
                </a:cubicBezTo>
                <a:cubicBezTo>
                  <a:pt x="16407" y="3096"/>
                  <a:pt x="16753" y="512"/>
                  <a:pt x="16753" y="512"/>
                </a:cubicBezTo>
                <a:lnTo>
                  <a:pt x="16753" y="488"/>
                </a:lnTo>
                <a:cubicBezTo>
                  <a:pt x="16753" y="488"/>
                  <a:pt x="14086" y="119"/>
                  <a:pt x="10549" y="0"/>
                </a:cubicBezTo>
                <a:cubicBezTo>
                  <a:pt x="10419" y="72"/>
                  <a:pt x="10347" y="143"/>
                  <a:pt x="10311" y="250"/>
                </a:cubicBezTo>
                <a:cubicBezTo>
                  <a:pt x="10145" y="655"/>
                  <a:pt x="10502" y="1155"/>
                  <a:pt x="10800" y="1643"/>
                </a:cubicBezTo>
                <a:lnTo>
                  <a:pt x="10800" y="1643"/>
                </a:lnTo>
                <a:cubicBezTo>
                  <a:pt x="11097" y="2132"/>
                  <a:pt x="11431" y="2763"/>
                  <a:pt x="11431" y="3441"/>
                </a:cubicBezTo>
                <a:cubicBezTo>
                  <a:pt x="11431" y="4989"/>
                  <a:pt x="10168" y="6251"/>
                  <a:pt x="8621" y="6251"/>
                </a:cubicBezTo>
                <a:cubicBezTo>
                  <a:pt x="7073" y="6251"/>
                  <a:pt x="5835" y="4989"/>
                  <a:pt x="5835" y="3441"/>
                </a:cubicBezTo>
                <a:cubicBezTo>
                  <a:pt x="5835" y="2774"/>
                  <a:pt x="6192" y="2167"/>
                  <a:pt x="6489" y="1679"/>
                </a:cubicBezTo>
                <a:lnTo>
                  <a:pt x="6489" y="1667"/>
                </a:lnTo>
                <a:cubicBezTo>
                  <a:pt x="6787" y="1179"/>
                  <a:pt x="7192" y="667"/>
                  <a:pt x="7025" y="262"/>
                </a:cubicBezTo>
                <a:cubicBezTo>
                  <a:pt x="6978" y="155"/>
                  <a:pt x="6894" y="72"/>
                  <a:pt x="6763" y="0"/>
                </a:cubicBezTo>
                <a:cubicBezTo>
                  <a:pt x="3203" y="107"/>
                  <a:pt x="536" y="488"/>
                  <a:pt x="536" y="488"/>
                </a:cubicBezTo>
                <a:lnTo>
                  <a:pt x="536" y="512"/>
                </a:lnTo>
                <a:cubicBezTo>
                  <a:pt x="536" y="512"/>
                  <a:pt x="167" y="2846"/>
                  <a:pt x="36" y="6025"/>
                </a:cubicBezTo>
                <a:cubicBezTo>
                  <a:pt x="96" y="6442"/>
                  <a:pt x="203" y="6894"/>
                  <a:pt x="453" y="7001"/>
                </a:cubicBezTo>
                <a:cubicBezTo>
                  <a:pt x="858" y="7168"/>
                  <a:pt x="1334" y="6906"/>
                  <a:pt x="1822" y="6525"/>
                </a:cubicBezTo>
                <a:lnTo>
                  <a:pt x="1822" y="6537"/>
                </a:lnTo>
                <a:cubicBezTo>
                  <a:pt x="2310" y="6132"/>
                  <a:pt x="2929" y="5882"/>
                  <a:pt x="3608" y="5882"/>
                </a:cubicBezTo>
                <a:cubicBezTo>
                  <a:pt x="5156" y="5882"/>
                  <a:pt x="6418" y="7132"/>
                  <a:pt x="6418" y="8680"/>
                </a:cubicBezTo>
                <a:cubicBezTo>
                  <a:pt x="6418" y="10228"/>
                  <a:pt x="5168" y="11466"/>
                  <a:pt x="3620" y="11466"/>
                </a:cubicBezTo>
                <a:cubicBezTo>
                  <a:pt x="2941" y="11466"/>
                  <a:pt x="2334" y="11109"/>
                  <a:pt x="1846" y="10811"/>
                </a:cubicBezTo>
                <a:lnTo>
                  <a:pt x="1834" y="10811"/>
                </a:lnTo>
                <a:cubicBezTo>
                  <a:pt x="1346" y="10513"/>
                  <a:pt x="846" y="10109"/>
                  <a:pt x="453" y="10275"/>
                </a:cubicBezTo>
                <a:cubicBezTo>
                  <a:pt x="191" y="10383"/>
                  <a:pt x="60" y="10871"/>
                  <a:pt x="1" y="11311"/>
                </a:cubicBezTo>
                <a:cubicBezTo>
                  <a:pt x="132" y="14490"/>
                  <a:pt x="465" y="16836"/>
                  <a:pt x="465" y="16836"/>
                </a:cubicBezTo>
                <a:cubicBezTo>
                  <a:pt x="465" y="16836"/>
                  <a:pt x="2929" y="17169"/>
                  <a:pt x="6239" y="17288"/>
                </a:cubicBezTo>
                <a:cubicBezTo>
                  <a:pt x="6644" y="17229"/>
                  <a:pt x="7073" y="17098"/>
                  <a:pt x="7168" y="168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38"/>
          <p:cNvSpPr/>
          <p:nvPr/>
        </p:nvSpPr>
        <p:spPr>
          <a:xfrm>
            <a:off x="2625091" y="2114250"/>
            <a:ext cx="1039405" cy="798147"/>
          </a:xfrm>
          <a:custGeom>
            <a:avLst/>
            <a:gdLst/>
            <a:ahLst/>
            <a:cxnLst/>
            <a:rect l="l" t="t" r="r" b="b"/>
            <a:pathLst>
              <a:path w="22515" h="17289" extrusionOk="0">
                <a:moveTo>
                  <a:pt x="7168" y="16860"/>
                </a:moveTo>
                <a:cubicBezTo>
                  <a:pt x="7334" y="16455"/>
                  <a:pt x="7073" y="15967"/>
                  <a:pt x="6692" y="15490"/>
                </a:cubicBezTo>
                <a:lnTo>
                  <a:pt x="6703" y="15478"/>
                </a:lnTo>
                <a:cubicBezTo>
                  <a:pt x="6299" y="15002"/>
                  <a:pt x="6061" y="14371"/>
                  <a:pt x="6061" y="13692"/>
                </a:cubicBezTo>
                <a:cubicBezTo>
                  <a:pt x="6061" y="12145"/>
                  <a:pt x="7311" y="10883"/>
                  <a:pt x="8858" y="10883"/>
                </a:cubicBezTo>
                <a:cubicBezTo>
                  <a:pt x="10406" y="10883"/>
                  <a:pt x="11752" y="12133"/>
                  <a:pt x="11752" y="13681"/>
                </a:cubicBezTo>
                <a:cubicBezTo>
                  <a:pt x="11752" y="14359"/>
                  <a:pt x="11514" y="14955"/>
                  <a:pt x="11216" y="15455"/>
                </a:cubicBezTo>
                <a:lnTo>
                  <a:pt x="11216" y="15455"/>
                </a:lnTo>
                <a:cubicBezTo>
                  <a:pt x="10466" y="15955"/>
                  <a:pt x="10382" y="16443"/>
                  <a:pt x="10561" y="16848"/>
                </a:cubicBezTo>
                <a:cubicBezTo>
                  <a:pt x="10656" y="17086"/>
                  <a:pt x="11049" y="17217"/>
                  <a:pt x="11442" y="17276"/>
                </a:cubicBezTo>
                <a:cubicBezTo>
                  <a:pt x="14573" y="17157"/>
                  <a:pt x="16871" y="16871"/>
                  <a:pt x="16871" y="16871"/>
                </a:cubicBezTo>
                <a:lnTo>
                  <a:pt x="16871" y="16836"/>
                </a:lnTo>
                <a:cubicBezTo>
                  <a:pt x="16871" y="16836"/>
                  <a:pt x="16431" y="14026"/>
                  <a:pt x="16324" y="10371"/>
                </a:cubicBezTo>
                <a:cubicBezTo>
                  <a:pt x="16395" y="10252"/>
                  <a:pt x="16443" y="10168"/>
                  <a:pt x="16538" y="10132"/>
                </a:cubicBezTo>
                <a:cubicBezTo>
                  <a:pt x="16943" y="9954"/>
                  <a:pt x="17443" y="10216"/>
                  <a:pt x="17919" y="10597"/>
                </a:cubicBezTo>
                <a:lnTo>
                  <a:pt x="17919" y="10597"/>
                </a:lnTo>
                <a:cubicBezTo>
                  <a:pt x="18407" y="11002"/>
                  <a:pt x="19026" y="11240"/>
                  <a:pt x="19717" y="11240"/>
                </a:cubicBezTo>
                <a:cubicBezTo>
                  <a:pt x="21265" y="11240"/>
                  <a:pt x="22515" y="9978"/>
                  <a:pt x="22515" y="8430"/>
                </a:cubicBezTo>
                <a:cubicBezTo>
                  <a:pt x="22515" y="6882"/>
                  <a:pt x="21265" y="5572"/>
                  <a:pt x="19717" y="5572"/>
                </a:cubicBezTo>
                <a:cubicBezTo>
                  <a:pt x="19038" y="5572"/>
                  <a:pt x="18372" y="5834"/>
                  <a:pt x="17943" y="6156"/>
                </a:cubicBezTo>
                <a:cubicBezTo>
                  <a:pt x="17514" y="6465"/>
                  <a:pt x="16931" y="6942"/>
                  <a:pt x="16526" y="6775"/>
                </a:cubicBezTo>
                <a:cubicBezTo>
                  <a:pt x="16431" y="6727"/>
                  <a:pt x="16407" y="6668"/>
                  <a:pt x="16336" y="6561"/>
                </a:cubicBezTo>
                <a:cubicBezTo>
                  <a:pt x="16455" y="3096"/>
                  <a:pt x="16871" y="512"/>
                  <a:pt x="16871" y="512"/>
                </a:cubicBezTo>
                <a:lnTo>
                  <a:pt x="16871" y="488"/>
                </a:lnTo>
                <a:cubicBezTo>
                  <a:pt x="16871" y="488"/>
                  <a:pt x="14133" y="119"/>
                  <a:pt x="10609" y="0"/>
                </a:cubicBezTo>
                <a:cubicBezTo>
                  <a:pt x="10478" y="72"/>
                  <a:pt x="10430" y="143"/>
                  <a:pt x="10394" y="250"/>
                </a:cubicBezTo>
                <a:cubicBezTo>
                  <a:pt x="10228" y="655"/>
                  <a:pt x="10466" y="1155"/>
                  <a:pt x="10918" y="1643"/>
                </a:cubicBezTo>
                <a:lnTo>
                  <a:pt x="10918" y="1643"/>
                </a:lnTo>
                <a:cubicBezTo>
                  <a:pt x="11216" y="2132"/>
                  <a:pt x="11490" y="2763"/>
                  <a:pt x="11490" y="3441"/>
                </a:cubicBezTo>
                <a:cubicBezTo>
                  <a:pt x="11490" y="4989"/>
                  <a:pt x="10192" y="6251"/>
                  <a:pt x="8644" y="6251"/>
                </a:cubicBezTo>
                <a:cubicBezTo>
                  <a:pt x="7096" y="6251"/>
                  <a:pt x="5822" y="4989"/>
                  <a:pt x="5822" y="3441"/>
                </a:cubicBezTo>
                <a:cubicBezTo>
                  <a:pt x="5822" y="2774"/>
                  <a:pt x="6156" y="2167"/>
                  <a:pt x="6453" y="1679"/>
                </a:cubicBezTo>
                <a:lnTo>
                  <a:pt x="6453" y="1667"/>
                </a:lnTo>
                <a:cubicBezTo>
                  <a:pt x="6751" y="1179"/>
                  <a:pt x="7168" y="667"/>
                  <a:pt x="7001" y="262"/>
                </a:cubicBezTo>
                <a:cubicBezTo>
                  <a:pt x="6953" y="155"/>
                  <a:pt x="6870" y="72"/>
                  <a:pt x="6727" y="0"/>
                </a:cubicBezTo>
                <a:cubicBezTo>
                  <a:pt x="3179" y="107"/>
                  <a:pt x="500" y="488"/>
                  <a:pt x="500" y="488"/>
                </a:cubicBezTo>
                <a:lnTo>
                  <a:pt x="500" y="512"/>
                </a:lnTo>
                <a:cubicBezTo>
                  <a:pt x="500" y="512"/>
                  <a:pt x="155" y="2846"/>
                  <a:pt x="12" y="6025"/>
                </a:cubicBezTo>
                <a:cubicBezTo>
                  <a:pt x="72" y="6442"/>
                  <a:pt x="191" y="6894"/>
                  <a:pt x="441" y="7001"/>
                </a:cubicBezTo>
                <a:cubicBezTo>
                  <a:pt x="846" y="7168"/>
                  <a:pt x="1322" y="6906"/>
                  <a:pt x="1810" y="6525"/>
                </a:cubicBezTo>
                <a:lnTo>
                  <a:pt x="1810" y="6537"/>
                </a:lnTo>
                <a:cubicBezTo>
                  <a:pt x="2298" y="6132"/>
                  <a:pt x="2929" y="5882"/>
                  <a:pt x="3608" y="5882"/>
                </a:cubicBezTo>
                <a:cubicBezTo>
                  <a:pt x="5156" y="5882"/>
                  <a:pt x="6406" y="7132"/>
                  <a:pt x="6406" y="8680"/>
                </a:cubicBezTo>
                <a:cubicBezTo>
                  <a:pt x="6406" y="10228"/>
                  <a:pt x="5156" y="11466"/>
                  <a:pt x="3608" y="11466"/>
                </a:cubicBezTo>
                <a:cubicBezTo>
                  <a:pt x="2941" y="11466"/>
                  <a:pt x="2334" y="11109"/>
                  <a:pt x="1846" y="10811"/>
                </a:cubicBezTo>
                <a:lnTo>
                  <a:pt x="1834" y="10811"/>
                </a:lnTo>
                <a:cubicBezTo>
                  <a:pt x="1346" y="10513"/>
                  <a:pt x="846" y="10109"/>
                  <a:pt x="441" y="10275"/>
                </a:cubicBezTo>
                <a:cubicBezTo>
                  <a:pt x="179" y="10383"/>
                  <a:pt x="60" y="10871"/>
                  <a:pt x="0" y="11311"/>
                </a:cubicBezTo>
                <a:cubicBezTo>
                  <a:pt x="131" y="14490"/>
                  <a:pt x="465" y="16836"/>
                  <a:pt x="465" y="16836"/>
                </a:cubicBezTo>
                <a:cubicBezTo>
                  <a:pt x="465" y="16836"/>
                  <a:pt x="2929" y="17169"/>
                  <a:pt x="6239" y="17288"/>
                </a:cubicBezTo>
                <a:cubicBezTo>
                  <a:pt x="6644" y="17229"/>
                  <a:pt x="7061" y="17098"/>
                  <a:pt x="7168" y="168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38"/>
          <p:cNvSpPr/>
          <p:nvPr/>
        </p:nvSpPr>
        <p:spPr>
          <a:xfrm>
            <a:off x="4204524" y="2114250"/>
            <a:ext cx="1039451" cy="798147"/>
          </a:xfrm>
          <a:custGeom>
            <a:avLst/>
            <a:gdLst/>
            <a:ahLst/>
            <a:cxnLst/>
            <a:rect l="l" t="t" r="r" b="b"/>
            <a:pathLst>
              <a:path w="22516" h="17289" extrusionOk="0">
                <a:moveTo>
                  <a:pt x="7168" y="16860"/>
                </a:moveTo>
                <a:cubicBezTo>
                  <a:pt x="7335" y="16455"/>
                  <a:pt x="7085" y="15967"/>
                  <a:pt x="6704" y="15490"/>
                </a:cubicBezTo>
                <a:lnTo>
                  <a:pt x="6704" y="15478"/>
                </a:lnTo>
                <a:cubicBezTo>
                  <a:pt x="6299" y="15002"/>
                  <a:pt x="6061" y="14371"/>
                  <a:pt x="6061" y="13692"/>
                </a:cubicBezTo>
                <a:cubicBezTo>
                  <a:pt x="6061" y="12145"/>
                  <a:pt x="7311" y="10883"/>
                  <a:pt x="8859" y="10883"/>
                </a:cubicBezTo>
                <a:cubicBezTo>
                  <a:pt x="10407" y="10883"/>
                  <a:pt x="11752" y="12133"/>
                  <a:pt x="11752" y="13681"/>
                </a:cubicBezTo>
                <a:cubicBezTo>
                  <a:pt x="11752" y="14359"/>
                  <a:pt x="11502" y="14955"/>
                  <a:pt x="11204" y="15455"/>
                </a:cubicBezTo>
                <a:lnTo>
                  <a:pt x="11204" y="15455"/>
                </a:lnTo>
                <a:cubicBezTo>
                  <a:pt x="10609" y="15955"/>
                  <a:pt x="10383" y="16443"/>
                  <a:pt x="10549" y="16848"/>
                </a:cubicBezTo>
                <a:cubicBezTo>
                  <a:pt x="10657" y="17086"/>
                  <a:pt x="11049" y="17217"/>
                  <a:pt x="11442" y="17276"/>
                </a:cubicBezTo>
                <a:cubicBezTo>
                  <a:pt x="14574" y="17157"/>
                  <a:pt x="16860" y="16871"/>
                  <a:pt x="16860" y="16871"/>
                </a:cubicBezTo>
                <a:lnTo>
                  <a:pt x="16860" y="16836"/>
                </a:lnTo>
                <a:cubicBezTo>
                  <a:pt x="16860" y="16836"/>
                  <a:pt x="16431" y="14026"/>
                  <a:pt x="16324" y="10371"/>
                </a:cubicBezTo>
                <a:cubicBezTo>
                  <a:pt x="16383" y="10252"/>
                  <a:pt x="16443" y="10168"/>
                  <a:pt x="16538" y="10132"/>
                </a:cubicBezTo>
                <a:cubicBezTo>
                  <a:pt x="16943" y="9954"/>
                  <a:pt x="17443" y="10216"/>
                  <a:pt x="17919" y="10597"/>
                </a:cubicBezTo>
                <a:lnTo>
                  <a:pt x="17919" y="10597"/>
                </a:lnTo>
                <a:cubicBezTo>
                  <a:pt x="18408" y="11002"/>
                  <a:pt x="19039" y="11240"/>
                  <a:pt x="19717" y="11240"/>
                </a:cubicBezTo>
                <a:cubicBezTo>
                  <a:pt x="21265" y="11240"/>
                  <a:pt x="22515" y="9978"/>
                  <a:pt x="22515" y="8430"/>
                </a:cubicBezTo>
                <a:cubicBezTo>
                  <a:pt x="22515" y="6882"/>
                  <a:pt x="21265" y="5572"/>
                  <a:pt x="19717" y="5572"/>
                </a:cubicBezTo>
                <a:cubicBezTo>
                  <a:pt x="19050" y="5572"/>
                  <a:pt x="18372" y="5834"/>
                  <a:pt x="17943" y="6156"/>
                </a:cubicBezTo>
                <a:cubicBezTo>
                  <a:pt x="17515" y="6465"/>
                  <a:pt x="16931" y="6942"/>
                  <a:pt x="16538" y="6775"/>
                </a:cubicBezTo>
                <a:cubicBezTo>
                  <a:pt x="16443" y="6727"/>
                  <a:pt x="16395" y="6668"/>
                  <a:pt x="16336" y="6561"/>
                </a:cubicBezTo>
                <a:cubicBezTo>
                  <a:pt x="16455" y="3096"/>
                  <a:pt x="16860" y="512"/>
                  <a:pt x="16860" y="512"/>
                </a:cubicBezTo>
                <a:lnTo>
                  <a:pt x="16860" y="488"/>
                </a:lnTo>
                <a:cubicBezTo>
                  <a:pt x="16860" y="488"/>
                  <a:pt x="14133" y="119"/>
                  <a:pt x="10597" y="0"/>
                </a:cubicBezTo>
                <a:cubicBezTo>
                  <a:pt x="10478" y="72"/>
                  <a:pt x="10430" y="143"/>
                  <a:pt x="10383" y="250"/>
                </a:cubicBezTo>
                <a:cubicBezTo>
                  <a:pt x="10216" y="655"/>
                  <a:pt x="10609" y="1155"/>
                  <a:pt x="10907" y="1643"/>
                </a:cubicBezTo>
                <a:lnTo>
                  <a:pt x="10907" y="1643"/>
                </a:lnTo>
                <a:cubicBezTo>
                  <a:pt x="11204" y="2132"/>
                  <a:pt x="11478" y="2763"/>
                  <a:pt x="11478" y="3441"/>
                </a:cubicBezTo>
                <a:cubicBezTo>
                  <a:pt x="11478" y="4989"/>
                  <a:pt x="10192" y="6251"/>
                  <a:pt x="8644" y="6251"/>
                </a:cubicBezTo>
                <a:cubicBezTo>
                  <a:pt x="7097" y="6251"/>
                  <a:pt x="5823" y="4989"/>
                  <a:pt x="5823" y="3441"/>
                </a:cubicBezTo>
                <a:cubicBezTo>
                  <a:pt x="5823" y="2774"/>
                  <a:pt x="6144" y="2167"/>
                  <a:pt x="6442" y="1679"/>
                </a:cubicBezTo>
                <a:lnTo>
                  <a:pt x="6442" y="1667"/>
                </a:lnTo>
                <a:cubicBezTo>
                  <a:pt x="6739" y="1179"/>
                  <a:pt x="7168" y="667"/>
                  <a:pt x="7001" y="262"/>
                </a:cubicBezTo>
                <a:cubicBezTo>
                  <a:pt x="6954" y="155"/>
                  <a:pt x="6858" y="72"/>
                  <a:pt x="6727" y="0"/>
                </a:cubicBezTo>
                <a:cubicBezTo>
                  <a:pt x="3168" y="107"/>
                  <a:pt x="489" y="488"/>
                  <a:pt x="489" y="488"/>
                </a:cubicBezTo>
                <a:lnTo>
                  <a:pt x="489" y="512"/>
                </a:lnTo>
                <a:cubicBezTo>
                  <a:pt x="489" y="512"/>
                  <a:pt x="143" y="2846"/>
                  <a:pt x="12" y="6025"/>
                </a:cubicBezTo>
                <a:cubicBezTo>
                  <a:pt x="72" y="6442"/>
                  <a:pt x="191" y="6894"/>
                  <a:pt x="441" y="7001"/>
                </a:cubicBezTo>
                <a:cubicBezTo>
                  <a:pt x="846" y="7168"/>
                  <a:pt x="1334" y="6906"/>
                  <a:pt x="1810" y="6525"/>
                </a:cubicBezTo>
                <a:lnTo>
                  <a:pt x="1810" y="6537"/>
                </a:lnTo>
                <a:cubicBezTo>
                  <a:pt x="2298" y="6132"/>
                  <a:pt x="2929" y="5882"/>
                  <a:pt x="3608" y="5882"/>
                </a:cubicBezTo>
                <a:cubicBezTo>
                  <a:pt x="5156" y="5882"/>
                  <a:pt x="6418" y="7132"/>
                  <a:pt x="6418" y="8680"/>
                </a:cubicBezTo>
                <a:cubicBezTo>
                  <a:pt x="6418" y="10228"/>
                  <a:pt x="5168" y="11466"/>
                  <a:pt x="3608" y="11466"/>
                </a:cubicBezTo>
                <a:cubicBezTo>
                  <a:pt x="2941" y="11466"/>
                  <a:pt x="2334" y="11109"/>
                  <a:pt x="1846" y="10811"/>
                </a:cubicBezTo>
                <a:lnTo>
                  <a:pt x="1834" y="10811"/>
                </a:lnTo>
                <a:cubicBezTo>
                  <a:pt x="1346" y="10513"/>
                  <a:pt x="846" y="10109"/>
                  <a:pt x="453" y="10275"/>
                </a:cubicBezTo>
                <a:cubicBezTo>
                  <a:pt x="191" y="10383"/>
                  <a:pt x="60" y="10871"/>
                  <a:pt x="0" y="11311"/>
                </a:cubicBezTo>
                <a:cubicBezTo>
                  <a:pt x="131" y="14490"/>
                  <a:pt x="465" y="16836"/>
                  <a:pt x="465" y="16836"/>
                </a:cubicBezTo>
                <a:cubicBezTo>
                  <a:pt x="465" y="16836"/>
                  <a:pt x="2929" y="17169"/>
                  <a:pt x="6239" y="17288"/>
                </a:cubicBezTo>
                <a:cubicBezTo>
                  <a:pt x="6644" y="17229"/>
                  <a:pt x="7073" y="17098"/>
                  <a:pt x="7168" y="168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8"/>
          <p:cNvSpPr/>
          <p:nvPr/>
        </p:nvSpPr>
        <p:spPr>
          <a:xfrm>
            <a:off x="5783975" y="2114250"/>
            <a:ext cx="1039451" cy="798147"/>
          </a:xfrm>
          <a:custGeom>
            <a:avLst/>
            <a:gdLst/>
            <a:ahLst/>
            <a:cxnLst/>
            <a:rect l="l" t="t" r="r" b="b"/>
            <a:pathLst>
              <a:path w="22516" h="17289" extrusionOk="0">
                <a:moveTo>
                  <a:pt x="7180" y="16860"/>
                </a:moveTo>
                <a:cubicBezTo>
                  <a:pt x="7347" y="16455"/>
                  <a:pt x="7085" y="15967"/>
                  <a:pt x="6704" y="15490"/>
                </a:cubicBezTo>
                <a:lnTo>
                  <a:pt x="6716" y="15478"/>
                </a:lnTo>
                <a:cubicBezTo>
                  <a:pt x="6311" y="15002"/>
                  <a:pt x="6061" y="14371"/>
                  <a:pt x="6061" y="13692"/>
                </a:cubicBezTo>
                <a:cubicBezTo>
                  <a:pt x="6061" y="12145"/>
                  <a:pt x="7323" y="10883"/>
                  <a:pt x="8871" y="10883"/>
                </a:cubicBezTo>
                <a:cubicBezTo>
                  <a:pt x="10419" y="10883"/>
                  <a:pt x="11740" y="12133"/>
                  <a:pt x="11740" y="13681"/>
                </a:cubicBezTo>
                <a:cubicBezTo>
                  <a:pt x="11740" y="14359"/>
                  <a:pt x="11490" y="14955"/>
                  <a:pt x="11193" y="15455"/>
                </a:cubicBezTo>
                <a:lnTo>
                  <a:pt x="11193" y="15455"/>
                </a:lnTo>
                <a:cubicBezTo>
                  <a:pt x="10597" y="15955"/>
                  <a:pt x="10383" y="16443"/>
                  <a:pt x="10550" y="16848"/>
                </a:cubicBezTo>
                <a:cubicBezTo>
                  <a:pt x="10645" y="17086"/>
                  <a:pt x="11038" y="17217"/>
                  <a:pt x="11431" y="17276"/>
                </a:cubicBezTo>
                <a:cubicBezTo>
                  <a:pt x="14562" y="17157"/>
                  <a:pt x="16848" y="16871"/>
                  <a:pt x="16848" y="16871"/>
                </a:cubicBezTo>
                <a:lnTo>
                  <a:pt x="16848" y="16836"/>
                </a:lnTo>
                <a:cubicBezTo>
                  <a:pt x="16848" y="16836"/>
                  <a:pt x="16419" y="14026"/>
                  <a:pt x="16312" y="10371"/>
                </a:cubicBezTo>
                <a:cubicBezTo>
                  <a:pt x="16384" y="10252"/>
                  <a:pt x="16419" y="10168"/>
                  <a:pt x="16515" y="10132"/>
                </a:cubicBezTo>
                <a:cubicBezTo>
                  <a:pt x="16919" y="9954"/>
                  <a:pt x="17443" y="10216"/>
                  <a:pt x="17884" y="10597"/>
                </a:cubicBezTo>
                <a:lnTo>
                  <a:pt x="17884" y="10597"/>
                </a:lnTo>
                <a:cubicBezTo>
                  <a:pt x="18479" y="11002"/>
                  <a:pt x="19015" y="11240"/>
                  <a:pt x="19694" y="11240"/>
                </a:cubicBezTo>
                <a:cubicBezTo>
                  <a:pt x="21241" y="11240"/>
                  <a:pt x="22515" y="9978"/>
                  <a:pt x="22515" y="8430"/>
                </a:cubicBezTo>
                <a:cubicBezTo>
                  <a:pt x="22515" y="6882"/>
                  <a:pt x="21265" y="5572"/>
                  <a:pt x="19717" y="5572"/>
                </a:cubicBezTo>
                <a:cubicBezTo>
                  <a:pt x="19039" y="5572"/>
                  <a:pt x="18372" y="5834"/>
                  <a:pt x="17943" y="6156"/>
                </a:cubicBezTo>
                <a:cubicBezTo>
                  <a:pt x="17515" y="6465"/>
                  <a:pt x="16931" y="6942"/>
                  <a:pt x="16538" y="6775"/>
                </a:cubicBezTo>
                <a:cubicBezTo>
                  <a:pt x="16443" y="6727"/>
                  <a:pt x="16396" y="6668"/>
                  <a:pt x="16324" y="6561"/>
                </a:cubicBezTo>
                <a:cubicBezTo>
                  <a:pt x="16443" y="3096"/>
                  <a:pt x="16836" y="512"/>
                  <a:pt x="16836" y="512"/>
                </a:cubicBezTo>
                <a:lnTo>
                  <a:pt x="16836" y="488"/>
                </a:lnTo>
                <a:cubicBezTo>
                  <a:pt x="16836" y="488"/>
                  <a:pt x="14133" y="119"/>
                  <a:pt x="10597" y="0"/>
                </a:cubicBezTo>
                <a:cubicBezTo>
                  <a:pt x="10466" y="72"/>
                  <a:pt x="10419" y="143"/>
                  <a:pt x="10371" y="250"/>
                </a:cubicBezTo>
                <a:cubicBezTo>
                  <a:pt x="10204" y="655"/>
                  <a:pt x="10585" y="1155"/>
                  <a:pt x="10883" y="1643"/>
                </a:cubicBezTo>
                <a:lnTo>
                  <a:pt x="10883" y="1643"/>
                </a:lnTo>
                <a:cubicBezTo>
                  <a:pt x="11181" y="2132"/>
                  <a:pt x="11478" y="2763"/>
                  <a:pt x="11478" y="3441"/>
                </a:cubicBezTo>
                <a:cubicBezTo>
                  <a:pt x="11478" y="4989"/>
                  <a:pt x="10192" y="6251"/>
                  <a:pt x="8645" y="6251"/>
                </a:cubicBezTo>
                <a:cubicBezTo>
                  <a:pt x="7097" y="6251"/>
                  <a:pt x="5811" y="4989"/>
                  <a:pt x="5811" y="3441"/>
                </a:cubicBezTo>
                <a:cubicBezTo>
                  <a:pt x="5811" y="2774"/>
                  <a:pt x="6120" y="2167"/>
                  <a:pt x="6418" y="1679"/>
                </a:cubicBezTo>
                <a:lnTo>
                  <a:pt x="6418" y="1667"/>
                </a:lnTo>
                <a:cubicBezTo>
                  <a:pt x="6716" y="1179"/>
                  <a:pt x="7168" y="667"/>
                  <a:pt x="6990" y="262"/>
                </a:cubicBezTo>
                <a:cubicBezTo>
                  <a:pt x="6954" y="155"/>
                  <a:pt x="6859" y="72"/>
                  <a:pt x="6716" y="0"/>
                </a:cubicBezTo>
                <a:cubicBezTo>
                  <a:pt x="3168" y="107"/>
                  <a:pt x="465" y="488"/>
                  <a:pt x="465" y="488"/>
                </a:cubicBezTo>
                <a:lnTo>
                  <a:pt x="465" y="512"/>
                </a:lnTo>
                <a:cubicBezTo>
                  <a:pt x="465" y="512"/>
                  <a:pt x="144" y="2846"/>
                  <a:pt x="1" y="6025"/>
                </a:cubicBezTo>
                <a:cubicBezTo>
                  <a:pt x="72" y="6442"/>
                  <a:pt x="191" y="6894"/>
                  <a:pt x="441" y="7001"/>
                </a:cubicBezTo>
                <a:cubicBezTo>
                  <a:pt x="846" y="7168"/>
                  <a:pt x="1334" y="6906"/>
                  <a:pt x="1810" y="6525"/>
                </a:cubicBezTo>
                <a:lnTo>
                  <a:pt x="1822" y="6537"/>
                </a:lnTo>
                <a:cubicBezTo>
                  <a:pt x="2299" y="6132"/>
                  <a:pt x="2930" y="5882"/>
                  <a:pt x="3608" y="5882"/>
                </a:cubicBezTo>
                <a:cubicBezTo>
                  <a:pt x="5156" y="5882"/>
                  <a:pt x="6418" y="7132"/>
                  <a:pt x="6418" y="8680"/>
                </a:cubicBezTo>
                <a:cubicBezTo>
                  <a:pt x="6418" y="10228"/>
                  <a:pt x="5168" y="11466"/>
                  <a:pt x="3620" y="11466"/>
                </a:cubicBezTo>
                <a:cubicBezTo>
                  <a:pt x="2942" y="11466"/>
                  <a:pt x="2346" y="11109"/>
                  <a:pt x="1846" y="10811"/>
                </a:cubicBezTo>
                <a:lnTo>
                  <a:pt x="1846" y="10811"/>
                </a:lnTo>
                <a:cubicBezTo>
                  <a:pt x="1346" y="10513"/>
                  <a:pt x="858" y="10109"/>
                  <a:pt x="453" y="10275"/>
                </a:cubicBezTo>
                <a:cubicBezTo>
                  <a:pt x="191" y="10383"/>
                  <a:pt x="60" y="10871"/>
                  <a:pt x="1" y="11311"/>
                </a:cubicBezTo>
                <a:cubicBezTo>
                  <a:pt x="144" y="14490"/>
                  <a:pt x="465" y="16836"/>
                  <a:pt x="465" y="16836"/>
                </a:cubicBezTo>
                <a:cubicBezTo>
                  <a:pt x="465" y="16836"/>
                  <a:pt x="2930" y="17169"/>
                  <a:pt x="6251" y="17288"/>
                </a:cubicBezTo>
                <a:cubicBezTo>
                  <a:pt x="6656" y="17229"/>
                  <a:pt x="7073" y="17098"/>
                  <a:pt x="7180" y="1686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8"/>
          <p:cNvSpPr/>
          <p:nvPr/>
        </p:nvSpPr>
        <p:spPr>
          <a:xfrm>
            <a:off x="7363482" y="2114250"/>
            <a:ext cx="1039451" cy="798147"/>
          </a:xfrm>
          <a:custGeom>
            <a:avLst/>
            <a:gdLst/>
            <a:ahLst/>
            <a:cxnLst/>
            <a:rect l="l" t="t" r="r" b="b"/>
            <a:pathLst>
              <a:path w="22516" h="17289" extrusionOk="0">
                <a:moveTo>
                  <a:pt x="7180" y="16860"/>
                </a:moveTo>
                <a:cubicBezTo>
                  <a:pt x="7347" y="16455"/>
                  <a:pt x="7085" y="15967"/>
                  <a:pt x="6704" y="15490"/>
                </a:cubicBezTo>
                <a:lnTo>
                  <a:pt x="6716" y="15478"/>
                </a:lnTo>
                <a:cubicBezTo>
                  <a:pt x="6311" y="15002"/>
                  <a:pt x="6061" y="14371"/>
                  <a:pt x="6061" y="13692"/>
                </a:cubicBezTo>
                <a:cubicBezTo>
                  <a:pt x="6061" y="12145"/>
                  <a:pt x="7323" y="10883"/>
                  <a:pt x="8871" y="10883"/>
                </a:cubicBezTo>
                <a:cubicBezTo>
                  <a:pt x="10419" y="10883"/>
                  <a:pt x="11740" y="12133"/>
                  <a:pt x="11740" y="13681"/>
                </a:cubicBezTo>
                <a:cubicBezTo>
                  <a:pt x="11740" y="14359"/>
                  <a:pt x="11490" y="14955"/>
                  <a:pt x="11193" y="15455"/>
                </a:cubicBezTo>
                <a:lnTo>
                  <a:pt x="11193" y="15455"/>
                </a:lnTo>
                <a:cubicBezTo>
                  <a:pt x="10597" y="15955"/>
                  <a:pt x="10383" y="16443"/>
                  <a:pt x="10550" y="16848"/>
                </a:cubicBezTo>
                <a:cubicBezTo>
                  <a:pt x="10645" y="17086"/>
                  <a:pt x="11038" y="17217"/>
                  <a:pt x="11431" y="17276"/>
                </a:cubicBezTo>
                <a:cubicBezTo>
                  <a:pt x="14562" y="17157"/>
                  <a:pt x="16848" y="16871"/>
                  <a:pt x="16848" y="16871"/>
                </a:cubicBezTo>
                <a:lnTo>
                  <a:pt x="16848" y="16836"/>
                </a:lnTo>
                <a:cubicBezTo>
                  <a:pt x="16848" y="16836"/>
                  <a:pt x="16419" y="14026"/>
                  <a:pt x="16312" y="10371"/>
                </a:cubicBezTo>
                <a:cubicBezTo>
                  <a:pt x="16384" y="10252"/>
                  <a:pt x="16419" y="10168"/>
                  <a:pt x="16515" y="10132"/>
                </a:cubicBezTo>
                <a:cubicBezTo>
                  <a:pt x="16919" y="9954"/>
                  <a:pt x="17443" y="10216"/>
                  <a:pt x="17884" y="10597"/>
                </a:cubicBezTo>
                <a:lnTo>
                  <a:pt x="17884" y="10597"/>
                </a:lnTo>
                <a:cubicBezTo>
                  <a:pt x="18479" y="11002"/>
                  <a:pt x="19015" y="11240"/>
                  <a:pt x="19694" y="11240"/>
                </a:cubicBezTo>
                <a:cubicBezTo>
                  <a:pt x="21241" y="11240"/>
                  <a:pt x="22515" y="9978"/>
                  <a:pt x="22515" y="8430"/>
                </a:cubicBezTo>
                <a:cubicBezTo>
                  <a:pt x="22515" y="6882"/>
                  <a:pt x="21265" y="5572"/>
                  <a:pt x="19717" y="5572"/>
                </a:cubicBezTo>
                <a:cubicBezTo>
                  <a:pt x="19039" y="5572"/>
                  <a:pt x="18372" y="5834"/>
                  <a:pt x="17943" y="6156"/>
                </a:cubicBezTo>
                <a:cubicBezTo>
                  <a:pt x="17515" y="6465"/>
                  <a:pt x="16931" y="6942"/>
                  <a:pt x="16538" y="6775"/>
                </a:cubicBezTo>
                <a:cubicBezTo>
                  <a:pt x="16443" y="6727"/>
                  <a:pt x="16396" y="6668"/>
                  <a:pt x="16324" y="6561"/>
                </a:cubicBezTo>
                <a:cubicBezTo>
                  <a:pt x="16443" y="3096"/>
                  <a:pt x="16836" y="512"/>
                  <a:pt x="16836" y="512"/>
                </a:cubicBezTo>
                <a:lnTo>
                  <a:pt x="16836" y="488"/>
                </a:lnTo>
                <a:cubicBezTo>
                  <a:pt x="16836" y="488"/>
                  <a:pt x="14133" y="119"/>
                  <a:pt x="10597" y="0"/>
                </a:cubicBezTo>
                <a:cubicBezTo>
                  <a:pt x="10466" y="72"/>
                  <a:pt x="10419" y="143"/>
                  <a:pt x="10371" y="250"/>
                </a:cubicBezTo>
                <a:cubicBezTo>
                  <a:pt x="10204" y="655"/>
                  <a:pt x="10585" y="1155"/>
                  <a:pt x="10883" y="1643"/>
                </a:cubicBezTo>
                <a:lnTo>
                  <a:pt x="10883" y="1643"/>
                </a:lnTo>
                <a:cubicBezTo>
                  <a:pt x="11181" y="2132"/>
                  <a:pt x="11478" y="2763"/>
                  <a:pt x="11478" y="3441"/>
                </a:cubicBezTo>
                <a:cubicBezTo>
                  <a:pt x="11478" y="4989"/>
                  <a:pt x="10192" y="6251"/>
                  <a:pt x="8645" y="6251"/>
                </a:cubicBezTo>
                <a:cubicBezTo>
                  <a:pt x="7097" y="6251"/>
                  <a:pt x="5811" y="4989"/>
                  <a:pt x="5811" y="3441"/>
                </a:cubicBezTo>
                <a:cubicBezTo>
                  <a:pt x="5811" y="2774"/>
                  <a:pt x="6120" y="2167"/>
                  <a:pt x="6418" y="1679"/>
                </a:cubicBezTo>
                <a:lnTo>
                  <a:pt x="6418" y="1667"/>
                </a:lnTo>
                <a:cubicBezTo>
                  <a:pt x="6716" y="1179"/>
                  <a:pt x="7168" y="667"/>
                  <a:pt x="6990" y="262"/>
                </a:cubicBezTo>
                <a:cubicBezTo>
                  <a:pt x="6954" y="155"/>
                  <a:pt x="6859" y="72"/>
                  <a:pt x="6716" y="0"/>
                </a:cubicBezTo>
                <a:cubicBezTo>
                  <a:pt x="3168" y="107"/>
                  <a:pt x="465" y="488"/>
                  <a:pt x="465" y="488"/>
                </a:cubicBezTo>
                <a:lnTo>
                  <a:pt x="465" y="512"/>
                </a:lnTo>
                <a:cubicBezTo>
                  <a:pt x="465" y="512"/>
                  <a:pt x="144" y="2846"/>
                  <a:pt x="1" y="6025"/>
                </a:cubicBezTo>
                <a:cubicBezTo>
                  <a:pt x="72" y="6442"/>
                  <a:pt x="191" y="6894"/>
                  <a:pt x="441" y="7001"/>
                </a:cubicBezTo>
                <a:cubicBezTo>
                  <a:pt x="846" y="7168"/>
                  <a:pt x="1334" y="6906"/>
                  <a:pt x="1810" y="6525"/>
                </a:cubicBezTo>
                <a:lnTo>
                  <a:pt x="1822" y="6537"/>
                </a:lnTo>
                <a:cubicBezTo>
                  <a:pt x="2299" y="6132"/>
                  <a:pt x="2930" y="5882"/>
                  <a:pt x="3608" y="5882"/>
                </a:cubicBezTo>
                <a:cubicBezTo>
                  <a:pt x="5156" y="5882"/>
                  <a:pt x="6418" y="7132"/>
                  <a:pt x="6418" y="8680"/>
                </a:cubicBezTo>
                <a:cubicBezTo>
                  <a:pt x="6418" y="10228"/>
                  <a:pt x="5168" y="11466"/>
                  <a:pt x="3620" y="11466"/>
                </a:cubicBezTo>
                <a:cubicBezTo>
                  <a:pt x="2942" y="11466"/>
                  <a:pt x="2346" y="11109"/>
                  <a:pt x="1846" y="10811"/>
                </a:cubicBezTo>
                <a:lnTo>
                  <a:pt x="1846" y="10811"/>
                </a:lnTo>
                <a:cubicBezTo>
                  <a:pt x="1346" y="10513"/>
                  <a:pt x="858" y="10109"/>
                  <a:pt x="453" y="10275"/>
                </a:cubicBezTo>
                <a:cubicBezTo>
                  <a:pt x="191" y="10383"/>
                  <a:pt x="60" y="10871"/>
                  <a:pt x="1" y="11311"/>
                </a:cubicBezTo>
                <a:cubicBezTo>
                  <a:pt x="144" y="14490"/>
                  <a:pt x="465" y="16836"/>
                  <a:pt x="465" y="16836"/>
                </a:cubicBezTo>
                <a:cubicBezTo>
                  <a:pt x="465" y="16836"/>
                  <a:pt x="2930" y="17169"/>
                  <a:pt x="6251" y="17288"/>
                </a:cubicBezTo>
                <a:cubicBezTo>
                  <a:pt x="6656" y="17229"/>
                  <a:pt x="7073" y="17098"/>
                  <a:pt x="7180" y="1686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8"/>
          <p:cNvSpPr txBox="1"/>
          <p:nvPr/>
        </p:nvSpPr>
        <p:spPr>
          <a:xfrm>
            <a:off x="1045625" y="1560875"/>
            <a:ext cx="7584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9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5" name="Google Shape;1165;p38"/>
          <p:cNvSpPr txBox="1"/>
          <p:nvPr/>
        </p:nvSpPr>
        <p:spPr>
          <a:xfrm>
            <a:off x="2625075" y="1560875"/>
            <a:ext cx="7584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9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6" name="Google Shape;1166;p38"/>
          <p:cNvSpPr txBox="1"/>
          <p:nvPr/>
        </p:nvSpPr>
        <p:spPr>
          <a:xfrm>
            <a:off x="4204525" y="1560875"/>
            <a:ext cx="7584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9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7" name="Google Shape;1167;p38"/>
          <p:cNvSpPr txBox="1"/>
          <p:nvPr/>
        </p:nvSpPr>
        <p:spPr>
          <a:xfrm>
            <a:off x="5783975" y="1560875"/>
            <a:ext cx="7584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9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8" name="Google Shape;1168;p38"/>
          <p:cNvSpPr txBox="1"/>
          <p:nvPr/>
        </p:nvSpPr>
        <p:spPr>
          <a:xfrm>
            <a:off x="7363425" y="1560875"/>
            <a:ext cx="7584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sz="29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9" name="Google Shape;1169;p38"/>
          <p:cNvSpPr txBox="1"/>
          <p:nvPr/>
        </p:nvSpPr>
        <p:spPr>
          <a:xfrm>
            <a:off x="5463725" y="3286275"/>
            <a:ext cx="1398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개발 프로세스</a:t>
            </a:r>
            <a:endParaRPr sz="17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170" name="Google Shape;1170;p38"/>
          <p:cNvSpPr txBox="1"/>
          <p:nvPr/>
        </p:nvSpPr>
        <p:spPr>
          <a:xfrm>
            <a:off x="5463725" y="3633125"/>
            <a:ext cx="1398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Agile Process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적용</a:t>
            </a:r>
            <a:endParaRPr lang="en" sz="1200" dirty="0">
              <a:solidFill>
                <a:srgbClr val="EC3A3B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sp>
        <p:nvSpPr>
          <p:cNvPr id="1171" name="Google Shape;1171;p38"/>
          <p:cNvSpPr txBox="1"/>
          <p:nvPr/>
        </p:nvSpPr>
        <p:spPr>
          <a:xfrm>
            <a:off x="6999195" y="3286275"/>
            <a:ext cx="154194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기능 개선</a:t>
            </a:r>
            <a:r>
              <a:rPr lang="en-US" altLang="ko-KR" sz="17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/</a:t>
            </a:r>
            <a:r>
              <a:rPr lang="ko-KR" altLang="en-US" sz="17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추가</a:t>
            </a:r>
            <a:endParaRPr sz="17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172" name="Google Shape;1172;p38"/>
          <p:cNvSpPr txBox="1"/>
          <p:nvPr/>
        </p:nvSpPr>
        <p:spPr>
          <a:xfrm>
            <a:off x="7043175" y="3633124"/>
            <a:ext cx="1398900" cy="64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로그인 기능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예약정보 수정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Etc</a:t>
            </a:r>
            <a:r>
              <a: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 …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sp>
        <p:nvSpPr>
          <p:cNvPr id="1173" name="Google Shape;1173;p38"/>
          <p:cNvSpPr txBox="1"/>
          <p:nvPr/>
        </p:nvSpPr>
        <p:spPr>
          <a:xfrm>
            <a:off x="725375" y="3633125"/>
            <a:ext cx="1398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2022.03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~ 2022.05.25</a:t>
            </a:r>
            <a:endParaRPr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sp>
        <p:nvSpPr>
          <p:cNvPr id="1174" name="Google Shape;1174;p38"/>
          <p:cNvSpPr txBox="1"/>
          <p:nvPr/>
        </p:nvSpPr>
        <p:spPr>
          <a:xfrm>
            <a:off x="2243865" y="3286275"/>
            <a:ext cx="157945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개발 내용</a:t>
            </a:r>
            <a:endParaRPr sz="17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175" name="Google Shape;1175;p38"/>
          <p:cNvSpPr txBox="1"/>
          <p:nvPr/>
        </p:nvSpPr>
        <p:spPr>
          <a:xfrm>
            <a:off x="2304825" y="3633125"/>
            <a:ext cx="1398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레스토랑 예약</a:t>
            </a:r>
            <a:r>
              <a: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 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레거시 시스템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기능 개선</a:t>
            </a:r>
            <a:endParaRPr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sp>
        <p:nvSpPr>
          <p:cNvPr id="1176" name="Google Shape;1176;p38"/>
          <p:cNvSpPr txBox="1"/>
          <p:nvPr/>
        </p:nvSpPr>
        <p:spPr>
          <a:xfrm>
            <a:off x="3884275" y="3286275"/>
            <a:ext cx="1398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플랫폼 변경</a:t>
            </a:r>
          </a:p>
        </p:txBody>
      </p:sp>
      <p:sp>
        <p:nvSpPr>
          <p:cNvPr id="1177" name="Google Shape;1177;p38"/>
          <p:cNvSpPr txBox="1"/>
          <p:nvPr/>
        </p:nvSpPr>
        <p:spPr>
          <a:xfrm>
            <a:off x="3884275" y="3633125"/>
            <a:ext cx="1398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DB, UI, 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사용환경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변경</a:t>
            </a:r>
          </a:p>
        </p:txBody>
      </p:sp>
      <p:sp>
        <p:nvSpPr>
          <p:cNvPr id="1178" name="Google Shape;1178;p38"/>
          <p:cNvSpPr txBox="1"/>
          <p:nvPr/>
        </p:nvSpPr>
        <p:spPr>
          <a:xfrm>
            <a:off x="725375" y="3286275"/>
            <a:ext cx="1398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개발 기간</a:t>
            </a:r>
            <a:endParaRPr sz="17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0039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설계</a:t>
            </a:r>
            <a:endParaRPr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7938CA-6448-0C6C-A68C-DF9EA44FF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283" y="1147336"/>
            <a:ext cx="3369433" cy="3340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5AA28F-8FA9-A443-683E-7D97C8A49591}"/>
              </a:ext>
            </a:extLst>
          </p:cNvPr>
          <p:cNvSpPr txBox="1"/>
          <p:nvPr/>
        </p:nvSpPr>
        <p:spPr>
          <a:xfrm>
            <a:off x="3031898" y="4547119"/>
            <a:ext cx="308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소프트웨어 공학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텀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프로젝트 공지 일부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 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596;p26">
            <a:extLst>
              <a:ext uri="{FF2B5EF4-FFF2-40B4-BE49-F238E27FC236}">
                <a16:creationId xmlns:a16="http://schemas.microsoft.com/office/drawing/2014/main" id="{BADA3882-2DA5-846D-721B-264EC6B17FC2}"/>
              </a:ext>
            </a:extLst>
          </p:cNvPr>
          <p:cNvGrpSpPr/>
          <p:nvPr/>
        </p:nvGrpSpPr>
        <p:grpSpPr>
          <a:xfrm>
            <a:off x="1084223" y="4003883"/>
            <a:ext cx="5287975" cy="774592"/>
            <a:chOff x="1942088" y="1193838"/>
            <a:chExt cx="5287975" cy="774592"/>
          </a:xfrm>
        </p:grpSpPr>
        <p:grpSp>
          <p:nvGrpSpPr>
            <p:cNvPr id="69" name="Google Shape;597;p26">
              <a:extLst>
                <a:ext uri="{FF2B5EF4-FFF2-40B4-BE49-F238E27FC236}">
                  <a16:creationId xmlns:a16="http://schemas.microsoft.com/office/drawing/2014/main" id="{F3376FAC-FC2E-F1F0-58C7-800763D5B987}"/>
                </a:ext>
              </a:extLst>
            </p:cNvPr>
            <p:cNvGrpSpPr/>
            <p:nvPr/>
          </p:nvGrpSpPr>
          <p:grpSpPr>
            <a:xfrm>
              <a:off x="2569956" y="1193838"/>
              <a:ext cx="3986156" cy="600162"/>
              <a:chOff x="3334894" y="1205063"/>
              <a:chExt cx="3986156" cy="600162"/>
            </a:xfrm>
          </p:grpSpPr>
          <p:sp>
            <p:nvSpPr>
              <p:cNvPr id="79" name="Google Shape;598;p26">
                <a:extLst>
                  <a:ext uri="{FF2B5EF4-FFF2-40B4-BE49-F238E27FC236}">
                    <a16:creationId xmlns:a16="http://schemas.microsoft.com/office/drawing/2014/main" id="{3A0B857A-1E75-1BC0-CE78-C3E0BD7C6BB9}"/>
                  </a:ext>
                </a:extLst>
              </p:cNvPr>
              <p:cNvSpPr/>
              <p:nvPr/>
            </p:nvSpPr>
            <p:spPr>
              <a:xfrm>
                <a:off x="3334894" y="1205063"/>
                <a:ext cx="2477385" cy="599911"/>
              </a:xfrm>
              <a:custGeom>
                <a:avLst/>
                <a:gdLst/>
                <a:ahLst/>
                <a:cxnLst/>
                <a:rect l="l" t="t" r="r" b="b"/>
                <a:pathLst>
                  <a:path w="67366" h="16313" extrusionOk="0">
                    <a:moveTo>
                      <a:pt x="0" y="1"/>
                    </a:moveTo>
                    <a:lnTo>
                      <a:pt x="0" y="5739"/>
                    </a:lnTo>
                    <a:cubicBezTo>
                      <a:pt x="750" y="5394"/>
                      <a:pt x="1500" y="5192"/>
                      <a:pt x="2072" y="5192"/>
                    </a:cubicBezTo>
                    <a:cubicBezTo>
                      <a:pt x="3644" y="5192"/>
                      <a:pt x="4739" y="6406"/>
                      <a:pt x="4739" y="8144"/>
                    </a:cubicBezTo>
                    <a:cubicBezTo>
                      <a:pt x="4739" y="9883"/>
                      <a:pt x="3644" y="11097"/>
                      <a:pt x="2072" y="11097"/>
                    </a:cubicBezTo>
                    <a:cubicBezTo>
                      <a:pt x="1322" y="11097"/>
                      <a:pt x="500" y="10764"/>
                      <a:pt x="0" y="10526"/>
                    </a:cubicBezTo>
                    <a:lnTo>
                      <a:pt x="0" y="16312"/>
                    </a:lnTo>
                    <a:lnTo>
                      <a:pt x="67366" y="16312"/>
                    </a:lnTo>
                    <a:lnTo>
                      <a:pt x="67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599;p26">
                <a:extLst>
                  <a:ext uri="{FF2B5EF4-FFF2-40B4-BE49-F238E27FC236}">
                    <a16:creationId xmlns:a16="http://schemas.microsoft.com/office/drawing/2014/main" id="{EFF485CA-86F5-F36B-19A0-2A41DED82630}"/>
                  </a:ext>
                </a:extLst>
              </p:cNvPr>
              <p:cNvSpPr/>
              <p:nvPr/>
            </p:nvSpPr>
            <p:spPr>
              <a:xfrm>
                <a:off x="5488350" y="1205225"/>
                <a:ext cx="1832700" cy="60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" name="Google Shape;600;p26">
              <a:extLst>
                <a:ext uri="{FF2B5EF4-FFF2-40B4-BE49-F238E27FC236}">
                  <a16:creationId xmlns:a16="http://schemas.microsoft.com/office/drawing/2014/main" id="{B75DEEC1-EFD4-C767-D739-6DAF70FBB4C0}"/>
                </a:ext>
              </a:extLst>
            </p:cNvPr>
            <p:cNvSpPr/>
            <p:nvPr/>
          </p:nvSpPr>
          <p:spPr>
            <a:xfrm>
              <a:off x="6597921" y="1193838"/>
              <a:ext cx="27177" cy="599911"/>
            </a:xfrm>
            <a:custGeom>
              <a:avLst/>
              <a:gdLst/>
              <a:ahLst/>
              <a:cxnLst/>
              <a:rect l="l" t="t" r="r" b="b"/>
              <a:pathLst>
                <a:path w="739" h="16313" extrusionOk="0">
                  <a:moveTo>
                    <a:pt x="0" y="1"/>
                  </a:moveTo>
                  <a:lnTo>
                    <a:pt x="0" y="16312"/>
                  </a:lnTo>
                  <a:lnTo>
                    <a:pt x="738" y="16312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01;p26">
              <a:extLst>
                <a:ext uri="{FF2B5EF4-FFF2-40B4-BE49-F238E27FC236}">
                  <a16:creationId xmlns:a16="http://schemas.microsoft.com/office/drawing/2014/main" id="{55373C85-7151-2550-EE10-6000998DF0B5}"/>
                </a:ext>
              </a:extLst>
            </p:cNvPr>
            <p:cNvSpPr/>
            <p:nvPr/>
          </p:nvSpPr>
          <p:spPr>
            <a:xfrm>
              <a:off x="1942088" y="1193838"/>
              <a:ext cx="774592" cy="774592"/>
            </a:xfrm>
            <a:custGeom>
              <a:avLst/>
              <a:gdLst/>
              <a:ahLst/>
              <a:cxnLst/>
              <a:rect l="l" t="t" r="r" b="b"/>
              <a:pathLst>
                <a:path w="21063" h="21063" extrusionOk="0">
                  <a:moveTo>
                    <a:pt x="1" y="1"/>
                  </a:moveTo>
                  <a:lnTo>
                    <a:pt x="1" y="5882"/>
                  </a:lnTo>
                  <a:cubicBezTo>
                    <a:pt x="1" y="6265"/>
                    <a:pt x="323" y="6545"/>
                    <a:pt x="674" y="6545"/>
                  </a:cubicBezTo>
                  <a:cubicBezTo>
                    <a:pt x="771" y="6545"/>
                    <a:pt x="870" y="6524"/>
                    <a:pt x="965" y="6478"/>
                  </a:cubicBezTo>
                  <a:cubicBezTo>
                    <a:pt x="1620" y="6156"/>
                    <a:pt x="2322" y="5942"/>
                    <a:pt x="2834" y="5942"/>
                  </a:cubicBezTo>
                  <a:cubicBezTo>
                    <a:pt x="4073" y="5942"/>
                    <a:pt x="4751" y="6930"/>
                    <a:pt x="4751" y="8144"/>
                  </a:cubicBezTo>
                  <a:cubicBezTo>
                    <a:pt x="4751" y="9359"/>
                    <a:pt x="4073" y="10347"/>
                    <a:pt x="2834" y="10347"/>
                  </a:cubicBezTo>
                  <a:cubicBezTo>
                    <a:pt x="2322" y="10347"/>
                    <a:pt x="1620" y="10121"/>
                    <a:pt x="965" y="9787"/>
                  </a:cubicBezTo>
                  <a:cubicBezTo>
                    <a:pt x="869" y="9738"/>
                    <a:pt x="768" y="9715"/>
                    <a:pt x="670" y="9715"/>
                  </a:cubicBezTo>
                  <a:cubicBezTo>
                    <a:pt x="320" y="9715"/>
                    <a:pt x="1" y="10004"/>
                    <a:pt x="1" y="10395"/>
                  </a:cubicBezTo>
                  <a:lnTo>
                    <a:pt x="1" y="16312"/>
                  </a:lnTo>
                  <a:lnTo>
                    <a:pt x="5882" y="16312"/>
                  </a:lnTo>
                  <a:cubicBezTo>
                    <a:pt x="6382" y="16312"/>
                    <a:pt x="6704" y="16836"/>
                    <a:pt x="6478" y="17277"/>
                  </a:cubicBezTo>
                  <a:cubicBezTo>
                    <a:pt x="6168" y="17931"/>
                    <a:pt x="5954" y="18622"/>
                    <a:pt x="5954" y="19134"/>
                  </a:cubicBezTo>
                  <a:cubicBezTo>
                    <a:pt x="5954" y="20384"/>
                    <a:pt x="6942" y="21063"/>
                    <a:pt x="8156" y="21063"/>
                  </a:cubicBezTo>
                  <a:cubicBezTo>
                    <a:pt x="9371" y="21063"/>
                    <a:pt x="10359" y="20384"/>
                    <a:pt x="10359" y="19134"/>
                  </a:cubicBezTo>
                  <a:cubicBezTo>
                    <a:pt x="10359" y="18622"/>
                    <a:pt x="10133" y="17931"/>
                    <a:pt x="9799" y="17277"/>
                  </a:cubicBezTo>
                  <a:cubicBezTo>
                    <a:pt x="9573" y="16836"/>
                    <a:pt x="9907" y="16312"/>
                    <a:pt x="10395" y="16312"/>
                  </a:cubicBezTo>
                  <a:lnTo>
                    <a:pt x="16324" y="16312"/>
                  </a:lnTo>
                  <a:lnTo>
                    <a:pt x="16324" y="10395"/>
                  </a:lnTo>
                  <a:cubicBezTo>
                    <a:pt x="16324" y="10004"/>
                    <a:pt x="16644" y="9715"/>
                    <a:pt x="16994" y="9715"/>
                  </a:cubicBezTo>
                  <a:cubicBezTo>
                    <a:pt x="17092" y="9715"/>
                    <a:pt x="17192" y="9738"/>
                    <a:pt x="17289" y="9787"/>
                  </a:cubicBezTo>
                  <a:cubicBezTo>
                    <a:pt x="17931" y="10121"/>
                    <a:pt x="18634" y="10347"/>
                    <a:pt x="19146" y="10347"/>
                  </a:cubicBezTo>
                  <a:cubicBezTo>
                    <a:pt x="20396" y="10347"/>
                    <a:pt x="21063" y="9359"/>
                    <a:pt x="21063" y="8144"/>
                  </a:cubicBezTo>
                  <a:cubicBezTo>
                    <a:pt x="21063" y="6930"/>
                    <a:pt x="20396" y="5942"/>
                    <a:pt x="19146" y="5942"/>
                  </a:cubicBezTo>
                  <a:cubicBezTo>
                    <a:pt x="18634" y="5942"/>
                    <a:pt x="17931" y="6156"/>
                    <a:pt x="17289" y="6478"/>
                  </a:cubicBezTo>
                  <a:cubicBezTo>
                    <a:pt x="17191" y="6524"/>
                    <a:pt x="17090" y="6545"/>
                    <a:pt x="16993" y="6545"/>
                  </a:cubicBezTo>
                  <a:cubicBezTo>
                    <a:pt x="16639" y="6545"/>
                    <a:pt x="16324" y="6265"/>
                    <a:pt x="16324" y="5882"/>
                  </a:cubicBezTo>
                  <a:lnTo>
                    <a:pt x="16324" y="1"/>
                  </a:lnTo>
                  <a:lnTo>
                    <a:pt x="10395" y="1"/>
                  </a:lnTo>
                  <a:cubicBezTo>
                    <a:pt x="9907" y="1"/>
                    <a:pt x="9573" y="524"/>
                    <a:pt x="9799" y="965"/>
                  </a:cubicBezTo>
                  <a:cubicBezTo>
                    <a:pt x="10133" y="1608"/>
                    <a:pt x="10359" y="2310"/>
                    <a:pt x="10359" y="2822"/>
                  </a:cubicBezTo>
                  <a:cubicBezTo>
                    <a:pt x="10359" y="4073"/>
                    <a:pt x="9371" y="4739"/>
                    <a:pt x="8156" y="4739"/>
                  </a:cubicBezTo>
                  <a:cubicBezTo>
                    <a:pt x="6942" y="4739"/>
                    <a:pt x="5954" y="4073"/>
                    <a:pt x="5954" y="2822"/>
                  </a:cubicBezTo>
                  <a:cubicBezTo>
                    <a:pt x="5954" y="2310"/>
                    <a:pt x="6168" y="1608"/>
                    <a:pt x="6478" y="965"/>
                  </a:cubicBezTo>
                  <a:cubicBezTo>
                    <a:pt x="6704" y="513"/>
                    <a:pt x="6382" y="1"/>
                    <a:pt x="5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02;p26">
              <a:extLst>
                <a:ext uri="{FF2B5EF4-FFF2-40B4-BE49-F238E27FC236}">
                  <a16:creationId xmlns:a16="http://schemas.microsoft.com/office/drawing/2014/main" id="{6BE6776D-76B2-6452-C47D-B764A54D6ABD}"/>
                </a:ext>
              </a:extLst>
            </p:cNvPr>
            <p:cNvSpPr/>
            <p:nvPr/>
          </p:nvSpPr>
          <p:spPr>
            <a:xfrm>
              <a:off x="6666883" y="1193838"/>
              <a:ext cx="535076" cy="599911"/>
            </a:xfrm>
            <a:custGeom>
              <a:avLst/>
              <a:gdLst/>
              <a:ahLst/>
              <a:cxnLst/>
              <a:rect l="l" t="t" r="r" b="b"/>
              <a:pathLst>
                <a:path w="14550" h="16313" extrusionOk="0">
                  <a:moveTo>
                    <a:pt x="1" y="1"/>
                  </a:moveTo>
                  <a:lnTo>
                    <a:pt x="1" y="16312"/>
                  </a:lnTo>
                  <a:lnTo>
                    <a:pt x="9156" y="16312"/>
                  </a:lnTo>
                  <a:lnTo>
                    <a:pt x="14550" y="8156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3;p26">
              <a:extLst>
                <a:ext uri="{FF2B5EF4-FFF2-40B4-BE49-F238E27FC236}">
                  <a16:creationId xmlns:a16="http://schemas.microsoft.com/office/drawing/2014/main" id="{91E73F4B-508E-E456-BCFE-B24AE97DBBE8}"/>
                </a:ext>
              </a:extLst>
            </p:cNvPr>
            <p:cNvSpPr txBox="1"/>
            <p:nvPr/>
          </p:nvSpPr>
          <p:spPr>
            <a:xfrm>
              <a:off x="2851537" y="1242775"/>
              <a:ext cx="2823672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04   /   </a:t>
              </a:r>
              <a:r>
                <a:rPr lang="ko-KR" altLang="en-US" sz="17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Fira Sans Extra Condensed Medium"/>
                  <a:sym typeface="Fira Sans Extra Condensed Medium"/>
                </a:rPr>
                <a:t>부가 기능 구현 </a:t>
              </a:r>
              <a:r>
                <a:rPr lang="en-US" altLang="ko-KR" sz="17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Fira Sans Extra Condensed Medium"/>
                  <a:sym typeface="Fira Sans Extra Condensed Medium"/>
                </a:rPr>
                <a:t>2</a:t>
              </a:r>
              <a:endParaRPr sz="1700" dirty="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" name="Google Shape;604;p26">
              <a:extLst>
                <a:ext uri="{FF2B5EF4-FFF2-40B4-BE49-F238E27FC236}">
                  <a16:creationId xmlns:a16="http://schemas.microsoft.com/office/drawing/2014/main" id="{9417E3B7-D5B6-3AA1-2BEF-3E1206DF6D44}"/>
                </a:ext>
              </a:extLst>
            </p:cNvPr>
            <p:cNvSpPr txBox="1"/>
            <p:nvPr/>
          </p:nvSpPr>
          <p:spPr>
            <a:xfrm>
              <a:off x="2851536" y="1438200"/>
              <a:ext cx="3104700" cy="3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통계 기능</a:t>
              </a:r>
              <a:r>
                <a:rPr lang="en-US" altLang="ko-KR" sz="12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, </a:t>
              </a:r>
              <a:r>
                <a:rPr lang="ko-KR" altLang="en-US" sz="12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대기리스트</a:t>
              </a:r>
              <a:r>
                <a:rPr lang="en-US" altLang="ko-KR" sz="12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, </a:t>
              </a:r>
              <a:r>
                <a:rPr lang="ko-KR" altLang="en-US" sz="12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테이블 자동 배정</a:t>
              </a:r>
            </a:p>
          </p:txBody>
        </p:sp>
        <p:sp>
          <p:nvSpPr>
            <p:cNvPr id="75" name="Google Shape;605;p26">
              <a:extLst>
                <a:ext uri="{FF2B5EF4-FFF2-40B4-BE49-F238E27FC236}">
                  <a16:creationId xmlns:a16="http://schemas.microsoft.com/office/drawing/2014/main" id="{47542391-862E-A901-1F02-4B68E11F6F17}"/>
                </a:ext>
              </a:extLst>
            </p:cNvPr>
            <p:cNvSpPr txBox="1"/>
            <p:nvPr/>
          </p:nvSpPr>
          <p:spPr>
            <a:xfrm>
              <a:off x="6638763" y="1335525"/>
              <a:ext cx="5913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1" name="Google Shape;579;p26">
            <a:extLst>
              <a:ext uri="{FF2B5EF4-FFF2-40B4-BE49-F238E27FC236}">
                <a16:creationId xmlns:a16="http://schemas.microsoft.com/office/drawing/2014/main" id="{30894315-5FAB-7A4B-BEF1-BAC250F2C036}"/>
              </a:ext>
            </a:extLst>
          </p:cNvPr>
          <p:cNvGrpSpPr/>
          <p:nvPr/>
        </p:nvGrpSpPr>
        <p:grpSpPr>
          <a:xfrm>
            <a:off x="1087351" y="3174345"/>
            <a:ext cx="5287975" cy="774592"/>
            <a:chOff x="1942088" y="3692563"/>
            <a:chExt cx="5287975" cy="774592"/>
          </a:xfrm>
        </p:grpSpPr>
        <p:sp>
          <p:nvSpPr>
            <p:cNvPr id="82" name="Google Shape;580;p26">
              <a:extLst>
                <a:ext uri="{FF2B5EF4-FFF2-40B4-BE49-F238E27FC236}">
                  <a16:creationId xmlns:a16="http://schemas.microsoft.com/office/drawing/2014/main" id="{A0DB1525-0877-1D56-24C5-EA101B03F362}"/>
                </a:ext>
              </a:extLst>
            </p:cNvPr>
            <p:cNvSpPr/>
            <p:nvPr/>
          </p:nvSpPr>
          <p:spPr>
            <a:xfrm>
              <a:off x="6597921" y="3692563"/>
              <a:ext cx="27177" cy="600315"/>
            </a:xfrm>
            <a:custGeom>
              <a:avLst/>
              <a:gdLst/>
              <a:ahLst/>
              <a:cxnLst/>
              <a:rect l="l" t="t" r="r" b="b"/>
              <a:pathLst>
                <a:path w="739" h="16324" extrusionOk="0">
                  <a:moveTo>
                    <a:pt x="0" y="0"/>
                  </a:moveTo>
                  <a:lnTo>
                    <a:pt x="0" y="16324"/>
                  </a:lnTo>
                  <a:lnTo>
                    <a:pt x="738" y="16324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81;p26">
              <a:extLst>
                <a:ext uri="{FF2B5EF4-FFF2-40B4-BE49-F238E27FC236}">
                  <a16:creationId xmlns:a16="http://schemas.microsoft.com/office/drawing/2014/main" id="{322F4E3D-8CCD-FE99-7A23-9B2C33E38F91}"/>
                </a:ext>
              </a:extLst>
            </p:cNvPr>
            <p:cNvSpPr/>
            <p:nvPr/>
          </p:nvSpPr>
          <p:spPr>
            <a:xfrm>
              <a:off x="1942088" y="3692563"/>
              <a:ext cx="774592" cy="774592"/>
            </a:xfrm>
            <a:custGeom>
              <a:avLst/>
              <a:gdLst/>
              <a:ahLst/>
              <a:cxnLst/>
              <a:rect l="l" t="t" r="r" b="b"/>
              <a:pathLst>
                <a:path w="21063" h="21063" extrusionOk="0">
                  <a:moveTo>
                    <a:pt x="1" y="0"/>
                  </a:moveTo>
                  <a:lnTo>
                    <a:pt x="1" y="5882"/>
                  </a:lnTo>
                  <a:cubicBezTo>
                    <a:pt x="1" y="6272"/>
                    <a:pt x="319" y="6546"/>
                    <a:pt x="669" y="6546"/>
                  </a:cubicBezTo>
                  <a:cubicBezTo>
                    <a:pt x="767" y="6546"/>
                    <a:pt x="868" y="6525"/>
                    <a:pt x="965" y="6477"/>
                  </a:cubicBezTo>
                  <a:cubicBezTo>
                    <a:pt x="1620" y="6168"/>
                    <a:pt x="2322" y="5954"/>
                    <a:pt x="2834" y="5954"/>
                  </a:cubicBezTo>
                  <a:cubicBezTo>
                    <a:pt x="4073" y="5954"/>
                    <a:pt x="4751" y="6942"/>
                    <a:pt x="4751" y="8156"/>
                  </a:cubicBezTo>
                  <a:cubicBezTo>
                    <a:pt x="4751" y="9371"/>
                    <a:pt x="4073" y="10359"/>
                    <a:pt x="2834" y="10359"/>
                  </a:cubicBezTo>
                  <a:cubicBezTo>
                    <a:pt x="2322" y="10359"/>
                    <a:pt x="1620" y="10121"/>
                    <a:pt x="965" y="9799"/>
                  </a:cubicBezTo>
                  <a:cubicBezTo>
                    <a:pt x="867" y="9749"/>
                    <a:pt x="764" y="9726"/>
                    <a:pt x="664" y="9726"/>
                  </a:cubicBezTo>
                  <a:cubicBezTo>
                    <a:pt x="317" y="9726"/>
                    <a:pt x="1" y="10006"/>
                    <a:pt x="1" y="10395"/>
                  </a:cubicBezTo>
                  <a:lnTo>
                    <a:pt x="1" y="16324"/>
                  </a:lnTo>
                  <a:lnTo>
                    <a:pt x="5882" y="16324"/>
                  </a:lnTo>
                  <a:cubicBezTo>
                    <a:pt x="6382" y="16324"/>
                    <a:pt x="6704" y="16836"/>
                    <a:pt x="6478" y="17288"/>
                  </a:cubicBezTo>
                  <a:cubicBezTo>
                    <a:pt x="6168" y="17931"/>
                    <a:pt x="5954" y="18634"/>
                    <a:pt x="5954" y="19146"/>
                  </a:cubicBezTo>
                  <a:cubicBezTo>
                    <a:pt x="5954" y="20396"/>
                    <a:pt x="6942" y="21063"/>
                    <a:pt x="8156" y="21063"/>
                  </a:cubicBezTo>
                  <a:cubicBezTo>
                    <a:pt x="9371" y="21063"/>
                    <a:pt x="10359" y="20396"/>
                    <a:pt x="10359" y="19146"/>
                  </a:cubicBezTo>
                  <a:cubicBezTo>
                    <a:pt x="10359" y="18634"/>
                    <a:pt x="10133" y="17931"/>
                    <a:pt x="9799" y="17288"/>
                  </a:cubicBezTo>
                  <a:cubicBezTo>
                    <a:pt x="9573" y="16848"/>
                    <a:pt x="9907" y="16324"/>
                    <a:pt x="10395" y="16324"/>
                  </a:cubicBezTo>
                  <a:lnTo>
                    <a:pt x="16324" y="16324"/>
                  </a:lnTo>
                  <a:lnTo>
                    <a:pt x="16324" y="10395"/>
                  </a:lnTo>
                  <a:cubicBezTo>
                    <a:pt x="16324" y="10006"/>
                    <a:pt x="16640" y="9726"/>
                    <a:pt x="16988" y="9726"/>
                  </a:cubicBezTo>
                  <a:cubicBezTo>
                    <a:pt x="17088" y="9726"/>
                    <a:pt x="17190" y="9749"/>
                    <a:pt x="17289" y="9799"/>
                  </a:cubicBezTo>
                  <a:cubicBezTo>
                    <a:pt x="17931" y="10121"/>
                    <a:pt x="18634" y="10359"/>
                    <a:pt x="19146" y="10359"/>
                  </a:cubicBezTo>
                  <a:cubicBezTo>
                    <a:pt x="20396" y="10359"/>
                    <a:pt x="21063" y="9371"/>
                    <a:pt x="21063" y="8156"/>
                  </a:cubicBezTo>
                  <a:cubicBezTo>
                    <a:pt x="21063" y="6942"/>
                    <a:pt x="20396" y="5954"/>
                    <a:pt x="19146" y="5954"/>
                  </a:cubicBezTo>
                  <a:cubicBezTo>
                    <a:pt x="18634" y="5954"/>
                    <a:pt x="17931" y="6168"/>
                    <a:pt x="17289" y="6477"/>
                  </a:cubicBezTo>
                  <a:cubicBezTo>
                    <a:pt x="17189" y="6525"/>
                    <a:pt x="17087" y="6546"/>
                    <a:pt x="16987" y="6546"/>
                  </a:cubicBezTo>
                  <a:cubicBezTo>
                    <a:pt x="16636" y="6546"/>
                    <a:pt x="16324" y="6272"/>
                    <a:pt x="16324" y="5882"/>
                  </a:cubicBezTo>
                  <a:lnTo>
                    <a:pt x="16324" y="0"/>
                  </a:lnTo>
                  <a:lnTo>
                    <a:pt x="10395" y="0"/>
                  </a:lnTo>
                  <a:cubicBezTo>
                    <a:pt x="9907" y="0"/>
                    <a:pt x="9573" y="524"/>
                    <a:pt x="9799" y="965"/>
                  </a:cubicBezTo>
                  <a:cubicBezTo>
                    <a:pt x="10133" y="1620"/>
                    <a:pt x="10359" y="2310"/>
                    <a:pt x="10359" y="2822"/>
                  </a:cubicBezTo>
                  <a:cubicBezTo>
                    <a:pt x="10359" y="4072"/>
                    <a:pt x="9371" y="4751"/>
                    <a:pt x="8156" y="4751"/>
                  </a:cubicBezTo>
                  <a:cubicBezTo>
                    <a:pt x="6942" y="4751"/>
                    <a:pt x="5954" y="4072"/>
                    <a:pt x="5954" y="2822"/>
                  </a:cubicBezTo>
                  <a:cubicBezTo>
                    <a:pt x="5954" y="2310"/>
                    <a:pt x="6168" y="1608"/>
                    <a:pt x="6478" y="965"/>
                  </a:cubicBezTo>
                  <a:cubicBezTo>
                    <a:pt x="6704" y="524"/>
                    <a:pt x="6382" y="0"/>
                    <a:pt x="58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82;p26">
              <a:extLst>
                <a:ext uri="{FF2B5EF4-FFF2-40B4-BE49-F238E27FC236}">
                  <a16:creationId xmlns:a16="http://schemas.microsoft.com/office/drawing/2014/main" id="{9FC7BAE5-7DBD-A809-3C7F-36A5EB8A9DDE}"/>
                </a:ext>
              </a:extLst>
            </p:cNvPr>
            <p:cNvSpPr/>
            <p:nvPr/>
          </p:nvSpPr>
          <p:spPr>
            <a:xfrm>
              <a:off x="6666883" y="3692563"/>
              <a:ext cx="535076" cy="600315"/>
            </a:xfrm>
            <a:custGeom>
              <a:avLst/>
              <a:gdLst/>
              <a:ahLst/>
              <a:cxnLst/>
              <a:rect l="l" t="t" r="r" b="b"/>
              <a:pathLst>
                <a:path w="14550" h="16324" extrusionOk="0">
                  <a:moveTo>
                    <a:pt x="1" y="0"/>
                  </a:moveTo>
                  <a:lnTo>
                    <a:pt x="1" y="16324"/>
                  </a:lnTo>
                  <a:lnTo>
                    <a:pt x="9156" y="16324"/>
                  </a:lnTo>
                  <a:lnTo>
                    <a:pt x="14550" y="8156"/>
                  </a:lnTo>
                  <a:lnTo>
                    <a:pt x="91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583;p26">
              <a:extLst>
                <a:ext uri="{FF2B5EF4-FFF2-40B4-BE49-F238E27FC236}">
                  <a16:creationId xmlns:a16="http://schemas.microsoft.com/office/drawing/2014/main" id="{F5D6E5D0-11E1-B565-3FD7-35780BF1FD7C}"/>
                </a:ext>
              </a:extLst>
            </p:cNvPr>
            <p:cNvGrpSpPr/>
            <p:nvPr/>
          </p:nvGrpSpPr>
          <p:grpSpPr>
            <a:xfrm>
              <a:off x="2569956" y="3692963"/>
              <a:ext cx="3986156" cy="600163"/>
              <a:chOff x="3334894" y="1205063"/>
              <a:chExt cx="3986156" cy="600163"/>
            </a:xfrm>
          </p:grpSpPr>
          <p:sp>
            <p:nvSpPr>
              <p:cNvPr id="96" name="Google Shape;584;p26">
                <a:extLst>
                  <a:ext uri="{FF2B5EF4-FFF2-40B4-BE49-F238E27FC236}">
                    <a16:creationId xmlns:a16="http://schemas.microsoft.com/office/drawing/2014/main" id="{E1DE9B68-9F15-E518-4444-1337F6A9D72A}"/>
                  </a:ext>
                </a:extLst>
              </p:cNvPr>
              <p:cNvSpPr/>
              <p:nvPr/>
            </p:nvSpPr>
            <p:spPr>
              <a:xfrm>
                <a:off x="3334894" y="1205063"/>
                <a:ext cx="2477385" cy="599911"/>
              </a:xfrm>
              <a:custGeom>
                <a:avLst/>
                <a:gdLst/>
                <a:ahLst/>
                <a:cxnLst/>
                <a:rect l="l" t="t" r="r" b="b"/>
                <a:pathLst>
                  <a:path w="67366" h="16313" extrusionOk="0">
                    <a:moveTo>
                      <a:pt x="0" y="1"/>
                    </a:moveTo>
                    <a:lnTo>
                      <a:pt x="0" y="5739"/>
                    </a:lnTo>
                    <a:cubicBezTo>
                      <a:pt x="750" y="5394"/>
                      <a:pt x="1500" y="5192"/>
                      <a:pt x="2072" y="5192"/>
                    </a:cubicBezTo>
                    <a:cubicBezTo>
                      <a:pt x="3644" y="5192"/>
                      <a:pt x="4739" y="6406"/>
                      <a:pt x="4739" y="8144"/>
                    </a:cubicBezTo>
                    <a:cubicBezTo>
                      <a:pt x="4739" y="9883"/>
                      <a:pt x="3644" y="11097"/>
                      <a:pt x="2072" y="11097"/>
                    </a:cubicBezTo>
                    <a:cubicBezTo>
                      <a:pt x="1322" y="11097"/>
                      <a:pt x="500" y="10764"/>
                      <a:pt x="0" y="10526"/>
                    </a:cubicBezTo>
                    <a:lnTo>
                      <a:pt x="0" y="16312"/>
                    </a:lnTo>
                    <a:lnTo>
                      <a:pt x="67366" y="16312"/>
                    </a:lnTo>
                    <a:lnTo>
                      <a:pt x="673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585;p26">
                <a:extLst>
                  <a:ext uri="{FF2B5EF4-FFF2-40B4-BE49-F238E27FC236}">
                    <a16:creationId xmlns:a16="http://schemas.microsoft.com/office/drawing/2014/main" id="{1BB14AB2-C8C5-AED6-92C0-5011118B4CDF}"/>
                  </a:ext>
                </a:extLst>
              </p:cNvPr>
              <p:cNvSpPr/>
              <p:nvPr/>
            </p:nvSpPr>
            <p:spPr>
              <a:xfrm>
                <a:off x="5488350" y="1205225"/>
                <a:ext cx="1832700" cy="600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" name="Google Shape;586;p26">
              <a:extLst>
                <a:ext uri="{FF2B5EF4-FFF2-40B4-BE49-F238E27FC236}">
                  <a16:creationId xmlns:a16="http://schemas.microsoft.com/office/drawing/2014/main" id="{6E12C3D1-72F6-9245-BCA3-B58C53E8E171}"/>
                </a:ext>
              </a:extLst>
            </p:cNvPr>
            <p:cNvSpPr txBox="1"/>
            <p:nvPr/>
          </p:nvSpPr>
          <p:spPr>
            <a:xfrm>
              <a:off x="2851525" y="3741663"/>
              <a:ext cx="265273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03   /   </a:t>
              </a:r>
              <a:r>
                <a:rPr lang="ko-KR" altLang="en-US" sz="17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Fira Sans Extra Condensed Medium"/>
                  <a:sym typeface="Fira Sans Extra Condensed Medium"/>
                </a:rPr>
                <a:t>부가 기능 구현 </a:t>
              </a:r>
              <a:r>
                <a:rPr lang="en-US" altLang="ko-KR" sz="17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Fira Sans Extra Condensed Medium"/>
                  <a:sym typeface="Fira Sans Extra Condensed Medium"/>
                </a:rPr>
                <a:t>1</a:t>
              </a:r>
              <a:endParaRPr sz="1700" dirty="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" name="Google Shape;587;p26">
              <a:extLst>
                <a:ext uri="{FF2B5EF4-FFF2-40B4-BE49-F238E27FC236}">
                  <a16:creationId xmlns:a16="http://schemas.microsoft.com/office/drawing/2014/main" id="{E2D3991E-AF6E-4E22-15F3-365D1AAA86BB}"/>
                </a:ext>
              </a:extLst>
            </p:cNvPr>
            <p:cNvSpPr txBox="1"/>
            <p:nvPr/>
          </p:nvSpPr>
          <p:spPr>
            <a:xfrm>
              <a:off x="2851525" y="3937100"/>
              <a:ext cx="3104700" cy="3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예약정보 수정</a:t>
              </a:r>
              <a:r>
                <a:rPr lang="en-US" altLang="ko-KR" sz="12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, </a:t>
              </a:r>
              <a:r>
                <a:rPr lang="ko-KR" altLang="en-US" sz="12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관리자 기능</a:t>
              </a:r>
              <a:r>
                <a:rPr lang="en-US" altLang="ko-KR" sz="12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, </a:t>
              </a:r>
              <a:r>
                <a:rPr lang="ko-KR" altLang="en-US" sz="12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여러 테이블 예약</a:t>
              </a:r>
              <a:endParaRPr sz="1200" dirty="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sp>
          <p:nvSpPr>
            <p:cNvPr id="88" name="Google Shape;588;p26">
              <a:extLst>
                <a:ext uri="{FF2B5EF4-FFF2-40B4-BE49-F238E27FC236}">
                  <a16:creationId xmlns:a16="http://schemas.microsoft.com/office/drawing/2014/main" id="{72E6E470-9F32-1A3C-AEC5-2A87D8C527B8}"/>
                </a:ext>
              </a:extLst>
            </p:cNvPr>
            <p:cNvSpPr txBox="1"/>
            <p:nvPr/>
          </p:nvSpPr>
          <p:spPr>
            <a:xfrm>
              <a:off x="6638763" y="3834325"/>
              <a:ext cx="5913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43" name="Google Shape;543;p26"/>
          <p:cNvSpPr txBox="1">
            <a:spLocks noGrp="1"/>
          </p:cNvSpPr>
          <p:nvPr>
            <p:ph type="title"/>
          </p:nvPr>
        </p:nvSpPr>
        <p:spPr>
          <a:xfrm>
            <a:off x="710250" y="539455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프로덕트 </a:t>
            </a:r>
            <a:r>
              <a:rPr lang="ko-KR" altLang="en-US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백로그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Product Backlog)</a:t>
            </a:r>
            <a:endParaRPr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98" name="Google Shape;560;p26">
            <a:extLst>
              <a:ext uri="{FF2B5EF4-FFF2-40B4-BE49-F238E27FC236}">
                <a16:creationId xmlns:a16="http://schemas.microsoft.com/office/drawing/2014/main" id="{D092F022-EB3A-E4EE-0AD5-78CFCB8D73D6}"/>
              </a:ext>
            </a:extLst>
          </p:cNvPr>
          <p:cNvGrpSpPr/>
          <p:nvPr/>
        </p:nvGrpSpPr>
        <p:grpSpPr>
          <a:xfrm>
            <a:off x="1084223" y="2341033"/>
            <a:ext cx="5287975" cy="774693"/>
            <a:chOff x="1942088" y="2859688"/>
            <a:chExt cx="5287975" cy="774693"/>
          </a:xfrm>
        </p:grpSpPr>
        <p:sp>
          <p:nvSpPr>
            <p:cNvPr id="99" name="Google Shape;561;p26">
              <a:extLst>
                <a:ext uri="{FF2B5EF4-FFF2-40B4-BE49-F238E27FC236}">
                  <a16:creationId xmlns:a16="http://schemas.microsoft.com/office/drawing/2014/main" id="{61FD20DE-3103-8D40-22ED-FA0326B1B2E3}"/>
                </a:ext>
              </a:extLst>
            </p:cNvPr>
            <p:cNvSpPr/>
            <p:nvPr/>
          </p:nvSpPr>
          <p:spPr>
            <a:xfrm>
              <a:off x="6597921" y="2859789"/>
              <a:ext cx="27177" cy="599911"/>
            </a:xfrm>
            <a:custGeom>
              <a:avLst/>
              <a:gdLst/>
              <a:ahLst/>
              <a:cxnLst/>
              <a:rect l="l" t="t" r="r" b="b"/>
              <a:pathLst>
                <a:path w="739" h="16313" extrusionOk="0">
                  <a:moveTo>
                    <a:pt x="0" y="1"/>
                  </a:moveTo>
                  <a:lnTo>
                    <a:pt x="0" y="16312"/>
                  </a:lnTo>
                  <a:lnTo>
                    <a:pt x="738" y="16312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62;p26">
              <a:extLst>
                <a:ext uri="{FF2B5EF4-FFF2-40B4-BE49-F238E27FC236}">
                  <a16:creationId xmlns:a16="http://schemas.microsoft.com/office/drawing/2014/main" id="{4D518BD0-D8BB-D593-DA56-9E29269AC299}"/>
                </a:ext>
              </a:extLst>
            </p:cNvPr>
            <p:cNvSpPr/>
            <p:nvPr/>
          </p:nvSpPr>
          <p:spPr>
            <a:xfrm>
              <a:off x="1942088" y="2859789"/>
              <a:ext cx="774592" cy="774592"/>
            </a:xfrm>
            <a:custGeom>
              <a:avLst/>
              <a:gdLst/>
              <a:ahLst/>
              <a:cxnLst/>
              <a:rect l="l" t="t" r="r" b="b"/>
              <a:pathLst>
                <a:path w="21063" h="21063" extrusionOk="0">
                  <a:moveTo>
                    <a:pt x="1" y="1"/>
                  </a:moveTo>
                  <a:lnTo>
                    <a:pt x="1" y="5882"/>
                  </a:lnTo>
                  <a:cubicBezTo>
                    <a:pt x="1" y="6265"/>
                    <a:pt x="323" y="6545"/>
                    <a:pt x="674" y="6545"/>
                  </a:cubicBezTo>
                  <a:cubicBezTo>
                    <a:pt x="771" y="6545"/>
                    <a:pt x="870" y="6524"/>
                    <a:pt x="965" y="6478"/>
                  </a:cubicBezTo>
                  <a:cubicBezTo>
                    <a:pt x="1620" y="6156"/>
                    <a:pt x="2322" y="5942"/>
                    <a:pt x="2834" y="5942"/>
                  </a:cubicBezTo>
                  <a:cubicBezTo>
                    <a:pt x="4073" y="5942"/>
                    <a:pt x="4751" y="6930"/>
                    <a:pt x="4751" y="8145"/>
                  </a:cubicBezTo>
                  <a:cubicBezTo>
                    <a:pt x="4751" y="9359"/>
                    <a:pt x="4073" y="10347"/>
                    <a:pt x="2834" y="10347"/>
                  </a:cubicBezTo>
                  <a:cubicBezTo>
                    <a:pt x="2322" y="10347"/>
                    <a:pt x="1620" y="10121"/>
                    <a:pt x="965" y="9788"/>
                  </a:cubicBezTo>
                  <a:cubicBezTo>
                    <a:pt x="869" y="9738"/>
                    <a:pt x="768" y="9715"/>
                    <a:pt x="670" y="9715"/>
                  </a:cubicBezTo>
                  <a:cubicBezTo>
                    <a:pt x="320" y="9715"/>
                    <a:pt x="1" y="10004"/>
                    <a:pt x="1" y="10395"/>
                  </a:cubicBezTo>
                  <a:lnTo>
                    <a:pt x="1" y="16312"/>
                  </a:lnTo>
                  <a:lnTo>
                    <a:pt x="5882" y="16312"/>
                  </a:lnTo>
                  <a:cubicBezTo>
                    <a:pt x="6382" y="16312"/>
                    <a:pt x="6704" y="16836"/>
                    <a:pt x="6478" y="17277"/>
                  </a:cubicBezTo>
                  <a:cubicBezTo>
                    <a:pt x="6168" y="17932"/>
                    <a:pt x="5954" y="18622"/>
                    <a:pt x="5954" y="19134"/>
                  </a:cubicBezTo>
                  <a:cubicBezTo>
                    <a:pt x="5954" y="20384"/>
                    <a:pt x="6942" y="21063"/>
                    <a:pt x="8156" y="21063"/>
                  </a:cubicBezTo>
                  <a:cubicBezTo>
                    <a:pt x="9371" y="21063"/>
                    <a:pt x="10359" y="20384"/>
                    <a:pt x="10359" y="19134"/>
                  </a:cubicBezTo>
                  <a:cubicBezTo>
                    <a:pt x="10359" y="18622"/>
                    <a:pt x="10133" y="17932"/>
                    <a:pt x="9799" y="17277"/>
                  </a:cubicBezTo>
                  <a:cubicBezTo>
                    <a:pt x="9573" y="16836"/>
                    <a:pt x="9907" y="16312"/>
                    <a:pt x="10395" y="16312"/>
                  </a:cubicBezTo>
                  <a:lnTo>
                    <a:pt x="16324" y="16312"/>
                  </a:lnTo>
                  <a:lnTo>
                    <a:pt x="16324" y="10395"/>
                  </a:lnTo>
                  <a:cubicBezTo>
                    <a:pt x="16324" y="10004"/>
                    <a:pt x="16644" y="9715"/>
                    <a:pt x="16994" y="9715"/>
                  </a:cubicBezTo>
                  <a:cubicBezTo>
                    <a:pt x="17092" y="9715"/>
                    <a:pt x="17192" y="9738"/>
                    <a:pt x="17289" y="9788"/>
                  </a:cubicBezTo>
                  <a:cubicBezTo>
                    <a:pt x="17931" y="10121"/>
                    <a:pt x="18634" y="10347"/>
                    <a:pt x="19146" y="10347"/>
                  </a:cubicBezTo>
                  <a:cubicBezTo>
                    <a:pt x="20396" y="10347"/>
                    <a:pt x="21063" y="9359"/>
                    <a:pt x="21063" y="8145"/>
                  </a:cubicBezTo>
                  <a:cubicBezTo>
                    <a:pt x="21063" y="6930"/>
                    <a:pt x="20396" y="5942"/>
                    <a:pt x="19146" y="5942"/>
                  </a:cubicBezTo>
                  <a:cubicBezTo>
                    <a:pt x="18634" y="5942"/>
                    <a:pt x="17931" y="6156"/>
                    <a:pt x="17289" y="6478"/>
                  </a:cubicBezTo>
                  <a:cubicBezTo>
                    <a:pt x="17191" y="6524"/>
                    <a:pt x="17090" y="6545"/>
                    <a:pt x="16993" y="6545"/>
                  </a:cubicBezTo>
                  <a:cubicBezTo>
                    <a:pt x="16639" y="6545"/>
                    <a:pt x="16324" y="6265"/>
                    <a:pt x="16324" y="5882"/>
                  </a:cubicBezTo>
                  <a:lnTo>
                    <a:pt x="16324" y="1"/>
                  </a:lnTo>
                  <a:lnTo>
                    <a:pt x="10395" y="1"/>
                  </a:lnTo>
                  <a:cubicBezTo>
                    <a:pt x="9907" y="1"/>
                    <a:pt x="9573" y="525"/>
                    <a:pt x="9799" y="965"/>
                  </a:cubicBezTo>
                  <a:cubicBezTo>
                    <a:pt x="10133" y="1608"/>
                    <a:pt x="10359" y="2311"/>
                    <a:pt x="10359" y="2823"/>
                  </a:cubicBezTo>
                  <a:cubicBezTo>
                    <a:pt x="10359" y="4073"/>
                    <a:pt x="9371" y="4739"/>
                    <a:pt x="8156" y="4739"/>
                  </a:cubicBezTo>
                  <a:cubicBezTo>
                    <a:pt x="6942" y="4739"/>
                    <a:pt x="5954" y="4073"/>
                    <a:pt x="5954" y="2823"/>
                  </a:cubicBezTo>
                  <a:cubicBezTo>
                    <a:pt x="5954" y="2311"/>
                    <a:pt x="6168" y="1608"/>
                    <a:pt x="6478" y="965"/>
                  </a:cubicBezTo>
                  <a:cubicBezTo>
                    <a:pt x="6704" y="513"/>
                    <a:pt x="6382" y="1"/>
                    <a:pt x="5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63;p26">
              <a:extLst>
                <a:ext uri="{FF2B5EF4-FFF2-40B4-BE49-F238E27FC236}">
                  <a16:creationId xmlns:a16="http://schemas.microsoft.com/office/drawing/2014/main" id="{7CCBC90D-BFCA-85C7-4063-1D3701492E45}"/>
                </a:ext>
              </a:extLst>
            </p:cNvPr>
            <p:cNvSpPr/>
            <p:nvPr/>
          </p:nvSpPr>
          <p:spPr>
            <a:xfrm>
              <a:off x="6666883" y="2859789"/>
              <a:ext cx="535076" cy="599911"/>
            </a:xfrm>
            <a:custGeom>
              <a:avLst/>
              <a:gdLst/>
              <a:ahLst/>
              <a:cxnLst/>
              <a:rect l="l" t="t" r="r" b="b"/>
              <a:pathLst>
                <a:path w="14550" h="16313" extrusionOk="0">
                  <a:moveTo>
                    <a:pt x="1" y="1"/>
                  </a:moveTo>
                  <a:lnTo>
                    <a:pt x="1" y="16312"/>
                  </a:lnTo>
                  <a:lnTo>
                    <a:pt x="9156" y="16312"/>
                  </a:lnTo>
                  <a:lnTo>
                    <a:pt x="14550" y="8157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" name="Google Shape;564;p26">
              <a:extLst>
                <a:ext uri="{FF2B5EF4-FFF2-40B4-BE49-F238E27FC236}">
                  <a16:creationId xmlns:a16="http://schemas.microsoft.com/office/drawing/2014/main" id="{86680FF8-5274-ABE7-1D72-B307CB33399B}"/>
                </a:ext>
              </a:extLst>
            </p:cNvPr>
            <p:cNvGrpSpPr/>
            <p:nvPr/>
          </p:nvGrpSpPr>
          <p:grpSpPr>
            <a:xfrm>
              <a:off x="2569956" y="2859688"/>
              <a:ext cx="3986156" cy="600163"/>
              <a:chOff x="3334894" y="1205063"/>
              <a:chExt cx="3986156" cy="600163"/>
            </a:xfrm>
          </p:grpSpPr>
          <p:sp>
            <p:nvSpPr>
              <p:cNvPr id="115" name="Google Shape;565;p26">
                <a:extLst>
                  <a:ext uri="{FF2B5EF4-FFF2-40B4-BE49-F238E27FC236}">
                    <a16:creationId xmlns:a16="http://schemas.microsoft.com/office/drawing/2014/main" id="{F3194FDF-53BB-6B2D-14F9-B28DF3F91810}"/>
                  </a:ext>
                </a:extLst>
              </p:cNvPr>
              <p:cNvSpPr/>
              <p:nvPr/>
            </p:nvSpPr>
            <p:spPr>
              <a:xfrm>
                <a:off x="3334894" y="1205063"/>
                <a:ext cx="2477385" cy="599911"/>
              </a:xfrm>
              <a:custGeom>
                <a:avLst/>
                <a:gdLst/>
                <a:ahLst/>
                <a:cxnLst/>
                <a:rect l="l" t="t" r="r" b="b"/>
                <a:pathLst>
                  <a:path w="67366" h="16313" extrusionOk="0">
                    <a:moveTo>
                      <a:pt x="0" y="1"/>
                    </a:moveTo>
                    <a:lnTo>
                      <a:pt x="0" y="5739"/>
                    </a:lnTo>
                    <a:cubicBezTo>
                      <a:pt x="750" y="5394"/>
                      <a:pt x="1500" y="5192"/>
                      <a:pt x="2072" y="5192"/>
                    </a:cubicBezTo>
                    <a:cubicBezTo>
                      <a:pt x="3644" y="5192"/>
                      <a:pt x="4739" y="6406"/>
                      <a:pt x="4739" y="8144"/>
                    </a:cubicBezTo>
                    <a:cubicBezTo>
                      <a:pt x="4739" y="9883"/>
                      <a:pt x="3644" y="11097"/>
                      <a:pt x="2072" y="11097"/>
                    </a:cubicBezTo>
                    <a:cubicBezTo>
                      <a:pt x="1322" y="11097"/>
                      <a:pt x="500" y="10764"/>
                      <a:pt x="0" y="10526"/>
                    </a:cubicBezTo>
                    <a:lnTo>
                      <a:pt x="0" y="16312"/>
                    </a:lnTo>
                    <a:lnTo>
                      <a:pt x="67366" y="16312"/>
                    </a:lnTo>
                    <a:lnTo>
                      <a:pt x="6736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566;p26">
                <a:extLst>
                  <a:ext uri="{FF2B5EF4-FFF2-40B4-BE49-F238E27FC236}">
                    <a16:creationId xmlns:a16="http://schemas.microsoft.com/office/drawing/2014/main" id="{37E2FD6D-D9D8-E08D-445F-3B7CF5AF2A32}"/>
                  </a:ext>
                </a:extLst>
              </p:cNvPr>
              <p:cNvSpPr/>
              <p:nvPr/>
            </p:nvSpPr>
            <p:spPr>
              <a:xfrm>
                <a:off x="5488350" y="1205225"/>
                <a:ext cx="1832700" cy="600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" name="Google Shape;567;p26">
              <a:extLst>
                <a:ext uri="{FF2B5EF4-FFF2-40B4-BE49-F238E27FC236}">
                  <a16:creationId xmlns:a16="http://schemas.microsoft.com/office/drawing/2014/main" id="{DFF091FF-4565-9717-59F1-270E2754FD7C}"/>
                </a:ext>
              </a:extLst>
            </p:cNvPr>
            <p:cNvSpPr txBox="1"/>
            <p:nvPr/>
          </p:nvSpPr>
          <p:spPr>
            <a:xfrm>
              <a:off x="2851525" y="2908963"/>
              <a:ext cx="2979052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02   /   </a:t>
              </a:r>
              <a:r>
                <a:rPr lang="ko-KR" altLang="en-US" sz="17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Fira Sans Extra Condensed Medium"/>
                  <a:sym typeface="Fira Sans Extra Condensed Medium"/>
                </a:rPr>
                <a:t>기본 기능 구현</a:t>
              </a:r>
              <a:endParaRPr sz="1700" dirty="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" name="Google Shape;568;p26">
              <a:extLst>
                <a:ext uri="{FF2B5EF4-FFF2-40B4-BE49-F238E27FC236}">
                  <a16:creationId xmlns:a16="http://schemas.microsoft.com/office/drawing/2014/main" id="{122427BD-7F14-3791-9812-41DB9820B0E2}"/>
                </a:ext>
              </a:extLst>
            </p:cNvPr>
            <p:cNvSpPr txBox="1"/>
            <p:nvPr/>
          </p:nvSpPr>
          <p:spPr>
            <a:xfrm>
              <a:off x="2851525" y="3104396"/>
              <a:ext cx="3104700" cy="3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메인 페이지 구현</a:t>
              </a:r>
              <a:r>
                <a:rPr lang="en-US" altLang="ko-KR" sz="12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, </a:t>
              </a:r>
              <a:r>
                <a:rPr lang="ko-KR" altLang="en-US" sz="12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예약 정보 출력</a:t>
              </a:r>
              <a:r>
                <a:rPr lang="en-US" altLang="ko-KR" sz="12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, </a:t>
              </a:r>
              <a:r>
                <a:rPr lang="ko-KR" altLang="en-US" sz="12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로그인 기능</a:t>
              </a:r>
              <a:endParaRPr sz="1200" dirty="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sp>
          <p:nvSpPr>
            <p:cNvPr id="105" name="Google Shape;569;p26">
              <a:extLst>
                <a:ext uri="{FF2B5EF4-FFF2-40B4-BE49-F238E27FC236}">
                  <a16:creationId xmlns:a16="http://schemas.microsoft.com/office/drawing/2014/main" id="{9594BB51-8922-3766-E3EE-C94B66BCB129}"/>
                </a:ext>
              </a:extLst>
            </p:cNvPr>
            <p:cNvSpPr txBox="1"/>
            <p:nvPr/>
          </p:nvSpPr>
          <p:spPr>
            <a:xfrm>
              <a:off x="6638763" y="3001350"/>
              <a:ext cx="5913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" name="Google Shape;572;p26">
              <a:extLst>
                <a:ext uri="{FF2B5EF4-FFF2-40B4-BE49-F238E27FC236}">
                  <a16:creationId xmlns:a16="http://schemas.microsoft.com/office/drawing/2014/main" id="{D8821ADC-913F-72C1-50BD-51442CCD6F4D}"/>
                </a:ext>
              </a:extLst>
            </p:cNvPr>
            <p:cNvSpPr/>
            <p:nvPr/>
          </p:nvSpPr>
          <p:spPr>
            <a:xfrm>
              <a:off x="6265341" y="3246704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7" name="Google Shape;544;p26">
            <a:extLst>
              <a:ext uri="{FF2B5EF4-FFF2-40B4-BE49-F238E27FC236}">
                <a16:creationId xmlns:a16="http://schemas.microsoft.com/office/drawing/2014/main" id="{FF0B7231-C7D0-C5E5-CD54-C054DE9C610F}"/>
              </a:ext>
            </a:extLst>
          </p:cNvPr>
          <p:cNvGrpSpPr/>
          <p:nvPr/>
        </p:nvGrpSpPr>
        <p:grpSpPr>
          <a:xfrm>
            <a:off x="1085133" y="1501358"/>
            <a:ext cx="5287975" cy="774592"/>
            <a:chOff x="1942088" y="2026611"/>
            <a:chExt cx="5287975" cy="774592"/>
          </a:xfrm>
        </p:grpSpPr>
        <p:sp>
          <p:nvSpPr>
            <p:cNvPr id="118" name="Google Shape;545;p26">
              <a:extLst>
                <a:ext uri="{FF2B5EF4-FFF2-40B4-BE49-F238E27FC236}">
                  <a16:creationId xmlns:a16="http://schemas.microsoft.com/office/drawing/2014/main" id="{2A34AC01-50F7-48D6-29E1-C80D8AA7C0DC}"/>
                </a:ext>
              </a:extLst>
            </p:cNvPr>
            <p:cNvSpPr/>
            <p:nvPr/>
          </p:nvSpPr>
          <p:spPr>
            <a:xfrm>
              <a:off x="6597921" y="2026611"/>
              <a:ext cx="27177" cy="600315"/>
            </a:xfrm>
            <a:custGeom>
              <a:avLst/>
              <a:gdLst/>
              <a:ahLst/>
              <a:cxnLst/>
              <a:rect l="l" t="t" r="r" b="b"/>
              <a:pathLst>
                <a:path w="739" h="16324" extrusionOk="0">
                  <a:moveTo>
                    <a:pt x="0" y="0"/>
                  </a:moveTo>
                  <a:lnTo>
                    <a:pt x="0" y="16324"/>
                  </a:lnTo>
                  <a:lnTo>
                    <a:pt x="738" y="16324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46;p26">
              <a:extLst>
                <a:ext uri="{FF2B5EF4-FFF2-40B4-BE49-F238E27FC236}">
                  <a16:creationId xmlns:a16="http://schemas.microsoft.com/office/drawing/2014/main" id="{8C0A46FB-77ED-FC09-A80A-499F442F1364}"/>
                </a:ext>
              </a:extLst>
            </p:cNvPr>
            <p:cNvSpPr/>
            <p:nvPr/>
          </p:nvSpPr>
          <p:spPr>
            <a:xfrm>
              <a:off x="1942088" y="2026611"/>
              <a:ext cx="774592" cy="774592"/>
            </a:xfrm>
            <a:custGeom>
              <a:avLst/>
              <a:gdLst/>
              <a:ahLst/>
              <a:cxnLst/>
              <a:rect l="l" t="t" r="r" b="b"/>
              <a:pathLst>
                <a:path w="21063" h="21063" extrusionOk="0">
                  <a:moveTo>
                    <a:pt x="1" y="0"/>
                  </a:moveTo>
                  <a:lnTo>
                    <a:pt x="1" y="5882"/>
                  </a:lnTo>
                  <a:cubicBezTo>
                    <a:pt x="1" y="6272"/>
                    <a:pt x="319" y="6546"/>
                    <a:pt x="669" y="6546"/>
                  </a:cubicBezTo>
                  <a:cubicBezTo>
                    <a:pt x="767" y="6546"/>
                    <a:pt x="868" y="6524"/>
                    <a:pt x="965" y="6477"/>
                  </a:cubicBezTo>
                  <a:cubicBezTo>
                    <a:pt x="1620" y="6168"/>
                    <a:pt x="2322" y="5953"/>
                    <a:pt x="2834" y="5953"/>
                  </a:cubicBezTo>
                  <a:cubicBezTo>
                    <a:pt x="4073" y="5953"/>
                    <a:pt x="4751" y="6942"/>
                    <a:pt x="4751" y="8156"/>
                  </a:cubicBezTo>
                  <a:cubicBezTo>
                    <a:pt x="4751" y="9370"/>
                    <a:pt x="4073" y="10359"/>
                    <a:pt x="2834" y="10359"/>
                  </a:cubicBezTo>
                  <a:cubicBezTo>
                    <a:pt x="2322" y="10359"/>
                    <a:pt x="1620" y="10121"/>
                    <a:pt x="965" y="9799"/>
                  </a:cubicBezTo>
                  <a:cubicBezTo>
                    <a:pt x="868" y="9749"/>
                    <a:pt x="768" y="9727"/>
                    <a:pt x="669" y="9727"/>
                  </a:cubicBezTo>
                  <a:cubicBezTo>
                    <a:pt x="320" y="9727"/>
                    <a:pt x="1" y="10013"/>
                    <a:pt x="1" y="10394"/>
                  </a:cubicBezTo>
                  <a:lnTo>
                    <a:pt x="1" y="16324"/>
                  </a:lnTo>
                  <a:lnTo>
                    <a:pt x="5882" y="16324"/>
                  </a:lnTo>
                  <a:cubicBezTo>
                    <a:pt x="6382" y="16324"/>
                    <a:pt x="6704" y="16836"/>
                    <a:pt x="6478" y="17288"/>
                  </a:cubicBezTo>
                  <a:cubicBezTo>
                    <a:pt x="6168" y="17931"/>
                    <a:pt x="5954" y="18633"/>
                    <a:pt x="5954" y="19145"/>
                  </a:cubicBezTo>
                  <a:cubicBezTo>
                    <a:pt x="5954" y="20396"/>
                    <a:pt x="6942" y="21062"/>
                    <a:pt x="8156" y="21062"/>
                  </a:cubicBezTo>
                  <a:cubicBezTo>
                    <a:pt x="9371" y="21062"/>
                    <a:pt x="10359" y="20396"/>
                    <a:pt x="10359" y="19145"/>
                  </a:cubicBezTo>
                  <a:cubicBezTo>
                    <a:pt x="10359" y="18633"/>
                    <a:pt x="10133" y="17931"/>
                    <a:pt x="9799" y="17288"/>
                  </a:cubicBezTo>
                  <a:cubicBezTo>
                    <a:pt x="9573" y="16848"/>
                    <a:pt x="9907" y="16324"/>
                    <a:pt x="10395" y="16324"/>
                  </a:cubicBezTo>
                  <a:lnTo>
                    <a:pt x="16324" y="16324"/>
                  </a:lnTo>
                  <a:lnTo>
                    <a:pt x="16324" y="10394"/>
                  </a:lnTo>
                  <a:cubicBezTo>
                    <a:pt x="16324" y="10013"/>
                    <a:pt x="16643" y="9727"/>
                    <a:pt x="16993" y="9727"/>
                  </a:cubicBezTo>
                  <a:cubicBezTo>
                    <a:pt x="17091" y="9727"/>
                    <a:pt x="17192" y="9749"/>
                    <a:pt x="17289" y="9799"/>
                  </a:cubicBezTo>
                  <a:cubicBezTo>
                    <a:pt x="17931" y="10121"/>
                    <a:pt x="18634" y="10359"/>
                    <a:pt x="19146" y="10359"/>
                  </a:cubicBezTo>
                  <a:cubicBezTo>
                    <a:pt x="20396" y="10359"/>
                    <a:pt x="21063" y="9370"/>
                    <a:pt x="21063" y="8156"/>
                  </a:cubicBezTo>
                  <a:cubicBezTo>
                    <a:pt x="21063" y="6942"/>
                    <a:pt x="20396" y="5953"/>
                    <a:pt x="19146" y="5953"/>
                  </a:cubicBezTo>
                  <a:cubicBezTo>
                    <a:pt x="18634" y="5953"/>
                    <a:pt x="17931" y="6168"/>
                    <a:pt x="17289" y="6477"/>
                  </a:cubicBezTo>
                  <a:cubicBezTo>
                    <a:pt x="17189" y="6524"/>
                    <a:pt x="17087" y="6546"/>
                    <a:pt x="16987" y="6546"/>
                  </a:cubicBezTo>
                  <a:cubicBezTo>
                    <a:pt x="16636" y="6546"/>
                    <a:pt x="16324" y="6272"/>
                    <a:pt x="16324" y="5882"/>
                  </a:cubicBezTo>
                  <a:lnTo>
                    <a:pt x="16324" y="0"/>
                  </a:lnTo>
                  <a:lnTo>
                    <a:pt x="10395" y="0"/>
                  </a:lnTo>
                  <a:cubicBezTo>
                    <a:pt x="9907" y="0"/>
                    <a:pt x="9573" y="524"/>
                    <a:pt x="9799" y="965"/>
                  </a:cubicBezTo>
                  <a:cubicBezTo>
                    <a:pt x="10133" y="1619"/>
                    <a:pt x="10359" y="2310"/>
                    <a:pt x="10359" y="2822"/>
                  </a:cubicBezTo>
                  <a:cubicBezTo>
                    <a:pt x="10359" y="4072"/>
                    <a:pt x="9371" y="4751"/>
                    <a:pt x="8156" y="4751"/>
                  </a:cubicBezTo>
                  <a:cubicBezTo>
                    <a:pt x="6942" y="4751"/>
                    <a:pt x="5954" y="4072"/>
                    <a:pt x="5954" y="2822"/>
                  </a:cubicBezTo>
                  <a:cubicBezTo>
                    <a:pt x="5954" y="2310"/>
                    <a:pt x="6168" y="1619"/>
                    <a:pt x="6478" y="965"/>
                  </a:cubicBezTo>
                  <a:cubicBezTo>
                    <a:pt x="6704" y="524"/>
                    <a:pt x="6382" y="0"/>
                    <a:pt x="5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7;p26">
              <a:extLst>
                <a:ext uri="{FF2B5EF4-FFF2-40B4-BE49-F238E27FC236}">
                  <a16:creationId xmlns:a16="http://schemas.microsoft.com/office/drawing/2014/main" id="{62492016-D298-EC1A-4827-FA70969747EA}"/>
                </a:ext>
              </a:extLst>
            </p:cNvPr>
            <p:cNvSpPr/>
            <p:nvPr/>
          </p:nvSpPr>
          <p:spPr>
            <a:xfrm>
              <a:off x="6666883" y="2026611"/>
              <a:ext cx="535076" cy="600315"/>
            </a:xfrm>
            <a:custGeom>
              <a:avLst/>
              <a:gdLst/>
              <a:ahLst/>
              <a:cxnLst/>
              <a:rect l="l" t="t" r="r" b="b"/>
              <a:pathLst>
                <a:path w="14550" h="16324" extrusionOk="0">
                  <a:moveTo>
                    <a:pt x="1" y="0"/>
                  </a:moveTo>
                  <a:lnTo>
                    <a:pt x="1" y="16324"/>
                  </a:lnTo>
                  <a:lnTo>
                    <a:pt x="9156" y="16324"/>
                  </a:lnTo>
                  <a:lnTo>
                    <a:pt x="14550" y="8168"/>
                  </a:lnTo>
                  <a:lnTo>
                    <a:pt x="9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548;p26">
              <a:extLst>
                <a:ext uri="{FF2B5EF4-FFF2-40B4-BE49-F238E27FC236}">
                  <a16:creationId xmlns:a16="http://schemas.microsoft.com/office/drawing/2014/main" id="{835E270B-B0E6-0B71-FDBC-5D9B24EB557B}"/>
                </a:ext>
              </a:extLst>
            </p:cNvPr>
            <p:cNvGrpSpPr/>
            <p:nvPr/>
          </p:nvGrpSpPr>
          <p:grpSpPr>
            <a:xfrm>
              <a:off x="2569956" y="2026813"/>
              <a:ext cx="3986156" cy="600163"/>
              <a:chOff x="3334894" y="1205063"/>
              <a:chExt cx="3986156" cy="600163"/>
            </a:xfrm>
          </p:grpSpPr>
          <p:sp>
            <p:nvSpPr>
              <p:cNvPr id="131" name="Google Shape;549;p26">
                <a:extLst>
                  <a:ext uri="{FF2B5EF4-FFF2-40B4-BE49-F238E27FC236}">
                    <a16:creationId xmlns:a16="http://schemas.microsoft.com/office/drawing/2014/main" id="{71B5EB9C-48BA-6992-0834-C636B916C858}"/>
                  </a:ext>
                </a:extLst>
              </p:cNvPr>
              <p:cNvSpPr/>
              <p:nvPr/>
            </p:nvSpPr>
            <p:spPr>
              <a:xfrm>
                <a:off x="3334894" y="1205063"/>
                <a:ext cx="2477385" cy="599911"/>
              </a:xfrm>
              <a:custGeom>
                <a:avLst/>
                <a:gdLst/>
                <a:ahLst/>
                <a:cxnLst/>
                <a:rect l="l" t="t" r="r" b="b"/>
                <a:pathLst>
                  <a:path w="67366" h="16313" extrusionOk="0">
                    <a:moveTo>
                      <a:pt x="0" y="1"/>
                    </a:moveTo>
                    <a:lnTo>
                      <a:pt x="0" y="5739"/>
                    </a:lnTo>
                    <a:cubicBezTo>
                      <a:pt x="750" y="5394"/>
                      <a:pt x="1500" y="5192"/>
                      <a:pt x="2072" y="5192"/>
                    </a:cubicBezTo>
                    <a:cubicBezTo>
                      <a:pt x="3644" y="5192"/>
                      <a:pt x="4739" y="6406"/>
                      <a:pt x="4739" y="8144"/>
                    </a:cubicBezTo>
                    <a:cubicBezTo>
                      <a:pt x="4739" y="9883"/>
                      <a:pt x="3644" y="11097"/>
                      <a:pt x="2072" y="11097"/>
                    </a:cubicBezTo>
                    <a:cubicBezTo>
                      <a:pt x="1322" y="11097"/>
                      <a:pt x="500" y="10764"/>
                      <a:pt x="0" y="10526"/>
                    </a:cubicBezTo>
                    <a:lnTo>
                      <a:pt x="0" y="16312"/>
                    </a:lnTo>
                    <a:lnTo>
                      <a:pt x="67366" y="16312"/>
                    </a:lnTo>
                    <a:lnTo>
                      <a:pt x="673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50;p26">
                <a:extLst>
                  <a:ext uri="{FF2B5EF4-FFF2-40B4-BE49-F238E27FC236}">
                    <a16:creationId xmlns:a16="http://schemas.microsoft.com/office/drawing/2014/main" id="{6224894A-9C4B-EB47-6ED5-080EE7951814}"/>
                  </a:ext>
                </a:extLst>
              </p:cNvPr>
              <p:cNvSpPr/>
              <p:nvPr/>
            </p:nvSpPr>
            <p:spPr>
              <a:xfrm>
                <a:off x="5488350" y="1205225"/>
                <a:ext cx="1832700" cy="60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551;p26">
              <a:extLst>
                <a:ext uri="{FF2B5EF4-FFF2-40B4-BE49-F238E27FC236}">
                  <a16:creationId xmlns:a16="http://schemas.microsoft.com/office/drawing/2014/main" id="{FF8940E0-E353-32DC-28B6-6DA8D6483D83}"/>
                </a:ext>
              </a:extLst>
            </p:cNvPr>
            <p:cNvSpPr txBox="1"/>
            <p:nvPr/>
          </p:nvSpPr>
          <p:spPr>
            <a:xfrm>
              <a:off x="2851524" y="2075838"/>
              <a:ext cx="3299981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01   /   </a:t>
              </a:r>
              <a:r>
                <a:rPr lang="ko-KR" altLang="en-US" sz="17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Fira Sans Extra Condensed Medium"/>
                  <a:sym typeface="Fira Sans Extra Condensed Medium"/>
                </a:rPr>
                <a:t>레거시 시스템 </a:t>
              </a:r>
              <a:r>
                <a:rPr lang="ko-KR" altLang="en-US" sz="1700" dirty="0" err="1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Fira Sans Extra Condensed Medium"/>
                  <a:sym typeface="Fira Sans Extra Condensed Medium"/>
                </a:rPr>
                <a:t>테이밍</a:t>
              </a:r>
              <a:endParaRPr sz="1700" dirty="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" name="Google Shape;552;p26">
              <a:extLst>
                <a:ext uri="{FF2B5EF4-FFF2-40B4-BE49-F238E27FC236}">
                  <a16:creationId xmlns:a16="http://schemas.microsoft.com/office/drawing/2014/main" id="{2454FEFA-870C-26EA-600A-B3513873DCC0}"/>
                </a:ext>
              </a:extLst>
            </p:cNvPr>
            <p:cNvSpPr txBox="1"/>
            <p:nvPr/>
          </p:nvSpPr>
          <p:spPr>
            <a:xfrm>
              <a:off x="2851525" y="2271267"/>
              <a:ext cx="3104700" cy="3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레거시 시스템 분석</a:t>
              </a:r>
              <a:r>
                <a:rPr lang="en-US" altLang="ko-KR" sz="12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/</a:t>
              </a:r>
              <a:r>
                <a:rPr lang="ko-KR" altLang="en-US" sz="1200" dirty="0" err="1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리팩토링</a:t>
              </a:r>
              <a:r>
                <a:rPr lang="en-US" altLang="ko-KR" sz="12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,</a:t>
              </a:r>
              <a:r>
                <a:rPr lang="ko-KR" altLang="en-US" sz="12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 </a:t>
              </a:r>
              <a:r>
                <a:rPr lang="en-US" altLang="ko-KR" sz="12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DB</a:t>
              </a:r>
              <a:r>
                <a:rPr lang="ko-KR" altLang="en-US" sz="1200" dirty="0">
                  <a:solidFill>
                    <a:srgbClr val="FFFFFF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  <a:cs typeface="Roboto"/>
                  <a:sym typeface="Roboto"/>
                </a:rPr>
                <a:t>설계</a:t>
              </a:r>
              <a:endParaRPr sz="1200" dirty="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endParaRPr>
            </a:p>
          </p:txBody>
        </p:sp>
        <p:sp>
          <p:nvSpPr>
            <p:cNvPr id="124" name="Google Shape;553;p26">
              <a:extLst>
                <a:ext uri="{FF2B5EF4-FFF2-40B4-BE49-F238E27FC236}">
                  <a16:creationId xmlns:a16="http://schemas.microsoft.com/office/drawing/2014/main" id="{888CB7C1-8C73-F9DE-15C8-BADAAE5F7FAC}"/>
                </a:ext>
              </a:extLst>
            </p:cNvPr>
            <p:cNvSpPr txBox="1"/>
            <p:nvPr/>
          </p:nvSpPr>
          <p:spPr>
            <a:xfrm>
              <a:off x="6638763" y="2168375"/>
              <a:ext cx="5913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3F216CF-3176-8529-CEBB-8E3C1EEA6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597" y="65375"/>
            <a:ext cx="1737315" cy="4579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7A842D-4461-1D91-46A9-7E24BC0CB185}"/>
              </a:ext>
            </a:extLst>
          </p:cNvPr>
          <p:cNvSpPr txBox="1"/>
          <p:nvPr/>
        </p:nvSpPr>
        <p:spPr>
          <a:xfrm>
            <a:off x="6703269" y="4701903"/>
            <a:ext cx="158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 Jira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에픽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목록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&gt;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C4436-E74F-D60C-570F-C231D914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50" y="536650"/>
            <a:ext cx="7723500" cy="481200"/>
          </a:xfrm>
        </p:spPr>
        <p:txBody>
          <a:bodyPr/>
          <a:lstStyle/>
          <a:p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설계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일정</a:t>
            </a:r>
            <a:endParaRPr lang="ko-KR" altLang="en-US" b="1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C33418E-D08D-1DB5-49F3-B9C150868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50" y="1300778"/>
            <a:ext cx="5685503" cy="3193793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1EE4F3B-F65D-A1E8-C5C8-9592C6B95151}"/>
              </a:ext>
            </a:extLst>
          </p:cNvPr>
          <p:cNvCxnSpPr>
            <a:cxnSpLocks/>
          </p:cNvCxnSpPr>
          <p:nvPr/>
        </p:nvCxnSpPr>
        <p:spPr>
          <a:xfrm>
            <a:off x="3819832" y="3510116"/>
            <a:ext cx="2050026" cy="1474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4CB2F8C-94E3-2A1A-EF8C-D5D4790E7ECF}"/>
              </a:ext>
            </a:extLst>
          </p:cNvPr>
          <p:cNvSpPr txBox="1"/>
          <p:nvPr/>
        </p:nvSpPr>
        <p:spPr>
          <a:xfrm>
            <a:off x="6813755" y="3983034"/>
            <a:ext cx="1858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Sprint +1 /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일정 변경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EDD3BD-6004-C65B-D924-783A883A1E88}"/>
              </a:ext>
            </a:extLst>
          </p:cNvPr>
          <p:cNvSpPr txBox="1"/>
          <p:nvPr/>
        </p:nvSpPr>
        <p:spPr>
          <a:xfrm>
            <a:off x="6673645" y="1269335"/>
            <a:ext cx="19984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일정 설계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</a:t>
            </a: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스프린트 주기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1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주일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총 스프린트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 실시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이후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,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회 추가 됨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스프린트 시작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화요일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                 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스프린트 종료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월요일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CAC4973-2B3F-4008-7D12-7752F47B7739}"/>
              </a:ext>
            </a:extLst>
          </p:cNvPr>
          <p:cNvCxnSpPr>
            <a:cxnSpLocks/>
          </p:cNvCxnSpPr>
          <p:nvPr/>
        </p:nvCxnSpPr>
        <p:spPr>
          <a:xfrm>
            <a:off x="5869858" y="3524865"/>
            <a:ext cx="0" cy="61205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AA61F66-5545-A883-43A0-651CD381A491}"/>
              </a:ext>
            </a:extLst>
          </p:cNvPr>
          <p:cNvCxnSpPr>
            <a:cxnSpLocks/>
          </p:cNvCxnSpPr>
          <p:nvPr/>
        </p:nvCxnSpPr>
        <p:spPr>
          <a:xfrm>
            <a:off x="5869858" y="4136923"/>
            <a:ext cx="94389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1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8"/>
          <p:cNvSpPr txBox="1">
            <a:spLocks noGrp="1"/>
          </p:cNvSpPr>
          <p:nvPr>
            <p:ph type="title"/>
          </p:nvPr>
        </p:nvSpPr>
        <p:spPr>
          <a:xfrm>
            <a:off x="2508257" y="1705707"/>
            <a:ext cx="4127486" cy="17320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팀 구성</a:t>
            </a:r>
            <a:endParaRPr sz="4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52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40"/>
          <p:cNvSpPr/>
          <p:nvPr/>
        </p:nvSpPr>
        <p:spPr>
          <a:xfrm>
            <a:off x="4567550" y="1094588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40"/>
          <p:cNvSpPr txBox="1"/>
          <p:nvPr/>
        </p:nvSpPr>
        <p:spPr>
          <a:xfrm>
            <a:off x="6165450" y="2130888"/>
            <a:ext cx="744114" cy="4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1700" b="1" dirty="0" err="1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엄희승</a:t>
            </a:r>
            <a:endParaRPr lang="ko-KR" altLang="en-US" sz="1700" b="1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213" name="Google Shape;1213;p40"/>
          <p:cNvSpPr txBox="1"/>
          <p:nvPr/>
        </p:nvSpPr>
        <p:spPr>
          <a:xfrm>
            <a:off x="6165450" y="2477737"/>
            <a:ext cx="2978550" cy="114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DB</a:t>
            </a: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설계</a:t>
            </a:r>
            <a:r>
              <a:rPr lang="en-US" altLang="ko-KR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/html</a:t>
            </a:r>
            <a:r>
              <a: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 →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 </a:t>
            </a:r>
            <a:r>
              <a:rPr lang="en-US" altLang="ko-KR" sz="1200" dirty="0" err="1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thymeleaf</a:t>
            </a: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문법 전환</a:t>
            </a:r>
            <a:endParaRPr lang="en-US" altLang="ko-KR" sz="1200" dirty="0">
              <a:solidFill>
                <a:srgbClr val="EC3A3B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                      </a:t>
            </a:r>
            <a:r>
              <a: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→ 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동적 페이지로 </a:t>
            </a:r>
            <a:r>
              <a:rPr lang="ko-KR" altLang="en-US" sz="1200" dirty="0" err="1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랜더링</a:t>
            </a:r>
            <a:endParaRPr lang="en-US" altLang="ko-KR" sz="1200" dirty="0">
              <a:solidFill>
                <a:srgbClr val="EC3A3B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페이지간 </a:t>
            </a:r>
            <a:r>
              <a:rPr lang="ko-KR" altLang="en-US" sz="1200" dirty="0" err="1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주소매핑</a:t>
            </a:r>
            <a:endParaRPr lang="ko-KR" altLang="en-US" sz="1200" dirty="0">
              <a:solidFill>
                <a:srgbClr val="EC3A3B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DB</a:t>
            </a: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관리</a:t>
            </a:r>
            <a:endParaRPr lang="en-US" altLang="ko-KR" sz="1200" dirty="0">
              <a:solidFill>
                <a:srgbClr val="EC3A3B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로그인 정보 </a:t>
            </a: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세션관리</a:t>
            </a:r>
            <a:endParaRPr lang="en-US" altLang="ko-KR" sz="1200" dirty="0">
              <a:solidFill>
                <a:srgbClr val="EC3A3B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MVC</a:t>
            </a: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패턴 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설계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sp>
        <p:nvSpPr>
          <p:cNvPr id="1214" name="Google Shape;1214;p40"/>
          <p:cNvSpPr txBox="1"/>
          <p:nvPr/>
        </p:nvSpPr>
        <p:spPr>
          <a:xfrm>
            <a:off x="2234436" y="2130888"/>
            <a:ext cx="735214" cy="4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여운용</a:t>
            </a:r>
            <a:endParaRPr sz="1700" b="1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215" name="Google Shape;1215;p40"/>
          <p:cNvSpPr txBox="1"/>
          <p:nvPr/>
        </p:nvSpPr>
        <p:spPr>
          <a:xfrm>
            <a:off x="294968" y="2477736"/>
            <a:ext cx="2674682" cy="79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로그인</a:t>
            </a:r>
            <a:r>
              <a:rPr lang="en-US" altLang="ko-KR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&amp;</a:t>
            </a: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회원가입 페이지 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구현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스프린트 </a:t>
            </a: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회의 </a:t>
            </a:r>
            <a:r>
              <a:rPr lang="ko-KR" altLang="en-US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내용정리</a:t>
            </a:r>
            <a:r>
              <a:rPr lang="en-US" altLang="ko-KR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/</a:t>
            </a: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기록</a:t>
            </a:r>
            <a:endParaRPr lang="en-US" altLang="ko-KR" sz="1200" dirty="0">
              <a:solidFill>
                <a:srgbClr val="EC3A3B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프론트 최종 웹페이지 </a:t>
            </a: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병합</a:t>
            </a:r>
            <a:r>
              <a:rPr lang="en-US" altLang="ko-KR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&amp;</a:t>
            </a: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관리</a:t>
            </a:r>
            <a:endParaRPr lang="en-US" altLang="ko-KR" sz="1200" dirty="0">
              <a:solidFill>
                <a:srgbClr val="EC3A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6" name="Google Shape;1216;p40"/>
          <p:cNvSpPr txBox="1"/>
          <p:nvPr/>
        </p:nvSpPr>
        <p:spPr>
          <a:xfrm>
            <a:off x="1515475" y="4071950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웹 페이지 </a:t>
            </a: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컨텐츠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 정리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레이아웃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 정리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+ Product</a:t>
            </a: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 </a:t>
            </a:r>
            <a:r>
              <a:rPr lang="en-US" altLang="ko-KR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Owner</a:t>
            </a:r>
          </a:p>
        </p:txBody>
      </p:sp>
      <p:sp>
        <p:nvSpPr>
          <p:cNvPr id="1217" name="Google Shape;1217;p40"/>
          <p:cNvSpPr txBox="1"/>
          <p:nvPr/>
        </p:nvSpPr>
        <p:spPr>
          <a:xfrm>
            <a:off x="3623382" y="313023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손현태</a:t>
            </a:r>
            <a:endParaRPr sz="1700" b="1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218" name="Google Shape;1218;p40"/>
          <p:cNvSpPr txBox="1"/>
          <p:nvPr/>
        </p:nvSpPr>
        <p:spPr>
          <a:xfrm>
            <a:off x="5693700" y="536650"/>
            <a:ext cx="762102" cy="4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장현석</a:t>
            </a:r>
          </a:p>
        </p:txBody>
      </p:sp>
      <p:sp>
        <p:nvSpPr>
          <p:cNvPr id="1219" name="Google Shape;1219;p40"/>
          <p:cNvSpPr txBox="1"/>
          <p:nvPr/>
        </p:nvSpPr>
        <p:spPr>
          <a:xfrm>
            <a:off x="5693700" y="883499"/>
            <a:ext cx="3058016" cy="1222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DB</a:t>
            </a: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설계</a:t>
            </a:r>
            <a:endParaRPr lang="en-US" altLang="ko-KR" sz="1200" dirty="0">
              <a:solidFill>
                <a:srgbClr val="EC3A3B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DB 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흐름도 작성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예약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 리스트 출력 설계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예약 </a:t>
            </a: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수정 기능 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설계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sp>
        <p:nvSpPr>
          <p:cNvPr id="1220" name="Google Shape;1220;p40"/>
          <p:cNvSpPr txBox="1"/>
          <p:nvPr/>
        </p:nvSpPr>
        <p:spPr>
          <a:xfrm>
            <a:off x="2729449" y="536675"/>
            <a:ext cx="670625" cy="4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박</a:t>
            </a:r>
            <a:r>
              <a:rPr lang="en-US" altLang="ko-KR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 </a:t>
            </a:r>
            <a:r>
              <a:rPr lang="ko-KR" altLang="en-US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건</a:t>
            </a:r>
          </a:p>
        </p:txBody>
      </p:sp>
      <p:sp>
        <p:nvSpPr>
          <p:cNvPr id="1221" name="Google Shape;1221;p40"/>
          <p:cNvSpPr txBox="1"/>
          <p:nvPr/>
        </p:nvSpPr>
        <p:spPr>
          <a:xfrm>
            <a:off x="560439" y="883524"/>
            <a:ext cx="2839636" cy="107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레스토랑 </a:t>
            </a: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메인 페이지 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구현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로그인 전 후 페이지 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차별화 및 연동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반응형 웹 페이지 전환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예약 페이지 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구축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프론트 웹 페이지 최종 </a:t>
            </a: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테스터</a:t>
            </a:r>
            <a:endParaRPr lang="en-US" altLang="ko-KR" sz="1200" dirty="0">
              <a:solidFill>
                <a:srgbClr val="EC3A3B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sp>
        <p:nvSpPr>
          <p:cNvPr id="1222" name="Google Shape;1222;p40"/>
          <p:cNvSpPr txBox="1"/>
          <p:nvPr/>
        </p:nvSpPr>
        <p:spPr>
          <a:xfrm>
            <a:off x="5693700" y="3725125"/>
            <a:ext cx="744114" cy="4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강정수</a:t>
            </a:r>
            <a:endParaRPr sz="1700" b="1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1223" name="Google Shape;1223;p40"/>
          <p:cNvSpPr txBox="1"/>
          <p:nvPr/>
        </p:nvSpPr>
        <p:spPr>
          <a:xfrm>
            <a:off x="5693700" y="4071974"/>
            <a:ext cx="2356350" cy="876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DB</a:t>
            </a: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설계 </a:t>
            </a:r>
            <a:endParaRPr lang="en-US" altLang="ko-KR" sz="1200" dirty="0">
              <a:solidFill>
                <a:srgbClr val="EC3A3B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html,css</a:t>
            </a:r>
            <a:r>
              <a:rPr lang="en-US" altLang="ko-KR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 </a:t>
            </a: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요구사항에 맞게 </a:t>
            </a: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수정</a:t>
            </a:r>
            <a:endParaRPr lang="en-US" altLang="ko-KR" sz="1200" dirty="0">
              <a:solidFill>
                <a:srgbClr val="EC3A3B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오류 </a:t>
            </a:r>
            <a:r>
              <a:rPr lang="ko-KR" altLang="en-US" sz="1200" dirty="0">
                <a:solidFill>
                  <a:srgbClr val="EC3A3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검증 로직 설계</a:t>
            </a:r>
            <a:endParaRPr lang="en-US" altLang="ko-KR" sz="1200" dirty="0">
              <a:solidFill>
                <a:srgbClr val="EC3A3B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시간 검증 로직 설계</a:t>
            </a:r>
            <a:endParaRPr lang="en-US" altLang="ko-KR" sz="1200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  <p:sp>
        <p:nvSpPr>
          <p:cNvPr id="1224" name="Google Shape;1224;p40"/>
          <p:cNvSpPr txBox="1"/>
          <p:nvPr/>
        </p:nvSpPr>
        <p:spPr>
          <a:xfrm>
            <a:off x="2645005" y="3725100"/>
            <a:ext cx="755070" cy="4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김선휘</a:t>
            </a:r>
            <a:endParaRPr sz="1700" b="1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grpSp>
        <p:nvGrpSpPr>
          <p:cNvPr id="1225" name="Google Shape;1225;p40"/>
          <p:cNvGrpSpPr/>
          <p:nvPr/>
        </p:nvGrpSpPr>
        <p:grpSpPr>
          <a:xfrm>
            <a:off x="4062822" y="1035525"/>
            <a:ext cx="1021930" cy="947381"/>
            <a:chOff x="4062822" y="1217950"/>
            <a:chExt cx="1021930" cy="947381"/>
          </a:xfrm>
        </p:grpSpPr>
        <p:sp>
          <p:nvSpPr>
            <p:cNvPr id="1226" name="Google Shape;1226;p40"/>
            <p:cNvSpPr/>
            <p:nvPr/>
          </p:nvSpPr>
          <p:spPr>
            <a:xfrm>
              <a:off x="4062822" y="1622841"/>
              <a:ext cx="1021930" cy="542490"/>
            </a:xfrm>
            <a:custGeom>
              <a:avLst/>
              <a:gdLst/>
              <a:ahLst/>
              <a:cxnLst/>
              <a:rect l="l" t="t" r="r" b="b"/>
              <a:pathLst>
                <a:path w="46007" h="24420" extrusionOk="0">
                  <a:moveTo>
                    <a:pt x="11550" y="17550"/>
                  </a:moveTo>
                  <a:cubicBezTo>
                    <a:pt x="11550" y="16479"/>
                    <a:pt x="10704" y="15609"/>
                    <a:pt x="9669" y="15609"/>
                  </a:cubicBezTo>
                  <a:cubicBezTo>
                    <a:pt x="9657" y="15609"/>
                    <a:pt x="9633" y="15609"/>
                    <a:pt x="9621" y="15609"/>
                  </a:cubicBezTo>
                  <a:cubicBezTo>
                    <a:pt x="9180" y="15621"/>
                    <a:pt x="8752" y="15717"/>
                    <a:pt x="8418" y="15800"/>
                  </a:cubicBezTo>
                  <a:cubicBezTo>
                    <a:pt x="8287" y="15824"/>
                    <a:pt x="8168" y="15859"/>
                    <a:pt x="8049" y="15895"/>
                  </a:cubicBezTo>
                  <a:cubicBezTo>
                    <a:pt x="7847" y="15955"/>
                    <a:pt x="7537" y="16074"/>
                    <a:pt x="7335" y="16169"/>
                  </a:cubicBezTo>
                  <a:cubicBezTo>
                    <a:pt x="6930" y="16359"/>
                    <a:pt x="6573" y="16562"/>
                    <a:pt x="6240" y="16776"/>
                  </a:cubicBezTo>
                  <a:cubicBezTo>
                    <a:pt x="6228" y="16788"/>
                    <a:pt x="6216" y="16788"/>
                    <a:pt x="6204" y="16800"/>
                  </a:cubicBezTo>
                  <a:cubicBezTo>
                    <a:pt x="5894" y="17026"/>
                    <a:pt x="5585" y="17276"/>
                    <a:pt x="5287" y="17538"/>
                  </a:cubicBezTo>
                  <a:cubicBezTo>
                    <a:pt x="5216" y="17610"/>
                    <a:pt x="5132" y="17669"/>
                    <a:pt x="5049" y="17729"/>
                  </a:cubicBezTo>
                  <a:cubicBezTo>
                    <a:pt x="5037" y="17729"/>
                    <a:pt x="5025" y="17741"/>
                    <a:pt x="5013" y="17752"/>
                  </a:cubicBezTo>
                  <a:cubicBezTo>
                    <a:pt x="4930" y="17824"/>
                    <a:pt x="4847" y="17872"/>
                    <a:pt x="4763" y="17919"/>
                  </a:cubicBezTo>
                  <a:cubicBezTo>
                    <a:pt x="4596" y="18026"/>
                    <a:pt x="4430" y="18098"/>
                    <a:pt x="4251" y="18145"/>
                  </a:cubicBezTo>
                  <a:cubicBezTo>
                    <a:pt x="4239" y="18145"/>
                    <a:pt x="4227" y="18145"/>
                    <a:pt x="4215" y="18157"/>
                  </a:cubicBezTo>
                  <a:cubicBezTo>
                    <a:pt x="4025" y="18217"/>
                    <a:pt x="3823" y="18241"/>
                    <a:pt x="3608" y="18241"/>
                  </a:cubicBezTo>
                  <a:lnTo>
                    <a:pt x="3608" y="18241"/>
                  </a:lnTo>
                  <a:cubicBezTo>
                    <a:pt x="3251" y="18241"/>
                    <a:pt x="2882" y="18169"/>
                    <a:pt x="2513" y="18014"/>
                  </a:cubicBezTo>
                  <a:cubicBezTo>
                    <a:pt x="1858" y="17741"/>
                    <a:pt x="1298" y="17276"/>
                    <a:pt x="882" y="16645"/>
                  </a:cubicBezTo>
                  <a:cubicBezTo>
                    <a:pt x="667" y="16336"/>
                    <a:pt x="489" y="16002"/>
                    <a:pt x="358" y="15645"/>
                  </a:cubicBezTo>
                  <a:cubicBezTo>
                    <a:pt x="334" y="15609"/>
                    <a:pt x="322" y="15586"/>
                    <a:pt x="310" y="15550"/>
                  </a:cubicBezTo>
                  <a:cubicBezTo>
                    <a:pt x="298" y="15538"/>
                    <a:pt x="298" y="15538"/>
                    <a:pt x="298" y="15526"/>
                  </a:cubicBezTo>
                  <a:cubicBezTo>
                    <a:pt x="286" y="15490"/>
                    <a:pt x="286" y="15455"/>
                    <a:pt x="275" y="15419"/>
                  </a:cubicBezTo>
                  <a:cubicBezTo>
                    <a:pt x="13" y="14621"/>
                    <a:pt x="1" y="13788"/>
                    <a:pt x="215" y="13014"/>
                  </a:cubicBezTo>
                  <a:cubicBezTo>
                    <a:pt x="382" y="12442"/>
                    <a:pt x="691" y="11918"/>
                    <a:pt x="1132" y="11430"/>
                  </a:cubicBezTo>
                  <a:cubicBezTo>
                    <a:pt x="1310" y="11240"/>
                    <a:pt x="1513" y="11073"/>
                    <a:pt x="1846" y="10871"/>
                  </a:cubicBezTo>
                  <a:cubicBezTo>
                    <a:pt x="2156" y="10692"/>
                    <a:pt x="2418" y="10573"/>
                    <a:pt x="2668" y="10502"/>
                  </a:cubicBezTo>
                  <a:cubicBezTo>
                    <a:pt x="2942" y="10430"/>
                    <a:pt x="3227" y="10383"/>
                    <a:pt x="3501" y="10371"/>
                  </a:cubicBezTo>
                  <a:cubicBezTo>
                    <a:pt x="3537" y="10371"/>
                    <a:pt x="3584" y="10371"/>
                    <a:pt x="3632" y="10371"/>
                  </a:cubicBezTo>
                  <a:lnTo>
                    <a:pt x="3704" y="10371"/>
                  </a:lnTo>
                  <a:cubicBezTo>
                    <a:pt x="3763" y="10371"/>
                    <a:pt x="3823" y="10383"/>
                    <a:pt x="3882" y="10383"/>
                  </a:cubicBezTo>
                  <a:cubicBezTo>
                    <a:pt x="4001" y="10394"/>
                    <a:pt x="4132" y="10418"/>
                    <a:pt x="4251" y="10454"/>
                  </a:cubicBezTo>
                  <a:cubicBezTo>
                    <a:pt x="4692" y="10561"/>
                    <a:pt x="5120" y="10656"/>
                    <a:pt x="5537" y="10716"/>
                  </a:cubicBezTo>
                  <a:cubicBezTo>
                    <a:pt x="6037" y="10811"/>
                    <a:pt x="6442" y="10883"/>
                    <a:pt x="6835" y="10918"/>
                  </a:cubicBezTo>
                  <a:cubicBezTo>
                    <a:pt x="6966" y="10942"/>
                    <a:pt x="7097" y="10954"/>
                    <a:pt x="7240" y="10954"/>
                  </a:cubicBezTo>
                  <a:cubicBezTo>
                    <a:pt x="7311" y="10966"/>
                    <a:pt x="7394" y="10966"/>
                    <a:pt x="7466" y="10978"/>
                  </a:cubicBezTo>
                  <a:cubicBezTo>
                    <a:pt x="7680" y="11002"/>
                    <a:pt x="7906" y="11014"/>
                    <a:pt x="8121" y="11025"/>
                  </a:cubicBezTo>
                  <a:cubicBezTo>
                    <a:pt x="8228" y="11037"/>
                    <a:pt x="8347" y="11037"/>
                    <a:pt x="8466" y="11037"/>
                  </a:cubicBezTo>
                  <a:lnTo>
                    <a:pt x="8549" y="11037"/>
                  </a:lnTo>
                  <a:cubicBezTo>
                    <a:pt x="8740" y="11037"/>
                    <a:pt x="8930" y="11037"/>
                    <a:pt x="9121" y="11025"/>
                  </a:cubicBezTo>
                  <a:cubicBezTo>
                    <a:pt x="9216" y="11025"/>
                    <a:pt x="9323" y="11025"/>
                    <a:pt x="9419" y="11025"/>
                  </a:cubicBezTo>
                  <a:cubicBezTo>
                    <a:pt x="10609" y="10978"/>
                    <a:pt x="11550" y="9978"/>
                    <a:pt x="11550" y="8787"/>
                  </a:cubicBezTo>
                  <a:lnTo>
                    <a:pt x="11550" y="750"/>
                  </a:lnTo>
                  <a:cubicBezTo>
                    <a:pt x="13967" y="393"/>
                    <a:pt x="16229" y="143"/>
                    <a:pt x="18289" y="12"/>
                  </a:cubicBezTo>
                  <a:lnTo>
                    <a:pt x="18289" y="12"/>
                  </a:lnTo>
                  <a:cubicBezTo>
                    <a:pt x="18372" y="12"/>
                    <a:pt x="18420" y="48"/>
                    <a:pt x="18432" y="84"/>
                  </a:cubicBezTo>
                  <a:cubicBezTo>
                    <a:pt x="18467" y="131"/>
                    <a:pt x="18479" y="179"/>
                    <a:pt x="18455" y="238"/>
                  </a:cubicBezTo>
                  <a:cubicBezTo>
                    <a:pt x="18360" y="512"/>
                    <a:pt x="18241" y="810"/>
                    <a:pt x="18110" y="1096"/>
                  </a:cubicBezTo>
                  <a:cubicBezTo>
                    <a:pt x="17789" y="1798"/>
                    <a:pt x="17646" y="2560"/>
                    <a:pt x="17681" y="3346"/>
                  </a:cubicBezTo>
                  <a:cubicBezTo>
                    <a:pt x="17681" y="3346"/>
                    <a:pt x="17681" y="3346"/>
                    <a:pt x="17681" y="3358"/>
                  </a:cubicBezTo>
                  <a:cubicBezTo>
                    <a:pt x="17789" y="5632"/>
                    <a:pt x="19336" y="7573"/>
                    <a:pt x="21527" y="8192"/>
                  </a:cubicBezTo>
                  <a:cubicBezTo>
                    <a:pt x="22003" y="8323"/>
                    <a:pt x="22480" y="8406"/>
                    <a:pt x="22968" y="8418"/>
                  </a:cubicBezTo>
                  <a:cubicBezTo>
                    <a:pt x="22980" y="8418"/>
                    <a:pt x="23015" y="8418"/>
                    <a:pt x="23027" y="8418"/>
                  </a:cubicBezTo>
                  <a:cubicBezTo>
                    <a:pt x="23516" y="8406"/>
                    <a:pt x="24004" y="8323"/>
                    <a:pt x="24468" y="8192"/>
                  </a:cubicBezTo>
                  <a:cubicBezTo>
                    <a:pt x="26659" y="7573"/>
                    <a:pt x="28207" y="5632"/>
                    <a:pt x="28314" y="3370"/>
                  </a:cubicBezTo>
                  <a:cubicBezTo>
                    <a:pt x="28314" y="3358"/>
                    <a:pt x="28326" y="3346"/>
                    <a:pt x="28326" y="3346"/>
                  </a:cubicBezTo>
                  <a:cubicBezTo>
                    <a:pt x="28349" y="2560"/>
                    <a:pt x="28207" y="1798"/>
                    <a:pt x="27885" y="1096"/>
                  </a:cubicBezTo>
                  <a:cubicBezTo>
                    <a:pt x="27766" y="798"/>
                    <a:pt x="27647" y="512"/>
                    <a:pt x="27540" y="238"/>
                  </a:cubicBezTo>
                  <a:cubicBezTo>
                    <a:pt x="27528" y="179"/>
                    <a:pt x="27528" y="131"/>
                    <a:pt x="27564" y="84"/>
                  </a:cubicBezTo>
                  <a:cubicBezTo>
                    <a:pt x="27587" y="48"/>
                    <a:pt x="27623" y="0"/>
                    <a:pt x="27707" y="0"/>
                  </a:cubicBezTo>
                  <a:cubicBezTo>
                    <a:pt x="29778" y="143"/>
                    <a:pt x="32040" y="393"/>
                    <a:pt x="34445" y="750"/>
                  </a:cubicBezTo>
                  <a:lnTo>
                    <a:pt x="34445" y="8787"/>
                  </a:lnTo>
                  <a:cubicBezTo>
                    <a:pt x="34445" y="9978"/>
                    <a:pt x="35398" y="10978"/>
                    <a:pt x="36553" y="11014"/>
                  </a:cubicBezTo>
                  <a:cubicBezTo>
                    <a:pt x="36684" y="11025"/>
                    <a:pt x="36779" y="11025"/>
                    <a:pt x="36886" y="11025"/>
                  </a:cubicBezTo>
                  <a:cubicBezTo>
                    <a:pt x="37077" y="11037"/>
                    <a:pt x="37255" y="11037"/>
                    <a:pt x="37446" y="11037"/>
                  </a:cubicBezTo>
                  <a:cubicBezTo>
                    <a:pt x="37601" y="11037"/>
                    <a:pt x="37743" y="11037"/>
                    <a:pt x="37886" y="11025"/>
                  </a:cubicBezTo>
                  <a:cubicBezTo>
                    <a:pt x="38101" y="11014"/>
                    <a:pt x="38327" y="11002"/>
                    <a:pt x="38541" y="10978"/>
                  </a:cubicBezTo>
                  <a:cubicBezTo>
                    <a:pt x="38613" y="10966"/>
                    <a:pt x="38684" y="10966"/>
                    <a:pt x="38756" y="10954"/>
                  </a:cubicBezTo>
                  <a:cubicBezTo>
                    <a:pt x="38898" y="10954"/>
                    <a:pt x="39041" y="10942"/>
                    <a:pt x="39172" y="10918"/>
                  </a:cubicBezTo>
                  <a:cubicBezTo>
                    <a:pt x="39553" y="10883"/>
                    <a:pt x="39970" y="10811"/>
                    <a:pt x="40458" y="10716"/>
                  </a:cubicBezTo>
                  <a:cubicBezTo>
                    <a:pt x="40875" y="10656"/>
                    <a:pt x="41303" y="10561"/>
                    <a:pt x="41756" y="10454"/>
                  </a:cubicBezTo>
                  <a:cubicBezTo>
                    <a:pt x="41875" y="10418"/>
                    <a:pt x="41994" y="10394"/>
                    <a:pt x="42125" y="10383"/>
                  </a:cubicBezTo>
                  <a:cubicBezTo>
                    <a:pt x="42208" y="10371"/>
                    <a:pt x="42292" y="10371"/>
                    <a:pt x="42375" y="10371"/>
                  </a:cubicBezTo>
                  <a:cubicBezTo>
                    <a:pt x="42411" y="10371"/>
                    <a:pt x="42458" y="10371"/>
                    <a:pt x="42506" y="10371"/>
                  </a:cubicBezTo>
                  <a:cubicBezTo>
                    <a:pt x="42780" y="10383"/>
                    <a:pt x="43054" y="10430"/>
                    <a:pt x="43339" y="10502"/>
                  </a:cubicBezTo>
                  <a:cubicBezTo>
                    <a:pt x="43578" y="10561"/>
                    <a:pt x="43851" y="10692"/>
                    <a:pt x="44173" y="10883"/>
                  </a:cubicBezTo>
                  <a:cubicBezTo>
                    <a:pt x="44482" y="11073"/>
                    <a:pt x="44697" y="11240"/>
                    <a:pt x="44863" y="11430"/>
                  </a:cubicBezTo>
                  <a:cubicBezTo>
                    <a:pt x="45316" y="11918"/>
                    <a:pt x="45614" y="12442"/>
                    <a:pt x="45780" y="13002"/>
                  </a:cubicBezTo>
                  <a:cubicBezTo>
                    <a:pt x="46006" y="13788"/>
                    <a:pt x="45983" y="14621"/>
                    <a:pt x="45733" y="15419"/>
                  </a:cubicBezTo>
                  <a:cubicBezTo>
                    <a:pt x="45721" y="15455"/>
                    <a:pt x="45709" y="15490"/>
                    <a:pt x="45697" y="15526"/>
                  </a:cubicBezTo>
                  <a:cubicBezTo>
                    <a:pt x="45697" y="15538"/>
                    <a:pt x="45697" y="15538"/>
                    <a:pt x="45697" y="15550"/>
                  </a:cubicBezTo>
                  <a:cubicBezTo>
                    <a:pt x="45673" y="15586"/>
                    <a:pt x="45661" y="15609"/>
                    <a:pt x="45649" y="15645"/>
                  </a:cubicBezTo>
                  <a:cubicBezTo>
                    <a:pt x="45518" y="16002"/>
                    <a:pt x="45340" y="16336"/>
                    <a:pt x="45125" y="16645"/>
                  </a:cubicBezTo>
                  <a:cubicBezTo>
                    <a:pt x="44697" y="17276"/>
                    <a:pt x="44137" y="17741"/>
                    <a:pt x="43470" y="18026"/>
                  </a:cubicBezTo>
                  <a:cubicBezTo>
                    <a:pt x="43113" y="18169"/>
                    <a:pt x="42756" y="18241"/>
                    <a:pt x="42411" y="18241"/>
                  </a:cubicBezTo>
                  <a:cubicBezTo>
                    <a:pt x="42196" y="18241"/>
                    <a:pt x="41982" y="18217"/>
                    <a:pt x="41792" y="18157"/>
                  </a:cubicBezTo>
                  <a:cubicBezTo>
                    <a:pt x="41768" y="18145"/>
                    <a:pt x="41756" y="18145"/>
                    <a:pt x="41744" y="18145"/>
                  </a:cubicBezTo>
                  <a:cubicBezTo>
                    <a:pt x="41577" y="18098"/>
                    <a:pt x="41399" y="18026"/>
                    <a:pt x="41232" y="17919"/>
                  </a:cubicBezTo>
                  <a:cubicBezTo>
                    <a:pt x="41149" y="17872"/>
                    <a:pt x="41077" y="17824"/>
                    <a:pt x="40982" y="17752"/>
                  </a:cubicBezTo>
                  <a:cubicBezTo>
                    <a:pt x="40970" y="17741"/>
                    <a:pt x="40958" y="17729"/>
                    <a:pt x="40946" y="17729"/>
                  </a:cubicBezTo>
                  <a:cubicBezTo>
                    <a:pt x="40875" y="17669"/>
                    <a:pt x="40791" y="17610"/>
                    <a:pt x="40708" y="17538"/>
                  </a:cubicBezTo>
                  <a:cubicBezTo>
                    <a:pt x="40422" y="17276"/>
                    <a:pt x="40113" y="17026"/>
                    <a:pt x="39791" y="16800"/>
                  </a:cubicBezTo>
                  <a:cubicBezTo>
                    <a:pt x="39791" y="16788"/>
                    <a:pt x="39779" y="16788"/>
                    <a:pt x="39768" y="16776"/>
                  </a:cubicBezTo>
                  <a:cubicBezTo>
                    <a:pt x="39434" y="16562"/>
                    <a:pt x="39077" y="16359"/>
                    <a:pt x="38672" y="16169"/>
                  </a:cubicBezTo>
                  <a:cubicBezTo>
                    <a:pt x="38458" y="16074"/>
                    <a:pt x="38148" y="15955"/>
                    <a:pt x="37946" y="15895"/>
                  </a:cubicBezTo>
                  <a:cubicBezTo>
                    <a:pt x="37827" y="15859"/>
                    <a:pt x="37720" y="15824"/>
                    <a:pt x="37601" y="15800"/>
                  </a:cubicBezTo>
                  <a:cubicBezTo>
                    <a:pt x="37243" y="15717"/>
                    <a:pt x="36827" y="15621"/>
                    <a:pt x="36374" y="15609"/>
                  </a:cubicBezTo>
                  <a:cubicBezTo>
                    <a:pt x="36374" y="15609"/>
                    <a:pt x="36339" y="15609"/>
                    <a:pt x="36339" y="15609"/>
                  </a:cubicBezTo>
                  <a:cubicBezTo>
                    <a:pt x="35303" y="15609"/>
                    <a:pt x="34445" y="16479"/>
                    <a:pt x="34445" y="17550"/>
                  </a:cubicBezTo>
                  <a:lnTo>
                    <a:pt x="34445" y="24420"/>
                  </a:lnTo>
                  <a:cubicBezTo>
                    <a:pt x="32707" y="23706"/>
                    <a:pt x="30457" y="23075"/>
                    <a:pt x="27171" y="22896"/>
                  </a:cubicBezTo>
                  <a:cubicBezTo>
                    <a:pt x="27016" y="22884"/>
                    <a:pt x="26945" y="22801"/>
                    <a:pt x="26909" y="22741"/>
                  </a:cubicBezTo>
                  <a:cubicBezTo>
                    <a:pt x="26873" y="22694"/>
                    <a:pt x="26825" y="22586"/>
                    <a:pt x="26885" y="22455"/>
                  </a:cubicBezTo>
                  <a:cubicBezTo>
                    <a:pt x="26956" y="22289"/>
                    <a:pt x="27028" y="22110"/>
                    <a:pt x="27123" y="21920"/>
                  </a:cubicBezTo>
                  <a:cubicBezTo>
                    <a:pt x="27421" y="21241"/>
                    <a:pt x="27599" y="20527"/>
                    <a:pt x="27623" y="19777"/>
                  </a:cubicBezTo>
                  <a:cubicBezTo>
                    <a:pt x="27718" y="18145"/>
                    <a:pt x="27254" y="16693"/>
                    <a:pt x="26313" y="15705"/>
                  </a:cubicBezTo>
                  <a:cubicBezTo>
                    <a:pt x="25492" y="14835"/>
                    <a:pt x="24349" y="14371"/>
                    <a:pt x="23004" y="14371"/>
                  </a:cubicBezTo>
                  <a:cubicBezTo>
                    <a:pt x="21658" y="14371"/>
                    <a:pt x="20515" y="14835"/>
                    <a:pt x="19682" y="15705"/>
                  </a:cubicBezTo>
                  <a:cubicBezTo>
                    <a:pt x="18753" y="16693"/>
                    <a:pt x="18289" y="18145"/>
                    <a:pt x="18372" y="19788"/>
                  </a:cubicBezTo>
                  <a:cubicBezTo>
                    <a:pt x="18408" y="20527"/>
                    <a:pt x="18574" y="21241"/>
                    <a:pt x="18884" y="21920"/>
                  </a:cubicBezTo>
                  <a:cubicBezTo>
                    <a:pt x="18967" y="22110"/>
                    <a:pt x="19051" y="22289"/>
                    <a:pt x="19122" y="22455"/>
                  </a:cubicBezTo>
                  <a:cubicBezTo>
                    <a:pt x="19170" y="22586"/>
                    <a:pt x="19122" y="22694"/>
                    <a:pt x="19098" y="22741"/>
                  </a:cubicBezTo>
                  <a:cubicBezTo>
                    <a:pt x="19063" y="22801"/>
                    <a:pt x="18979" y="22884"/>
                    <a:pt x="18824" y="22896"/>
                  </a:cubicBezTo>
                  <a:cubicBezTo>
                    <a:pt x="15550" y="23075"/>
                    <a:pt x="13288" y="23706"/>
                    <a:pt x="11550" y="24420"/>
                  </a:cubicBezTo>
                  <a:lnTo>
                    <a:pt x="11550" y="1755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4565700" y="1217950"/>
              <a:ext cx="16200" cy="606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40"/>
          <p:cNvGrpSpPr/>
          <p:nvPr/>
        </p:nvGrpSpPr>
        <p:grpSpPr>
          <a:xfrm>
            <a:off x="4866826" y="1225809"/>
            <a:ext cx="755070" cy="1103351"/>
            <a:chOff x="4866826" y="1408234"/>
            <a:chExt cx="755070" cy="1103351"/>
          </a:xfrm>
        </p:grpSpPr>
        <p:sp>
          <p:nvSpPr>
            <p:cNvPr id="1229" name="Google Shape;1229;p40"/>
            <p:cNvSpPr/>
            <p:nvPr/>
          </p:nvSpPr>
          <p:spPr>
            <a:xfrm>
              <a:off x="4866826" y="1511487"/>
              <a:ext cx="755070" cy="1000097"/>
            </a:xfrm>
            <a:custGeom>
              <a:avLst/>
              <a:gdLst/>
              <a:ahLst/>
              <a:cxnLst/>
              <a:rect l="l" t="t" r="r" b="b"/>
              <a:pathLst>
                <a:path w="33993" h="45019" extrusionOk="0">
                  <a:moveTo>
                    <a:pt x="7299" y="45018"/>
                  </a:moveTo>
                  <a:cubicBezTo>
                    <a:pt x="7228" y="45018"/>
                    <a:pt x="7156" y="45018"/>
                    <a:pt x="7085" y="45018"/>
                  </a:cubicBezTo>
                  <a:cubicBezTo>
                    <a:pt x="5751" y="44959"/>
                    <a:pt x="4180" y="44149"/>
                    <a:pt x="2989" y="42899"/>
                  </a:cubicBezTo>
                  <a:cubicBezTo>
                    <a:pt x="2620" y="42506"/>
                    <a:pt x="2310" y="42089"/>
                    <a:pt x="2060" y="41649"/>
                  </a:cubicBezTo>
                  <a:cubicBezTo>
                    <a:pt x="1858" y="41256"/>
                    <a:pt x="1691" y="40851"/>
                    <a:pt x="1608" y="40446"/>
                  </a:cubicBezTo>
                  <a:cubicBezTo>
                    <a:pt x="1525" y="40089"/>
                    <a:pt x="1501" y="39756"/>
                    <a:pt x="1548" y="39458"/>
                  </a:cubicBezTo>
                  <a:cubicBezTo>
                    <a:pt x="1584" y="39196"/>
                    <a:pt x="1668" y="38958"/>
                    <a:pt x="1799" y="38767"/>
                  </a:cubicBezTo>
                  <a:cubicBezTo>
                    <a:pt x="1965" y="38529"/>
                    <a:pt x="2203" y="38363"/>
                    <a:pt x="2525" y="38255"/>
                  </a:cubicBezTo>
                  <a:cubicBezTo>
                    <a:pt x="3156" y="38053"/>
                    <a:pt x="3739" y="37767"/>
                    <a:pt x="4251" y="37410"/>
                  </a:cubicBezTo>
                  <a:cubicBezTo>
                    <a:pt x="4680" y="37112"/>
                    <a:pt x="4966" y="36601"/>
                    <a:pt x="5025" y="35993"/>
                  </a:cubicBezTo>
                  <a:cubicBezTo>
                    <a:pt x="5120" y="35160"/>
                    <a:pt x="4823" y="34195"/>
                    <a:pt x="4311" y="33624"/>
                  </a:cubicBezTo>
                  <a:cubicBezTo>
                    <a:pt x="2965" y="32160"/>
                    <a:pt x="1132" y="30814"/>
                    <a:pt x="1" y="30219"/>
                  </a:cubicBezTo>
                  <a:lnTo>
                    <a:pt x="1" y="22563"/>
                  </a:lnTo>
                  <a:cubicBezTo>
                    <a:pt x="1" y="22468"/>
                    <a:pt x="72" y="22373"/>
                    <a:pt x="144" y="22373"/>
                  </a:cubicBezTo>
                  <a:cubicBezTo>
                    <a:pt x="417" y="22373"/>
                    <a:pt x="715" y="22444"/>
                    <a:pt x="1001" y="22504"/>
                  </a:cubicBezTo>
                  <a:cubicBezTo>
                    <a:pt x="1072" y="22527"/>
                    <a:pt x="1167" y="22551"/>
                    <a:pt x="1251" y="22575"/>
                  </a:cubicBezTo>
                  <a:cubicBezTo>
                    <a:pt x="1382" y="22611"/>
                    <a:pt x="1608" y="22706"/>
                    <a:pt x="1739" y="22765"/>
                  </a:cubicBezTo>
                  <a:cubicBezTo>
                    <a:pt x="2060" y="22908"/>
                    <a:pt x="2346" y="23063"/>
                    <a:pt x="2596" y="23242"/>
                  </a:cubicBezTo>
                  <a:cubicBezTo>
                    <a:pt x="2858" y="23420"/>
                    <a:pt x="3108" y="23623"/>
                    <a:pt x="3346" y="23849"/>
                  </a:cubicBezTo>
                  <a:cubicBezTo>
                    <a:pt x="3477" y="23956"/>
                    <a:pt x="3608" y="24063"/>
                    <a:pt x="3739" y="24159"/>
                  </a:cubicBezTo>
                  <a:cubicBezTo>
                    <a:pt x="3882" y="24266"/>
                    <a:pt x="4013" y="24349"/>
                    <a:pt x="4144" y="24432"/>
                  </a:cubicBezTo>
                  <a:cubicBezTo>
                    <a:pt x="4442" y="24611"/>
                    <a:pt x="4763" y="24754"/>
                    <a:pt x="5097" y="24837"/>
                  </a:cubicBezTo>
                  <a:cubicBezTo>
                    <a:pt x="5454" y="24944"/>
                    <a:pt x="5835" y="25004"/>
                    <a:pt x="6216" y="25004"/>
                  </a:cubicBezTo>
                  <a:cubicBezTo>
                    <a:pt x="6787" y="25004"/>
                    <a:pt x="7359" y="24885"/>
                    <a:pt x="7942" y="24647"/>
                  </a:cubicBezTo>
                  <a:cubicBezTo>
                    <a:pt x="8954" y="24218"/>
                    <a:pt x="9752" y="23539"/>
                    <a:pt x="10371" y="22646"/>
                  </a:cubicBezTo>
                  <a:cubicBezTo>
                    <a:pt x="10597" y="22313"/>
                    <a:pt x="10788" y="21956"/>
                    <a:pt x="10954" y="21599"/>
                  </a:cubicBezTo>
                  <a:cubicBezTo>
                    <a:pt x="10978" y="21563"/>
                    <a:pt x="10990" y="21527"/>
                    <a:pt x="11014" y="21480"/>
                  </a:cubicBezTo>
                  <a:cubicBezTo>
                    <a:pt x="11109" y="21241"/>
                    <a:pt x="11193" y="21003"/>
                    <a:pt x="11264" y="20753"/>
                  </a:cubicBezTo>
                  <a:cubicBezTo>
                    <a:pt x="11276" y="20718"/>
                    <a:pt x="11288" y="20670"/>
                    <a:pt x="11288" y="20622"/>
                  </a:cubicBezTo>
                  <a:cubicBezTo>
                    <a:pt x="11562" y="19598"/>
                    <a:pt x="11550" y="18539"/>
                    <a:pt x="11264" y="17539"/>
                  </a:cubicBezTo>
                  <a:cubicBezTo>
                    <a:pt x="11026" y="16705"/>
                    <a:pt x="10585" y="15943"/>
                    <a:pt x="9954" y="15265"/>
                  </a:cubicBezTo>
                  <a:cubicBezTo>
                    <a:pt x="9597" y="14872"/>
                    <a:pt x="9204" y="14598"/>
                    <a:pt x="8895" y="14407"/>
                  </a:cubicBezTo>
                  <a:cubicBezTo>
                    <a:pt x="8406" y="14122"/>
                    <a:pt x="8002" y="13943"/>
                    <a:pt x="7597" y="13824"/>
                  </a:cubicBezTo>
                  <a:cubicBezTo>
                    <a:pt x="7192" y="13717"/>
                    <a:pt x="6775" y="13657"/>
                    <a:pt x="6371" y="13645"/>
                  </a:cubicBezTo>
                  <a:cubicBezTo>
                    <a:pt x="6299" y="13645"/>
                    <a:pt x="6240" y="13645"/>
                    <a:pt x="6180" y="13645"/>
                  </a:cubicBezTo>
                  <a:cubicBezTo>
                    <a:pt x="6037" y="13645"/>
                    <a:pt x="5894" y="13645"/>
                    <a:pt x="5751" y="13657"/>
                  </a:cubicBezTo>
                  <a:cubicBezTo>
                    <a:pt x="5751" y="13657"/>
                    <a:pt x="5739" y="13657"/>
                    <a:pt x="5728" y="13657"/>
                  </a:cubicBezTo>
                  <a:cubicBezTo>
                    <a:pt x="5525" y="13693"/>
                    <a:pt x="5335" y="13729"/>
                    <a:pt x="5132" y="13776"/>
                  </a:cubicBezTo>
                  <a:cubicBezTo>
                    <a:pt x="4739" y="13872"/>
                    <a:pt x="4346" y="13955"/>
                    <a:pt x="3977" y="14014"/>
                  </a:cubicBezTo>
                  <a:cubicBezTo>
                    <a:pt x="3965" y="14014"/>
                    <a:pt x="3954" y="14014"/>
                    <a:pt x="3942" y="14014"/>
                  </a:cubicBezTo>
                  <a:cubicBezTo>
                    <a:pt x="3489" y="14110"/>
                    <a:pt x="3120" y="14169"/>
                    <a:pt x="2787" y="14205"/>
                  </a:cubicBezTo>
                  <a:cubicBezTo>
                    <a:pt x="2656" y="14217"/>
                    <a:pt x="2549" y="14229"/>
                    <a:pt x="2430" y="14229"/>
                  </a:cubicBezTo>
                  <a:cubicBezTo>
                    <a:pt x="2346" y="14241"/>
                    <a:pt x="2263" y="14253"/>
                    <a:pt x="2180" y="14253"/>
                  </a:cubicBezTo>
                  <a:cubicBezTo>
                    <a:pt x="1977" y="14276"/>
                    <a:pt x="1787" y="14288"/>
                    <a:pt x="1596" y="14300"/>
                  </a:cubicBezTo>
                  <a:cubicBezTo>
                    <a:pt x="1477" y="14300"/>
                    <a:pt x="1370" y="14312"/>
                    <a:pt x="1251" y="14312"/>
                  </a:cubicBezTo>
                  <a:cubicBezTo>
                    <a:pt x="1084" y="14312"/>
                    <a:pt x="917" y="14300"/>
                    <a:pt x="739" y="14300"/>
                  </a:cubicBezTo>
                  <a:cubicBezTo>
                    <a:pt x="632" y="14288"/>
                    <a:pt x="525" y="14288"/>
                    <a:pt x="417" y="14288"/>
                  </a:cubicBezTo>
                  <a:cubicBezTo>
                    <a:pt x="191" y="14276"/>
                    <a:pt x="1" y="14050"/>
                    <a:pt x="1" y="13800"/>
                  </a:cubicBezTo>
                  <a:lnTo>
                    <a:pt x="1" y="6025"/>
                  </a:lnTo>
                  <a:cubicBezTo>
                    <a:pt x="2668" y="6418"/>
                    <a:pt x="6037" y="6954"/>
                    <a:pt x="13169" y="10514"/>
                  </a:cubicBezTo>
                  <a:cubicBezTo>
                    <a:pt x="13693" y="10776"/>
                    <a:pt x="14264" y="10919"/>
                    <a:pt x="14848" y="10919"/>
                  </a:cubicBezTo>
                  <a:cubicBezTo>
                    <a:pt x="15169" y="10919"/>
                    <a:pt x="15491" y="10871"/>
                    <a:pt x="15800" y="10788"/>
                  </a:cubicBezTo>
                  <a:cubicBezTo>
                    <a:pt x="16693" y="10585"/>
                    <a:pt x="17384" y="10002"/>
                    <a:pt x="17705" y="9192"/>
                  </a:cubicBezTo>
                  <a:cubicBezTo>
                    <a:pt x="18039" y="8311"/>
                    <a:pt x="18241" y="7359"/>
                    <a:pt x="18289" y="6359"/>
                  </a:cubicBezTo>
                  <a:cubicBezTo>
                    <a:pt x="18324" y="5382"/>
                    <a:pt x="18229" y="4358"/>
                    <a:pt x="17979" y="3323"/>
                  </a:cubicBezTo>
                  <a:cubicBezTo>
                    <a:pt x="17836" y="2704"/>
                    <a:pt x="17848" y="2144"/>
                    <a:pt x="18015" y="1656"/>
                  </a:cubicBezTo>
                  <a:cubicBezTo>
                    <a:pt x="18193" y="1132"/>
                    <a:pt x="18539" y="727"/>
                    <a:pt x="19051" y="429"/>
                  </a:cubicBezTo>
                  <a:cubicBezTo>
                    <a:pt x="19336" y="275"/>
                    <a:pt x="19646" y="156"/>
                    <a:pt x="19956" y="96"/>
                  </a:cubicBezTo>
                  <a:cubicBezTo>
                    <a:pt x="20265" y="25"/>
                    <a:pt x="20587" y="1"/>
                    <a:pt x="20944" y="1"/>
                  </a:cubicBezTo>
                  <a:cubicBezTo>
                    <a:pt x="21003" y="1"/>
                    <a:pt x="21063" y="1"/>
                    <a:pt x="21134" y="1"/>
                  </a:cubicBezTo>
                  <a:cubicBezTo>
                    <a:pt x="23027" y="37"/>
                    <a:pt x="25182" y="1096"/>
                    <a:pt x="26885" y="2823"/>
                  </a:cubicBezTo>
                  <a:cubicBezTo>
                    <a:pt x="27397" y="3358"/>
                    <a:pt x="27849" y="3930"/>
                    <a:pt x="28195" y="4525"/>
                  </a:cubicBezTo>
                  <a:cubicBezTo>
                    <a:pt x="28504" y="5085"/>
                    <a:pt x="28742" y="5656"/>
                    <a:pt x="28873" y="6216"/>
                  </a:cubicBezTo>
                  <a:cubicBezTo>
                    <a:pt x="28992" y="6740"/>
                    <a:pt x="29028" y="7216"/>
                    <a:pt x="28980" y="7656"/>
                  </a:cubicBezTo>
                  <a:cubicBezTo>
                    <a:pt x="28933" y="8061"/>
                    <a:pt x="28802" y="8418"/>
                    <a:pt x="28599" y="8716"/>
                  </a:cubicBezTo>
                  <a:cubicBezTo>
                    <a:pt x="28599" y="8728"/>
                    <a:pt x="28599" y="8728"/>
                    <a:pt x="28599" y="8728"/>
                  </a:cubicBezTo>
                  <a:cubicBezTo>
                    <a:pt x="28338" y="9109"/>
                    <a:pt x="27980" y="9383"/>
                    <a:pt x="27480" y="9550"/>
                  </a:cubicBezTo>
                  <a:cubicBezTo>
                    <a:pt x="25611" y="10204"/>
                    <a:pt x="24123" y="11383"/>
                    <a:pt x="23170" y="12967"/>
                  </a:cubicBezTo>
                  <a:cubicBezTo>
                    <a:pt x="22754" y="13669"/>
                    <a:pt x="22682" y="14574"/>
                    <a:pt x="22968" y="15515"/>
                  </a:cubicBezTo>
                  <a:cubicBezTo>
                    <a:pt x="23087" y="15931"/>
                    <a:pt x="23277" y="16336"/>
                    <a:pt x="23527" y="16717"/>
                  </a:cubicBezTo>
                  <a:cubicBezTo>
                    <a:pt x="23766" y="17098"/>
                    <a:pt x="24075" y="17467"/>
                    <a:pt x="24420" y="17789"/>
                  </a:cubicBezTo>
                  <a:cubicBezTo>
                    <a:pt x="25563" y="18801"/>
                    <a:pt x="26730" y="20003"/>
                    <a:pt x="28111" y="21551"/>
                  </a:cubicBezTo>
                  <a:cubicBezTo>
                    <a:pt x="29469" y="23170"/>
                    <a:pt x="30481" y="24492"/>
                    <a:pt x="31350" y="25802"/>
                  </a:cubicBezTo>
                  <a:cubicBezTo>
                    <a:pt x="31862" y="26516"/>
                    <a:pt x="32326" y="27290"/>
                    <a:pt x="32779" y="28028"/>
                  </a:cubicBezTo>
                  <a:lnTo>
                    <a:pt x="32933" y="28278"/>
                  </a:lnTo>
                  <a:cubicBezTo>
                    <a:pt x="33100" y="28552"/>
                    <a:pt x="33255" y="28838"/>
                    <a:pt x="33422" y="29135"/>
                  </a:cubicBezTo>
                  <a:cubicBezTo>
                    <a:pt x="33493" y="29266"/>
                    <a:pt x="33576" y="29409"/>
                    <a:pt x="33648" y="29552"/>
                  </a:cubicBezTo>
                  <a:cubicBezTo>
                    <a:pt x="33648" y="29552"/>
                    <a:pt x="33933" y="30064"/>
                    <a:pt x="33993" y="30159"/>
                  </a:cubicBezTo>
                  <a:lnTo>
                    <a:pt x="28433" y="33945"/>
                  </a:lnTo>
                  <a:cubicBezTo>
                    <a:pt x="28302" y="34029"/>
                    <a:pt x="28159" y="34076"/>
                    <a:pt x="28004" y="34076"/>
                  </a:cubicBezTo>
                  <a:cubicBezTo>
                    <a:pt x="27897" y="34076"/>
                    <a:pt x="27778" y="34053"/>
                    <a:pt x="27659" y="34017"/>
                  </a:cubicBezTo>
                  <a:cubicBezTo>
                    <a:pt x="27349" y="33910"/>
                    <a:pt x="27064" y="33660"/>
                    <a:pt x="26837" y="33291"/>
                  </a:cubicBezTo>
                  <a:cubicBezTo>
                    <a:pt x="26528" y="32767"/>
                    <a:pt x="26230" y="32207"/>
                    <a:pt x="25956" y="31612"/>
                  </a:cubicBezTo>
                  <a:cubicBezTo>
                    <a:pt x="25790" y="31195"/>
                    <a:pt x="25730" y="30612"/>
                    <a:pt x="25659" y="29993"/>
                  </a:cubicBezTo>
                  <a:cubicBezTo>
                    <a:pt x="25516" y="28600"/>
                    <a:pt x="25349" y="26873"/>
                    <a:pt x="23789" y="25409"/>
                  </a:cubicBezTo>
                  <a:cubicBezTo>
                    <a:pt x="22849" y="24516"/>
                    <a:pt x="21753" y="24075"/>
                    <a:pt x="20527" y="24075"/>
                  </a:cubicBezTo>
                  <a:cubicBezTo>
                    <a:pt x="19420" y="24075"/>
                    <a:pt x="18467" y="24444"/>
                    <a:pt x="17872" y="24766"/>
                  </a:cubicBezTo>
                  <a:cubicBezTo>
                    <a:pt x="17693" y="24849"/>
                    <a:pt x="17527" y="24944"/>
                    <a:pt x="17360" y="25063"/>
                  </a:cubicBezTo>
                  <a:lnTo>
                    <a:pt x="17312" y="25099"/>
                  </a:lnTo>
                  <a:cubicBezTo>
                    <a:pt x="17300" y="25111"/>
                    <a:pt x="17277" y="25123"/>
                    <a:pt x="17265" y="25135"/>
                  </a:cubicBezTo>
                  <a:cubicBezTo>
                    <a:pt x="17181" y="25194"/>
                    <a:pt x="17110" y="25242"/>
                    <a:pt x="17039" y="25302"/>
                  </a:cubicBezTo>
                  <a:cubicBezTo>
                    <a:pt x="16372" y="25861"/>
                    <a:pt x="15836" y="26587"/>
                    <a:pt x="15467" y="27457"/>
                  </a:cubicBezTo>
                  <a:cubicBezTo>
                    <a:pt x="15157" y="28183"/>
                    <a:pt x="14967" y="29004"/>
                    <a:pt x="14919" y="29862"/>
                  </a:cubicBezTo>
                  <a:cubicBezTo>
                    <a:pt x="14907" y="30278"/>
                    <a:pt x="14919" y="30683"/>
                    <a:pt x="14967" y="31064"/>
                  </a:cubicBezTo>
                  <a:cubicBezTo>
                    <a:pt x="14991" y="31267"/>
                    <a:pt x="15026" y="31457"/>
                    <a:pt x="15062" y="31648"/>
                  </a:cubicBezTo>
                  <a:cubicBezTo>
                    <a:pt x="15098" y="31826"/>
                    <a:pt x="15145" y="32017"/>
                    <a:pt x="15205" y="32183"/>
                  </a:cubicBezTo>
                  <a:cubicBezTo>
                    <a:pt x="15312" y="32576"/>
                    <a:pt x="15467" y="32933"/>
                    <a:pt x="15657" y="33255"/>
                  </a:cubicBezTo>
                  <a:cubicBezTo>
                    <a:pt x="15800" y="33529"/>
                    <a:pt x="16015" y="33874"/>
                    <a:pt x="16312" y="34195"/>
                  </a:cubicBezTo>
                  <a:cubicBezTo>
                    <a:pt x="16848" y="34755"/>
                    <a:pt x="17396" y="35136"/>
                    <a:pt x="17979" y="35350"/>
                  </a:cubicBezTo>
                  <a:cubicBezTo>
                    <a:pt x="18813" y="35696"/>
                    <a:pt x="19991" y="36398"/>
                    <a:pt x="20777" y="37755"/>
                  </a:cubicBezTo>
                  <a:cubicBezTo>
                    <a:pt x="20932" y="38005"/>
                    <a:pt x="20968" y="38339"/>
                    <a:pt x="20884" y="38660"/>
                  </a:cubicBezTo>
                  <a:cubicBezTo>
                    <a:pt x="20813" y="38970"/>
                    <a:pt x="20598" y="39268"/>
                    <a:pt x="20313" y="39458"/>
                  </a:cubicBezTo>
                  <a:lnTo>
                    <a:pt x="14907" y="43137"/>
                  </a:lnTo>
                  <a:cubicBezTo>
                    <a:pt x="14848" y="43030"/>
                    <a:pt x="14788" y="42911"/>
                    <a:pt x="14705" y="42792"/>
                  </a:cubicBezTo>
                  <a:cubicBezTo>
                    <a:pt x="14645" y="42685"/>
                    <a:pt x="14574" y="42577"/>
                    <a:pt x="14502" y="42458"/>
                  </a:cubicBezTo>
                  <a:cubicBezTo>
                    <a:pt x="14348" y="42208"/>
                    <a:pt x="14181" y="41946"/>
                    <a:pt x="14002" y="41684"/>
                  </a:cubicBezTo>
                  <a:cubicBezTo>
                    <a:pt x="13562" y="41018"/>
                    <a:pt x="13074" y="40422"/>
                    <a:pt x="12597" y="39839"/>
                  </a:cubicBezTo>
                  <a:lnTo>
                    <a:pt x="12526" y="39744"/>
                  </a:lnTo>
                  <a:cubicBezTo>
                    <a:pt x="12514" y="39732"/>
                    <a:pt x="12502" y="39720"/>
                    <a:pt x="12490" y="39708"/>
                  </a:cubicBezTo>
                  <a:cubicBezTo>
                    <a:pt x="12347" y="39553"/>
                    <a:pt x="12193" y="39387"/>
                    <a:pt x="12050" y="39232"/>
                  </a:cubicBezTo>
                  <a:cubicBezTo>
                    <a:pt x="11716" y="38875"/>
                    <a:pt x="11276" y="38672"/>
                    <a:pt x="10812" y="38672"/>
                  </a:cubicBezTo>
                  <a:cubicBezTo>
                    <a:pt x="9883" y="38672"/>
                    <a:pt x="9133" y="39422"/>
                    <a:pt x="9049" y="40411"/>
                  </a:cubicBezTo>
                  <a:cubicBezTo>
                    <a:pt x="9049" y="40446"/>
                    <a:pt x="9038" y="40506"/>
                    <a:pt x="9038" y="40553"/>
                  </a:cubicBezTo>
                  <a:cubicBezTo>
                    <a:pt x="8990" y="41292"/>
                    <a:pt x="9061" y="42077"/>
                    <a:pt x="9228" y="42875"/>
                  </a:cubicBezTo>
                  <a:cubicBezTo>
                    <a:pt x="9323" y="43292"/>
                    <a:pt x="9311" y="43661"/>
                    <a:pt x="9192" y="43982"/>
                  </a:cubicBezTo>
                  <a:cubicBezTo>
                    <a:pt x="9073" y="44316"/>
                    <a:pt x="8847" y="44578"/>
                    <a:pt x="8514" y="44756"/>
                  </a:cubicBezTo>
                  <a:cubicBezTo>
                    <a:pt x="8323" y="44852"/>
                    <a:pt x="8121" y="44935"/>
                    <a:pt x="7906" y="44971"/>
                  </a:cubicBezTo>
                  <a:cubicBezTo>
                    <a:pt x="7716" y="45006"/>
                    <a:pt x="7514" y="45018"/>
                    <a:pt x="7299" y="45018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 rot="1792560">
              <a:off x="5414555" y="1382761"/>
              <a:ext cx="16261" cy="44124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40"/>
          <p:cNvGrpSpPr/>
          <p:nvPr/>
        </p:nvGrpSpPr>
        <p:grpSpPr>
          <a:xfrm>
            <a:off x="5215927" y="1902444"/>
            <a:ext cx="797110" cy="1338631"/>
            <a:chOff x="5215927" y="2084869"/>
            <a:chExt cx="797110" cy="1338631"/>
          </a:xfrm>
        </p:grpSpPr>
        <p:sp>
          <p:nvSpPr>
            <p:cNvPr id="1232" name="Google Shape;1232;p40"/>
            <p:cNvSpPr/>
            <p:nvPr/>
          </p:nvSpPr>
          <p:spPr>
            <a:xfrm>
              <a:off x="5215927" y="2084869"/>
              <a:ext cx="538231" cy="1338631"/>
            </a:xfrm>
            <a:custGeom>
              <a:avLst/>
              <a:gdLst/>
              <a:ahLst/>
              <a:cxnLst/>
              <a:rect l="l" t="t" r="r" b="b"/>
              <a:pathLst>
                <a:path w="24231" h="60258" extrusionOk="0">
                  <a:moveTo>
                    <a:pt x="4811" y="60258"/>
                  </a:moveTo>
                  <a:cubicBezTo>
                    <a:pt x="4025" y="60258"/>
                    <a:pt x="3311" y="59948"/>
                    <a:pt x="2954" y="59770"/>
                  </a:cubicBezTo>
                  <a:cubicBezTo>
                    <a:pt x="2835" y="59698"/>
                    <a:pt x="2739" y="59651"/>
                    <a:pt x="2644" y="59591"/>
                  </a:cubicBezTo>
                  <a:cubicBezTo>
                    <a:pt x="2632" y="59579"/>
                    <a:pt x="2620" y="59567"/>
                    <a:pt x="2608" y="59555"/>
                  </a:cubicBezTo>
                  <a:cubicBezTo>
                    <a:pt x="2549" y="59520"/>
                    <a:pt x="2501" y="59484"/>
                    <a:pt x="2454" y="59436"/>
                  </a:cubicBezTo>
                  <a:cubicBezTo>
                    <a:pt x="1977" y="59043"/>
                    <a:pt x="1608" y="58543"/>
                    <a:pt x="1358" y="57936"/>
                  </a:cubicBezTo>
                  <a:cubicBezTo>
                    <a:pt x="1120" y="57388"/>
                    <a:pt x="989" y="56781"/>
                    <a:pt x="953" y="56115"/>
                  </a:cubicBezTo>
                  <a:cubicBezTo>
                    <a:pt x="930" y="55817"/>
                    <a:pt x="942" y="55507"/>
                    <a:pt x="977" y="55222"/>
                  </a:cubicBezTo>
                  <a:cubicBezTo>
                    <a:pt x="1001" y="55079"/>
                    <a:pt x="1025" y="54948"/>
                    <a:pt x="1049" y="54817"/>
                  </a:cubicBezTo>
                  <a:cubicBezTo>
                    <a:pt x="1084" y="54638"/>
                    <a:pt x="1120" y="54507"/>
                    <a:pt x="1156" y="54388"/>
                  </a:cubicBezTo>
                  <a:cubicBezTo>
                    <a:pt x="1227" y="54126"/>
                    <a:pt x="1334" y="53888"/>
                    <a:pt x="1453" y="53686"/>
                  </a:cubicBezTo>
                  <a:cubicBezTo>
                    <a:pt x="1561" y="53483"/>
                    <a:pt x="1704" y="53245"/>
                    <a:pt x="1870" y="53067"/>
                  </a:cubicBezTo>
                  <a:cubicBezTo>
                    <a:pt x="2204" y="52721"/>
                    <a:pt x="2537" y="52483"/>
                    <a:pt x="2882" y="52352"/>
                  </a:cubicBezTo>
                  <a:cubicBezTo>
                    <a:pt x="4478" y="51697"/>
                    <a:pt x="5752" y="50602"/>
                    <a:pt x="6573" y="49197"/>
                  </a:cubicBezTo>
                  <a:cubicBezTo>
                    <a:pt x="6942" y="48578"/>
                    <a:pt x="7049" y="47768"/>
                    <a:pt x="6859" y="46994"/>
                  </a:cubicBezTo>
                  <a:cubicBezTo>
                    <a:pt x="6680" y="46268"/>
                    <a:pt x="6216" y="45601"/>
                    <a:pt x="5573" y="45173"/>
                  </a:cubicBezTo>
                  <a:lnTo>
                    <a:pt x="1" y="41375"/>
                  </a:lnTo>
                  <a:cubicBezTo>
                    <a:pt x="1084" y="39065"/>
                    <a:pt x="1799" y="36565"/>
                    <a:pt x="2096" y="34040"/>
                  </a:cubicBezTo>
                  <a:cubicBezTo>
                    <a:pt x="2501" y="34195"/>
                    <a:pt x="2894" y="34362"/>
                    <a:pt x="3263" y="34552"/>
                  </a:cubicBezTo>
                  <a:cubicBezTo>
                    <a:pt x="3894" y="34874"/>
                    <a:pt x="4561" y="35088"/>
                    <a:pt x="5240" y="35183"/>
                  </a:cubicBezTo>
                  <a:cubicBezTo>
                    <a:pt x="5514" y="35231"/>
                    <a:pt x="5775" y="35243"/>
                    <a:pt x="6037" y="35243"/>
                  </a:cubicBezTo>
                  <a:cubicBezTo>
                    <a:pt x="6573" y="35243"/>
                    <a:pt x="7085" y="35171"/>
                    <a:pt x="7573" y="35005"/>
                  </a:cubicBezTo>
                  <a:cubicBezTo>
                    <a:pt x="8288" y="34779"/>
                    <a:pt x="10669" y="33755"/>
                    <a:pt x="11002" y="30207"/>
                  </a:cubicBezTo>
                  <a:cubicBezTo>
                    <a:pt x="11002" y="30159"/>
                    <a:pt x="11002" y="30099"/>
                    <a:pt x="11002" y="30052"/>
                  </a:cubicBezTo>
                  <a:cubicBezTo>
                    <a:pt x="10669" y="26516"/>
                    <a:pt x="8288" y="25480"/>
                    <a:pt x="7561" y="25254"/>
                  </a:cubicBezTo>
                  <a:cubicBezTo>
                    <a:pt x="7085" y="25099"/>
                    <a:pt x="6573" y="25015"/>
                    <a:pt x="6037" y="25015"/>
                  </a:cubicBezTo>
                  <a:cubicBezTo>
                    <a:pt x="5775" y="25015"/>
                    <a:pt x="5514" y="25039"/>
                    <a:pt x="5240" y="25075"/>
                  </a:cubicBezTo>
                  <a:cubicBezTo>
                    <a:pt x="4561" y="25170"/>
                    <a:pt x="3894" y="25385"/>
                    <a:pt x="3263" y="25706"/>
                  </a:cubicBezTo>
                  <a:cubicBezTo>
                    <a:pt x="2894" y="25897"/>
                    <a:pt x="2513" y="26063"/>
                    <a:pt x="2096" y="26218"/>
                  </a:cubicBezTo>
                  <a:cubicBezTo>
                    <a:pt x="1799" y="23694"/>
                    <a:pt x="1084" y="21194"/>
                    <a:pt x="1" y="18884"/>
                  </a:cubicBezTo>
                  <a:lnTo>
                    <a:pt x="5573" y="15098"/>
                  </a:lnTo>
                  <a:cubicBezTo>
                    <a:pt x="6216" y="14657"/>
                    <a:pt x="6680" y="13990"/>
                    <a:pt x="6859" y="13264"/>
                  </a:cubicBezTo>
                  <a:cubicBezTo>
                    <a:pt x="7049" y="12490"/>
                    <a:pt x="6942" y="11680"/>
                    <a:pt x="6561" y="11049"/>
                  </a:cubicBezTo>
                  <a:cubicBezTo>
                    <a:pt x="5752" y="9656"/>
                    <a:pt x="4478" y="8573"/>
                    <a:pt x="2906" y="7918"/>
                  </a:cubicBezTo>
                  <a:cubicBezTo>
                    <a:pt x="2537" y="7787"/>
                    <a:pt x="2204" y="7549"/>
                    <a:pt x="1870" y="7192"/>
                  </a:cubicBezTo>
                  <a:cubicBezTo>
                    <a:pt x="1704" y="7013"/>
                    <a:pt x="1561" y="6775"/>
                    <a:pt x="1453" y="6585"/>
                  </a:cubicBezTo>
                  <a:cubicBezTo>
                    <a:pt x="1334" y="6370"/>
                    <a:pt x="1227" y="6132"/>
                    <a:pt x="1156" y="5882"/>
                  </a:cubicBezTo>
                  <a:cubicBezTo>
                    <a:pt x="1120" y="5751"/>
                    <a:pt x="1084" y="5620"/>
                    <a:pt x="1061" y="5465"/>
                  </a:cubicBezTo>
                  <a:cubicBezTo>
                    <a:pt x="1025" y="5323"/>
                    <a:pt x="1001" y="5180"/>
                    <a:pt x="977" y="5037"/>
                  </a:cubicBezTo>
                  <a:cubicBezTo>
                    <a:pt x="942" y="4751"/>
                    <a:pt x="930" y="4453"/>
                    <a:pt x="953" y="4144"/>
                  </a:cubicBezTo>
                  <a:cubicBezTo>
                    <a:pt x="989" y="3489"/>
                    <a:pt x="1120" y="2870"/>
                    <a:pt x="1358" y="2322"/>
                  </a:cubicBezTo>
                  <a:cubicBezTo>
                    <a:pt x="1620" y="1715"/>
                    <a:pt x="1977" y="1215"/>
                    <a:pt x="2442" y="822"/>
                  </a:cubicBezTo>
                  <a:cubicBezTo>
                    <a:pt x="2501" y="786"/>
                    <a:pt x="2561" y="739"/>
                    <a:pt x="2608" y="703"/>
                  </a:cubicBezTo>
                  <a:cubicBezTo>
                    <a:pt x="2620" y="691"/>
                    <a:pt x="2632" y="691"/>
                    <a:pt x="2644" y="679"/>
                  </a:cubicBezTo>
                  <a:cubicBezTo>
                    <a:pt x="2739" y="608"/>
                    <a:pt x="2835" y="560"/>
                    <a:pt x="2942" y="512"/>
                  </a:cubicBezTo>
                  <a:cubicBezTo>
                    <a:pt x="3311" y="310"/>
                    <a:pt x="4025" y="0"/>
                    <a:pt x="4811" y="0"/>
                  </a:cubicBezTo>
                  <a:cubicBezTo>
                    <a:pt x="5585" y="0"/>
                    <a:pt x="6264" y="286"/>
                    <a:pt x="6871" y="858"/>
                  </a:cubicBezTo>
                  <a:cubicBezTo>
                    <a:pt x="7954" y="1882"/>
                    <a:pt x="8085" y="3084"/>
                    <a:pt x="8216" y="4358"/>
                  </a:cubicBezTo>
                  <a:cubicBezTo>
                    <a:pt x="8288" y="5120"/>
                    <a:pt x="8359" y="5835"/>
                    <a:pt x="8645" y="6501"/>
                  </a:cubicBezTo>
                  <a:cubicBezTo>
                    <a:pt x="8645" y="6513"/>
                    <a:pt x="8657" y="6513"/>
                    <a:pt x="8657" y="6525"/>
                  </a:cubicBezTo>
                  <a:cubicBezTo>
                    <a:pt x="8954" y="7168"/>
                    <a:pt x="9288" y="7787"/>
                    <a:pt x="9621" y="8371"/>
                  </a:cubicBezTo>
                  <a:cubicBezTo>
                    <a:pt x="10074" y="9121"/>
                    <a:pt x="10693" y="9633"/>
                    <a:pt x="11419" y="9859"/>
                  </a:cubicBezTo>
                  <a:cubicBezTo>
                    <a:pt x="11717" y="9954"/>
                    <a:pt x="12002" y="10002"/>
                    <a:pt x="12288" y="10002"/>
                  </a:cubicBezTo>
                  <a:cubicBezTo>
                    <a:pt x="12800" y="10002"/>
                    <a:pt x="13276" y="9859"/>
                    <a:pt x="13693" y="9573"/>
                  </a:cubicBezTo>
                  <a:lnTo>
                    <a:pt x="19075" y="5906"/>
                  </a:lnTo>
                  <a:cubicBezTo>
                    <a:pt x="20432" y="8692"/>
                    <a:pt x="21551" y="11645"/>
                    <a:pt x="22397" y="14669"/>
                  </a:cubicBezTo>
                  <a:cubicBezTo>
                    <a:pt x="23087" y="17110"/>
                    <a:pt x="23766" y="20158"/>
                    <a:pt x="24206" y="22837"/>
                  </a:cubicBezTo>
                  <a:cubicBezTo>
                    <a:pt x="24230" y="23003"/>
                    <a:pt x="24194" y="23146"/>
                    <a:pt x="24099" y="23265"/>
                  </a:cubicBezTo>
                  <a:cubicBezTo>
                    <a:pt x="23992" y="23384"/>
                    <a:pt x="23825" y="23456"/>
                    <a:pt x="23659" y="23456"/>
                  </a:cubicBezTo>
                  <a:cubicBezTo>
                    <a:pt x="23551" y="23456"/>
                    <a:pt x="23432" y="23420"/>
                    <a:pt x="23325" y="23349"/>
                  </a:cubicBezTo>
                  <a:cubicBezTo>
                    <a:pt x="23266" y="23313"/>
                    <a:pt x="23206" y="23277"/>
                    <a:pt x="23147" y="23253"/>
                  </a:cubicBezTo>
                  <a:cubicBezTo>
                    <a:pt x="22587" y="22944"/>
                    <a:pt x="21980" y="22789"/>
                    <a:pt x="21349" y="22789"/>
                  </a:cubicBezTo>
                  <a:cubicBezTo>
                    <a:pt x="21182" y="22789"/>
                    <a:pt x="21004" y="22801"/>
                    <a:pt x="20825" y="22825"/>
                  </a:cubicBezTo>
                  <a:cubicBezTo>
                    <a:pt x="20825" y="22825"/>
                    <a:pt x="20825" y="22825"/>
                    <a:pt x="20813" y="22825"/>
                  </a:cubicBezTo>
                  <a:cubicBezTo>
                    <a:pt x="19753" y="22980"/>
                    <a:pt x="18753" y="23575"/>
                    <a:pt x="17944" y="24539"/>
                  </a:cubicBezTo>
                  <a:cubicBezTo>
                    <a:pt x="17563" y="24980"/>
                    <a:pt x="17241" y="25480"/>
                    <a:pt x="16979" y="26027"/>
                  </a:cubicBezTo>
                  <a:cubicBezTo>
                    <a:pt x="16860" y="26278"/>
                    <a:pt x="16753" y="26551"/>
                    <a:pt x="16646" y="26873"/>
                  </a:cubicBezTo>
                  <a:cubicBezTo>
                    <a:pt x="16539" y="27159"/>
                    <a:pt x="16455" y="27480"/>
                    <a:pt x="16396" y="27790"/>
                  </a:cubicBezTo>
                  <a:cubicBezTo>
                    <a:pt x="16277" y="28337"/>
                    <a:pt x="16241" y="29361"/>
                    <a:pt x="16229" y="30111"/>
                  </a:cubicBezTo>
                  <a:cubicBezTo>
                    <a:pt x="16229" y="30123"/>
                    <a:pt x="16229" y="30135"/>
                    <a:pt x="16229" y="30147"/>
                  </a:cubicBezTo>
                  <a:cubicBezTo>
                    <a:pt x="16241" y="30897"/>
                    <a:pt x="16277" y="31921"/>
                    <a:pt x="16384" y="32457"/>
                  </a:cubicBezTo>
                  <a:cubicBezTo>
                    <a:pt x="16455" y="32790"/>
                    <a:pt x="16551" y="33100"/>
                    <a:pt x="16646" y="33397"/>
                  </a:cubicBezTo>
                  <a:cubicBezTo>
                    <a:pt x="16753" y="33719"/>
                    <a:pt x="16860" y="33981"/>
                    <a:pt x="16979" y="34243"/>
                  </a:cubicBezTo>
                  <a:cubicBezTo>
                    <a:pt x="17241" y="34779"/>
                    <a:pt x="17563" y="35291"/>
                    <a:pt x="17944" y="35731"/>
                  </a:cubicBezTo>
                  <a:cubicBezTo>
                    <a:pt x="18753" y="36684"/>
                    <a:pt x="19741" y="37279"/>
                    <a:pt x="20813" y="37434"/>
                  </a:cubicBezTo>
                  <a:cubicBezTo>
                    <a:pt x="20813" y="37434"/>
                    <a:pt x="20813" y="37434"/>
                    <a:pt x="20825" y="37434"/>
                  </a:cubicBezTo>
                  <a:cubicBezTo>
                    <a:pt x="20992" y="37457"/>
                    <a:pt x="21170" y="37469"/>
                    <a:pt x="21349" y="37469"/>
                  </a:cubicBezTo>
                  <a:cubicBezTo>
                    <a:pt x="21980" y="37469"/>
                    <a:pt x="22587" y="37315"/>
                    <a:pt x="23159" y="37005"/>
                  </a:cubicBezTo>
                  <a:cubicBezTo>
                    <a:pt x="23206" y="36981"/>
                    <a:pt x="23266" y="36946"/>
                    <a:pt x="23325" y="36910"/>
                  </a:cubicBezTo>
                  <a:cubicBezTo>
                    <a:pt x="23432" y="36838"/>
                    <a:pt x="23551" y="36803"/>
                    <a:pt x="23659" y="36803"/>
                  </a:cubicBezTo>
                  <a:cubicBezTo>
                    <a:pt x="23825" y="36803"/>
                    <a:pt x="23992" y="36874"/>
                    <a:pt x="24099" y="37005"/>
                  </a:cubicBezTo>
                  <a:cubicBezTo>
                    <a:pt x="24194" y="37112"/>
                    <a:pt x="24230" y="37267"/>
                    <a:pt x="24206" y="37434"/>
                  </a:cubicBezTo>
                  <a:cubicBezTo>
                    <a:pt x="23766" y="40101"/>
                    <a:pt x="23087" y="43149"/>
                    <a:pt x="22397" y="45589"/>
                  </a:cubicBezTo>
                  <a:cubicBezTo>
                    <a:pt x="21551" y="48626"/>
                    <a:pt x="20432" y="51566"/>
                    <a:pt x="19075" y="54352"/>
                  </a:cubicBezTo>
                  <a:lnTo>
                    <a:pt x="13693" y="50685"/>
                  </a:lnTo>
                  <a:cubicBezTo>
                    <a:pt x="13276" y="50400"/>
                    <a:pt x="12800" y="50257"/>
                    <a:pt x="12288" y="50257"/>
                  </a:cubicBezTo>
                  <a:cubicBezTo>
                    <a:pt x="12002" y="50257"/>
                    <a:pt x="11717" y="50304"/>
                    <a:pt x="11419" y="50400"/>
                  </a:cubicBezTo>
                  <a:cubicBezTo>
                    <a:pt x="10693" y="50626"/>
                    <a:pt x="10074" y="51150"/>
                    <a:pt x="9621" y="51888"/>
                  </a:cubicBezTo>
                  <a:cubicBezTo>
                    <a:pt x="9288" y="52471"/>
                    <a:pt x="8954" y="53090"/>
                    <a:pt x="8657" y="53733"/>
                  </a:cubicBezTo>
                  <a:cubicBezTo>
                    <a:pt x="8657" y="53745"/>
                    <a:pt x="8645" y="53757"/>
                    <a:pt x="8645" y="53769"/>
                  </a:cubicBezTo>
                  <a:cubicBezTo>
                    <a:pt x="8359" y="54424"/>
                    <a:pt x="8288" y="55150"/>
                    <a:pt x="8216" y="55900"/>
                  </a:cubicBezTo>
                  <a:cubicBezTo>
                    <a:pt x="8085" y="57174"/>
                    <a:pt x="7954" y="58377"/>
                    <a:pt x="6871" y="59401"/>
                  </a:cubicBezTo>
                  <a:cubicBezTo>
                    <a:pt x="6264" y="59972"/>
                    <a:pt x="5585" y="60258"/>
                    <a:pt x="4811" y="6025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 rot="5400000">
              <a:off x="5784288" y="2533525"/>
              <a:ext cx="16200" cy="4413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40"/>
          <p:cNvGrpSpPr/>
          <p:nvPr/>
        </p:nvGrpSpPr>
        <p:grpSpPr>
          <a:xfrm>
            <a:off x="3525687" y="1259315"/>
            <a:ext cx="755070" cy="1069845"/>
            <a:chOff x="3525687" y="1441740"/>
            <a:chExt cx="755070" cy="1069845"/>
          </a:xfrm>
        </p:grpSpPr>
        <p:sp>
          <p:nvSpPr>
            <p:cNvPr id="1235" name="Google Shape;1235;p40"/>
            <p:cNvSpPr/>
            <p:nvPr/>
          </p:nvSpPr>
          <p:spPr>
            <a:xfrm>
              <a:off x="3525687" y="1511487"/>
              <a:ext cx="755070" cy="1000097"/>
            </a:xfrm>
            <a:custGeom>
              <a:avLst/>
              <a:gdLst/>
              <a:ahLst/>
              <a:cxnLst/>
              <a:rect l="l" t="t" r="r" b="b"/>
              <a:pathLst>
                <a:path w="33993" h="45019" extrusionOk="0">
                  <a:moveTo>
                    <a:pt x="26682" y="45018"/>
                  </a:moveTo>
                  <a:cubicBezTo>
                    <a:pt x="26468" y="45018"/>
                    <a:pt x="26265" y="45006"/>
                    <a:pt x="26075" y="44971"/>
                  </a:cubicBezTo>
                  <a:cubicBezTo>
                    <a:pt x="25872" y="44935"/>
                    <a:pt x="25658" y="44863"/>
                    <a:pt x="25468" y="44756"/>
                  </a:cubicBezTo>
                  <a:cubicBezTo>
                    <a:pt x="25134" y="44578"/>
                    <a:pt x="24908" y="44316"/>
                    <a:pt x="24789" y="43982"/>
                  </a:cubicBezTo>
                  <a:cubicBezTo>
                    <a:pt x="24682" y="43661"/>
                    <a:pt x="24670" y="43292"/>
                    <a:pt x="24753" y="42875"/>
                  </a:cubicBezTo>
                  <a:cubicBezTo>
                    <a:pt x="24932" y="42077"/>
                    <a:pt x="24991" y="41292"/>
                    <a:pt x="24944" y="40553"/>
                  </a:cubicBezTo>
                  <a:cubicBezTo>
                    <a:pt x="24944" y="40506"/>
                    <a:pt x="24944" y="40458"/>
                    <a:pt x="24944" y="40411"/>
                  </a:cubicBezTo>
                  <a:cubicBezTo>
                    <a:pt x="24860" y="39422"/>
                    <a:pt x="24098" y="38672"/>
                    <a:pt x="23182" y="38672"/>
                  </a:cubicBezTo>
                  <a:cubicBezTo>
                    <a:pt x="22705" y="38672"/>
                    <a:pt x="22265" y="38875"/>
                    <a:pt x="21943" y="39232"/>
                  </a:cubicBezTo>
                  <a:cubicBezTo>
                    <a:pt x="21789" y="39387"/>
                    <a:pt x="21646" y="39553"/>
                    <a:pt x="21491" y="39720"/>
                  </a:cubicBezTo>
                  <a:cubicBezTo>
                    <a:pt x="21479" y="39720"/>
                    <a:pt x="21479" y="39732"/>
                    <a:pt x="21467" y="39744"/>
                  </a:cubicBezTo>
                  <a:lnTo>
                    <a:pt x="21384" y="39839"/>
                  </a:lnTo>
                  <a:cubicBezTo>
                    <a:pt x="20907" y="40422"/>
                    <a:pt x="20419" y="41018"/>
                    <a:pt x="19991" y="41696"/>
                  </a:cubicBezTo>
                  <a:cubicBezTo>
                    <a:pt x="19800" y="41946"/>
                    <a:pt x="19645" y="42208"/>
                    <a:pt x="19491" y="42458"/>
                  </a:cubicBezTo>
                  <a:cubicBezTo>
                    <a:pt x="19419" y="42577"/>
                    <a:pt x="19348" y="42685"/>
                    <a:pt x="19276" y="42804"/>
                  </a:cubicBezTo>
                  <a:cubicBezTo>
                    <a:pt x="19205" y="42911"/>
                    <a:pt x="19133" y="43030"/>
                    <a:pt x="19074" y="43137"/>
                  </a:cubicBezTo>
                  <a:lnTo>
                    <a:pt x="13668" y="39470"/>
                  </a:lnTo>
                  <a:cubicBezTo>
                    <a:pt x="13395" y="39268"/>
                    <a:pt x="13180" y="38970"/>
                    <a:pt x="13097" y="38660"/>
                  </a:cubicBezTo>
                  <a:cubicBezTo>
                    <a:pt x="13026" y="38339"/>
                    <a:pt x="13061" y="38005"/>
                    <a:pt x="13192" y="37767"/>
                  </a:cubicBezTo>
                  <a:cubicBezTo>
                    <a:pt x="14002" y="36398"/>
                    <a:pt x="15181" y="35696"/>
                    <a:pt x="16026" y="35350"/>
                  </a:cubicBezTo>
                  <a:cubicBezTo>
                    <a:pt x="16597" y="35136"/>
                    <a:pt x="17145" y="34755"/>
                    <a:pt x="17669" y="34207"/>
                  </a:cubicBezTo>
                  <a:cubicBezTo>
                    <a:pt x="17967" y="33874"/>
                    <a:pt x="18181" y="33529"/>
                    <a:pt x="18336" y="33255"/>
                  </a:cubicBezTo>
                  <a:cubicBezTo>
                    <a:pt x="18526" y="32933"/>
                    <a:pt x="18669" y="32576"/>
                    <a:pt x="18788" y="32183"/>
                  </a:cubicBezTo>
                  <a:cubicBezTo>
                    <a:pt x="18836" y="32017"/>
                    <a:pt x="18883" y="31826"/>
                    <a:pt x="18931" y="31624"/>
                  </a:cubicBezTo>
                  <a:cubicBezTo>
                    <a:pt x="18967" y="31457"/>
                    <a:pt x="19002" y="31267"/>
                    <a:pt x="19026" y="31064"/>
                  </a:cubicBezTo>
                  <a:cubicBezTo>
                    <a:pt x="19074" y="30683"/>
                    <a:pt x="19086" y="30278"/>
                    <a:pt x="19062" y="29874"/>
                  </a:cubicBezTo>
                  <a:cubicBezTo>
                    <a:pt x="19014" y="29004"/>
                    <a:pt x="18836" y="28195"/>
                    <a:pt x="18514" y="27457"/>
                  </a:cubicBezTo>
                  <a:cubicBezTo>
                    <a:pt x="18145" y="26587"/>
                    <a:pt x="17621" y="25861"/>
                    <a:pt x="16943" y="25302"/>
                  </a:cubicBezTo>
                  <a:cubicBezTo>
                    <a:pt x="16871" y="25242"/>
                    <a:pt x="16800" y="25182"/>
                    <a:pt x="16728" y="25135"/>
                  </a:cubicBezTo>
                  <a:cubicBezTo>
                    <a:pt x="16705" y="25123"/>
                    <a:pt x="16693" y="25111"/>
                    <a:pt x="16669" y="25099"/>
                  </a:cubicBezTo>
                  <a:lnTo>
                    <a:pt x="16609" y="25051"/>
                  </a:lnTo>
                  <a:cubicBezTo>
                    <a:pt x="16466" y="24944"/>
                    <a:pt x="16288" y="24849"/>
                    <a:pt x="16097" y="24754"/>
                  </a:cubicBezTo>
                  <a:cubicBezTo>
                    <a:pt x="15562" y="24480"/>
                    <a:pt x="14680" y="24123"/>
                    <a:pt x="13657" y="24075"/>
                  </a:cubicBezTo>
                  <a:cubicBezTo>
                    <a:pt x="13585" y="24075"/>
                    <a:pt x="13526" y="24075"/>
                    <a:pt x="13454" y="24075"/>
                  </a:cubicBezTo>
                  <a:cubicBezTo>
                    <a:pt x="12240" y="24075"/>
                    <a:pt x="11144" y="24516"/>
                    <a:pt x="10204" y="25409"/>
                  </a:cubicBezTo>
                  <a:cubicBezTo>
                    <a:pt x="8644" y="26873"/>
                    <a:pt x="8465" y="28600"/>
                    <a:pt x="8323" y="29993"/>
                  </a:cubicBezTo>
                  <a:cubicBezTo>
                    <a:pt x="8263" y="30612"/>
                    <a:pt x="8203" y="31195"/>
                    <a:pt x="8025" y="31612"/>
                  </a:cubicBezTo>
                  <a:cubicBezTo>
                    <a:pt x="7751" y="32207"/>
                    <a:pt x="7453" y="32767"/>
                    <a:pt x="7144" y="33291"/>
                  </a:cubicBezTo>
                  <a:cubicBezTo>
                    <a:pt x="6930" y="33660"/>
                    <a:pt x="6632" y="33922"/>
                    <a:pt x="6322" y="34017"/>
                  </a:cubicBezTo>
                  <a:cubicBezTo>
                    <a:pt x="6203" y="34053"/>
                    <a:pt x="6096" y="34076"/>
                    <a:pt x="5989" y="34076"/>
                  </a:cubicBezTo>
                  <a:lnTo>
                    <a:pt x="5989" y="34076"/>
                  </a:lnTo>
                  <a:cubicBezTo>
                    <a:pt x="5822" y="34076"/>
                    <a:pt x="5679" y="34029"/>
                    <a:pt x="5560" y="33945"/>
                  </a:cubicBezTo>
                  <a:lnTo>
                    <a:pt x="0" y="30159"/>
                  </a:lnTo>
                  <a:cubicBezTo>
                    <a:pt x="48" y="30052"/>
                    <a:pt x="333" y="29540"/>
                    <a:pt x="333" y="29540"/>
                  </a:cubicBezTo>
                  <a:cubicBezTo>
                    <a:pt x="405" y="29409"/>
                    <a:pt x="488" y="29278"/>
                    <a:pt x="560" y="29135"/>
                  </a:cubicBezTo>
                  <a:cubicBezTo>
                    <a:pt x="726" y="28838"/>
                    <a:pt x="881" y="28552"/>
                    <a:pt x="1060" y="28278"/>
                  </a:cubicBezTo>
                  <a:lnTo>
                    <a:pt x="1203" y="28028"/>
                  </a:lnTo>
                  <a:cubicBezTo>
                    <a:pt x="1655" y="27290"/>
                    <a:pt x="2131" y="26516"/>
                    <a:pt x="2619" y="25813"/>
                  </a:cubicBezTo>
                  <a:cubicBezTo>
                    <a:pt x="3512" y="24492"/>
                    <a:pt x="4513" y="23170"/>
                    <a:pt x="5894" y="21539"/>
                  </a:cubicBezTo>
                  <a:cubicBezTo>
                    <a:pt x="7251" y="20003"/>
                    <a:pt x="8418" y="18801"/>
                    <a:pt x="9561" y="17789"/>
                  </a:cubicBezTo>
                  <a:cubicBezTo>
                    <a:pt x="9918" y="17467"/>
                    <a:pt x="10216" y="17098"/>
                    <a:pt x="10466" y="16705"/>
                  </a:cubicBezTo>
                  <a:cubicBezTo>
                    <a:pt x="10704" y="16336"/>
                    <a:pt x="10894" y="15931"/>
                    <a:pt x="11025" y="15515"/>
                  </a:cubicBezTo>
                  <a:cubicBezTo>
                    <a:pt x="11311" y="14574"/>
                    <a:pt x="11228" y="13669"/>
                    <a:pt x="10811" y="12967"/>
                  </a:cubicBezTo>
                  <a:cubicBezTo>
                    <a:pt x="9870" y="11383"/>
                    <a:pt x="8382" y="10204"/>
                    <a:pt x="6501" y="9550"/>
                  </a:cubicBezTo>
                  <a:cubicBezTo>
                    <a:pt x="6001" y="9383"/>
                    <a:pt x="5644" y="9109"/>
                    <a:pt x="5382" y="8728"/>
                  </a:cubicBezTo>
                  <a:cubicBezTo>
                    <a:pt x="5191" y="8418"/>
                    <a:pt x="5060" y="8061"/>
                    <a:pt x="5001" y="7656"/>
                  </a:cubicBezTo>
                  <a:cubicBezTo>
                    <a:pt x="4953" y="7216"/>
                    <a:pt x="4989" y="6740"/>
                    <a:pt x="5108" y="6216"/>
                  </a:cubicBezTo>
                  <a:cubicBezTo>
                    <a:pt x="5251" y="5656"/>
                    <a:pt x="5477" y="5085"/>
                    <a:pt x="5798" y="4513"/>
                  </a:cubicBezTo>
                  <a:cubicBezTo>
                    <a:pt x="6144" y="3930"/>
                    <a:pt x="6584" y="3358"/>
                    <a:pt x="7108" y="2811"/>
                  </a:cubicBezTo>
                  <a:cubicBezTo>
                    <a:pt x="8811" y="1096"/>
                    <a:pt x="10954" y="37"/>
                    <a:pt x="12847" y="1"/>
                  </a:cubicBezTo>
                  <a:cubicBezTo>
                    <a:pt x="12918" y="1"/>
                    <a:pt x="12990" y="1"/>
                    <a:pt x="13049" y="1"/>
                  </a:cubicBezTo>
                  <a:cubicBezTo>
                    <a:pt x="13395" y="1"/>
                    <a:pt x="13728" y="25"/>
                    <a:pt x="14026" y="96"/>
                  </a:cubicBezTo>
                  <a:cubicBezTo>
                    <a:pt x="14335" y="156"/>
                    <a:pt x="14657" y="275"/>
                    <a:pt x="14942" y="441"/>
                  </a:cubicBezTo>
                  <a:cubicBezTo>
                    <a:pt x="15442" y="727"/>
                    <a:pt x="15788" y="1132"/>
                    <a:pt x="15966" y="1656"/>
                  </a:cubicBezTo>
                  <a:cubicBezTo>
                    <a:pt x="16133" y="2144"/>
                    <a:pt x="16145" y="2704"/>
                    <a:pt x="16002" y="3323"/>
                  </a:cubicBezTo>
                  <a:cubicBezTo>
                    <a:pt x="15764" y="4358"/>
                    <a:pt x="15657" y="5382"/>
                    <a:pt x="15704" y="6359"/>
                  </a:cubicBezTo>
                  <a:cubicBezTo>
                    <a:pt x="15752" y="7359"/>
                    <a:pt x="15943" y="8311"/>
                    <a:pt x="16288" y="9192"/>
                  </a:cubicBezTo>
                  <a:cubicBezTo>
                    <a:pt x="16597" y="10002"/>
                    <a:pt x="17300" y="10585"/>
                    <a:pt x="18205" y="10800"/>
                  </a:cubicBezTo>
                  <a:cubicBezTo>
                    <a:pt x="18490" y="10871"/>
                    <a:pt x="18812" y="10919"/>
                    <a:pt x="19133" y="10919"/>
                  </a:cubicBezTo>
                  <a:cubicBezTo>
                    <a:pt x="19729" y="10919"/>
                    <a:pt x="20288" y="10788"/>
                    <a:pt x="20824" y="10514"/>
                  </a:cubicBezTo>
                  <a:cubicBezTo>
                    <a:pt x="27956" y="6954"/>
                    <a:pt x="31314" y="6418"/>
                    <a:pt x="33992" y="6025"/>
                  </a:cubicBezTo>
                  <a:lnTo>
                    <a:pt x="33992" y="13800"/>
                  </a:lnTo>
                  <a:cubicBezTo>
                    <a:pt x="33992" y="14050"/>
                    <a:pt x="33790" y="14276"/>
                    <a:pt x="33564" y="14288"/>
                  </a:cubicBezTo>
                  <a:cubicBezTo>
                    <a:pt x="33457" y="14288"/>
                    <a:pt x="33349" y="14300"/>
                    <a:pt x="33242" y="14300"/>
                  </a:cubicBezTo>
                  <a:cubicBezTo>
                    <a:pt x="33076" y="14300"/>
                    <a:pt x="32897" y="14312"/>
                    <a:pt x="32730" y="14312"/>
                  </a:cubicBezTo>
                  <a:lnTo>
                    <a:pt x="32659" y="14312"/>
                  </a:lnTo>
                  <a:cubicBezTo>
                    <a:pt x="32576" y="14312"/>
                    <a:pt x="32480" y="14300"/>
                    <a:pt x="32397" y="14300"/>
                  </a:cubicBezTo>
                  <a:cubicBezTo>
                    <a:pt x="32195" y="14288"/>
                    <a:pt x="32004" y="14276"/>
                    <a:pt x="31814" y="14253"/>
                  </a:cubicBezTo>
                  <a:cubicBezTo>
                    <a:pt x="31718" y="14253"/>
                    <a:pt x="31635" y="14241"/>
                    <a:pt x="31552" y="14229"/>
                  </a:cubicBezTo>
                  <a:cubicBezTo>
                    <a:pt x="31444" y="14229"/>
                    <a:pt x="31325" y="14217"/>
                    <a:pt x="31206" y="14205"/>
                  </a:cubicBezTo>
                  <a:cubicBezTo>
                    <a:pt x="30861" y="14169"/>
                    <a:pt x="30492" y="14110"/>
                    <a:pt x="30040" y="14014"/>
                  </a:cubicBezTo>
                  <a:cubicBezTo>
                    <a:pt x="30040" y="14014"/>
                    <a:pt x="30028" y="14014"/>
                    <a:pt x="30016" y="14014"/>
                  </a:cubicBezTo>
                  <a:cubicBezTo>
                    <a:pt x="29647" y="13955"/>
                    <a:pt x="29254" y="13872"/>
                    <a:pt x="28849" y="13776"/>
                  </a:cubicBezTo>
                  <a:cubicBezTo>
                    <a:pt x="28658" y="13729"/>
                    <a:pt x="28456" y="13693"/>
                    <a:pt x="28266" y="13669"/>
                  </a:cubicBezTo>
                  <a:cubicBezTo>
                    <a:pt x="28254" y="13657"/>
                    <a:pt x="28242" y="13657"/>
                    <a:pt x="28230" y="13657"/>
                  </a:cubicBezTo>
                  <a:cubicBezTo>
                    <a:pt x="28123" y="13645"/>
                    <a:pt x="28027" y="13645"/>
                    <a:pt x="27920" y="13645"/>
                  </a:cubicBezTo>
                  <a:lnTo>
                    <a:pt x="27813" y="13645"/>
                  </a:lnTo>
                  <a:cubicBezTo>
                    <a:pt x="27742" y="13645"/>
                    <a:pt x="27682" y="13645"/>
                    <a:pt x="27623" y="13645"/>
                  </a:cubicBezTo>
                  <a:cubicBezTo>
                    <a:pt x="27206" y="13657"/>
                    <a:pt x="26801" y="13717"/>
                    <a:pt x="26396" y="13836"/>
                  </a:cubicBezTo>
                  <a:cubicBezTo>
                    <a:pt x="25991" y="13943"/>
                    <a:pt x="25587" y="14122"/>
                    <a:pt x="25110" y="14395"/>
                  </a:cubicBezTo>
                  <a:cubicBezTo>
                    <a:pt x="24789" y="14598"/>
                    <a:pt x="24384" y="14872"/>
                    <a:pt x="24027" y="15276"/>
                  </a:cubicBezTo>
                  <a:cubicBezTo>
                    <a:pt x="23396" y="15943"/>
                    <a:pt x="22955" y="16705"/>
                    <a:pt x="22729" y="17539"/>
                  </a:cubicBezTo>
                  <a:cubicBezTo>
                    <a:pt x="22431" y="18539"/>
                    <a:pt x="22420" y="19598"/>
                    <a:pt x="22693" y="20622"/>
                  </a:cubicBezTo>
                  <a:cubicBezTo>
                    <a:pt x="22693" y="20670"/>
                    <a:pt x="22705" y="20718"/>
                    <a:pt x="22717" y="20753"/>
                  </a:cubicBezTo>
                  <a:cubicBezTo>
                    <a:pt x="22789" y="21003"/>
                    <a:pt x="22872" y="21241"/>
                    <a:pt x="22979" y="21480"/>
                  </a:cubicBezTo>
                  <a:cubicBezTo>
                    <a:pt x="22991" y="21527"/>
                    <a:pt x="23015" y="21563"/>
                    <a:pt x="23027" y="21599"/>
                  </a:cubicBezTo>
                  <a:cubicBezTo>
                    <a:pt x="23193" y="21956"/>
                    <a:pt x="23396" y="22313"/>
                    <a:pt x="23622" y="22646"/>
                  </a:cubicBezTo>
                  <a:cubicBezTo>
                    <a:pt x="24229" y="23539"/>
                    <a:pt x="25039" y="24218"/>
                    <a:pt x="26015" y="24647"/>
                  </a:cubicBezTo>
                  <a:cubicBezTo>
                    <a:pt x="26622" y="24885"/>
                    <a:pt x="27206" y="25004"/>
                    <a:pt x="27765" y="25004"/>
                  </a:cubicBezTo>
                  <a:cubicBezTo>
                    <a:pt x="27777" y="25004"/>
                    <a:pt x="27801" y="25004"/>
                    <a:pt x="27801" y="25004"/>
                  </a:cubicBezTo>
                  <a:cubicBezTo>
                    <a:pt x="28170" y="25004"/>
                    <a:pt x="28539" y="24944"/>
                    <a:pt x="28885" y="24837"/>
                  </a:cubicBezTo>
                  <a:cubicBezTo>
                    <a:pt x="29218" y="24754"/>
                    <a:pt x="29539" y="24611"/>
                    <a:pt x="29837" y="24432"/>
                  </a:cubicBezTo>
                  <a:cubicBezTo>
                    <a:pt x="29980" y="24349"/>
                    <a:pt x="30111" y="24266"/>
                    <a:pt x="30254" y="24159"/>
                  </a:cubicBezTo>
                  <a:cubicBezTo>
                    <a:pt x="30385" y="24063"/>
                    <a:pt x="30516" y="23956"/>
                    <a:pt x="30635" y="23849"/>
                  </a:cubicBezTo>
                  <a:cubicBezTo>
                    <a:pt x="30873" y="23623"/>
                    <a:pt x="31135" y="23420"/>
                    <a:pt x="31385" y="23242"/>
                  </a:cubicBezTo>
                  <a:cubicBezTo>
                    <a:pt x="31647" y="23063"/>
                    <a:pt x="31933" y="22908"/>
                    <a:pt x="32254" y="22765"/>
                  </a:cubicBezTo>
                  <a:cubicBezTo>
                    <a:pt x="32385" y="22706"/>
                    <a:pt x="32611" y="22611"/>
                    <a:pt x="32730" y="22575"/>
                  </a:cubicBezTo>
                  <a:cubicBezTo>
                    <a:pt x="32826" y="22551"/>
                    <a:pt x="32909" y="22527"/>
                    <a:pt x="33004" y="22504"/>
                  </a:cubicBezTo>
                  <a:cubicBezTo>
                    <a:pt x="33278" y="22444"/>
                    <a:pt x="33576" y="22373"/>
                    <a:pt x="33826" y="22373"/>
                  </a:cubicBezTo>
                  <a:cubicBezTo>
                    <a:pt x="33838" y="22373"/>
                    <a:pt x="33850" y="22373"/>
                    <a:pt x="33861" y="22373"/>
                  </a:cubicBezTo>
                  <a:cubicBezTo>
                    <a:pt x="33921" y="22373"/>
                    <a:pt x="33992" y="22468"/>
                    <a:pt x="33992" y="22563"/>
                  </a:cubicBezTo>
                  <a:lnTo>
                    <a:pt x="33992" y="30219"/>
                  </a:lnTo>
                  <a:cubicBezTo>
                    <a:pt x="32861" y="30814"/>
                    <a:pt x="31016" y="32160"/>
                    <a:pt x="29670" y="33624"/>
                  </a:cubicBezTo>
                  <a:cubicBezTo>
                    <a:pt x="29158" y="34195"/>
                    <a:pt x="28861" y="35160"/>
                    <a:pt x="28956" y="35993"/>
                  </a:cubicBezTo>
                  <a:cubicBezTo>
                    <a:pt x="29028" y="36601"/>
                    <a:pt x="29301" y="37112"/>
                    <a:pt x="29742" y="37410"/>
                  </a:cubicBezTo>
                  <a:cubicBezTo>
                    <a:pt x="30254" y="37767"/>
                    <a:pt x="30825" y="38053"/>
                    <a:pt x="31456" y="38255"/>
                  </a:cubicBezTo>
                  <a:cubicBezTo>
                    <a:pt x="31790" y="38363"/>
                    <a:pt x="32016" y="38529"/>
                    <a:pt x="32183" y="38767"/>
                  </a:cubicBezTo>
                  <a:cubicBezTo>
                    <a:pt x="32314" y="38958"/>
                    <a:pt x="32397" y="39196"/>
                    <a:pt x="32445" y="39458"/>
                  </a:cubicBezTo>
                  <a:cubicBezTo>
                    <a:pt x="32480" y="39756"/>
                    <a:pt x="32457" y="40089"/>
                    <a:pt x="32385" y="40446"/>
                  </a:cubicBezTo>
                  <a:cubicBezTo>
                    <a:pt x="32290" y="40851"/>
                    <a:pt x="32135" y="41256"/>
                    <a:pt x="31909" y="41673"/>
                  </a:cubicBezTo>
                  <a:cubicBezTo>
                    <a:pt x="31671" y="42089"/>
                    <a:pt x="31361" y="42506"/>
                    <a:pt x="30992" y="42911"/>
                  </a:cubicBezTo>
                  <a:cubicBezTo>
                    <a:pt x="29801" y="44149"/>
                    <a:pt x="28242" y="44959"/>
                    <a:pt x="26908" y="45018"/>
                  </a:cubicBezTo>
                  <a:cubicBezTo>
                    <a:pt x="26825" y="45018"/>
                    <a:pt x="26753" y="45018"/>
                    <a:pt x="26682" y="45018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 rot="-2700000">
              <a:off x="3705182" y="1382822"/>
              <a:ext cx="16122" cy="44123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40"/>
          <p:cNvGrpSpPr/>
          <p:nvPr/>
        </p:nvGrpSpPr>
        <p:grpSpPr>
          <a:xfrm>
            <a:off x="3122038" y="1902444"/>
            <a:ext cx="809357" cy="1338631"/>
            <a:chOff x="3122038" y="2084869"/>
            <a:chExt cx="809357" cy="1338631"/>
          </a:xfrm>
        </p:grpSpPr>
        <p:sp>
          <p:nvSpPr>
            <p:cNvPr id="1238" name="Google Shape;1238;p40"/>
            <p:cNvSpPr/>
            <p:nvPr/>
          </p:nvSpPr>
          <p:spPr>
            <a:xfrm>
              <a:off x="3393186" y="2084869"/>
              <a:ext cx="538209" cy="1338631"/>
            </a:xfrm>
            <a:custGeom>
              <a:avLst/>
              <a:gdLst/>
              <a:ahLst/>
              <a:cxnLst/>
              <a:rect l="l" t="t" r="r" b="b"/>
              <a:pathLst>
                <a:path w="24230" h="60258" extrusionOk="0">
                  <a:moveTo>
                    <a:pt x="19419" y="60258"/>
                  </a:moveTo>
                  <a:cubicBezTo>
                    <a:pt x="18645" y="60258"/>
                    <a:pt x="17978" y="59972"/>
                    <a:pt x="17359" y="59401"/>
                  </a:cubicBezTo>
                  <a:cubicBezTo>
                    <a:pt x="16276" y="58377"/>
                    <a:pt x="16157" y="57174"/>
                    <a:pt x="16026" y="55900"/>
                  </a:cubicBezTo>
                  <a:cubicBezTo>
                    <a:pt x="15943" y="55150"/>
                    <a:pt x="15871" y="54424"/>
                    <a:pt x="15597" y="53769"/>
                  </a:cubicBezTo>
                  <a:cubicBezTo>
                    <a:pt x="15585" y="53757"/>
                    <a:pt x="15585" y="53745"/>
                    <a:pt x="15573" y="53733"/>
                  </a:cubicBezTo>
                  <a:cubicBezTo>
                    <a:pt x="15276" y="53090"/>
                    <a:pt x="14954" y="52471"/>
                    <a:pt x="14609" y="51900"/>
                  </a:cubicBezTo>
                  <a:cubicBezTo>
                    <a:pt x="14157" y="51150"/>
                    <a:pt x="13537" y="50626"/>
                    <a:pt x="12811" y="50400"/>
                  </a:cubicBezTo>
                  <a:cubicBezTo>
                    <a:pt x="12537" y="50304"/>
                    <a:pt x="12252" y="50257"/>
                    <a:pt x="11978" y="50257"/>
                  </a:cubicBezTo>
                  <a:lnTo>
                    <a:pt x="11978" y="50257"/>
                  </a:lnTo>
                  <a:cubicBezTo>
                    <a:pt x="11430" y="50257"/>
                    <a:pt x="10966" y="50400"/>
                    <a:pt x="10537" y="50685"/>
                  </a:cubicBezTo>
                  <a:lnTo>
                    <a:pt x="5167" y="54352"/>
                  </a:lnTo>
                  <a:cubicBezTo>
                    <a:pt x="3798" y="51566"/>
                    <a:pt x="2679" y="48626"/>
                    <a:pt x="1834" y="45589"/>
                  </a:cubicBezTo>
                  <a:cubicBezTo>
                    <a:pt x="1143" y="43149"/>
                    <a:pt x="476" y="40101"/>
                    <a:pt x="36" y="37434"/>
                  </a:cubicBezTo>
                  <a:cubicBezTo>
                    <a:pt x="0" y="37267"/>
                    <a:pt x="36" y="37112"/>
                    <a:pt x="143" y="37005"/>
                  </a:cubicBezTo>
                  <a:cubicBezTo>
                    <a:pt x="238" y="36874"/>
                    <a:pt x="405" y="36803"/>
                    <a:pt x="572" y="36803"/>
                  </a:cubicBezTo>
                  <a:cubicBezTo>
                    <a:pt x="691" y="36803"/>
                    <a:pt x="798" y="36838"/>
                    <a:pt x="917" y="36910"/>
                  </a:cubicBezTo>
                  <a:cubicBezTo>
                    <a:pt x="964" y="36946"/>
                    <a:pt x="1024" y="36981"/>
                    <a:pt x="1084" y="37005"/>
                  </a:cubicBezTo>
                  <a:cubicBezTo>
                    <a:pt x="1655" y="37315"/>
                    <a:pt x="2262" y="37469"/>
                    <a:pt x="2881" y="37469"/>
                  </a:cubicBezTo>
                  <a:cubicBezTo>
                    <a:pt x="3060" y="37469"/>
                    <a:pt x="3239" y="37457"/>
                    <a:pt x="3417" y="37434"/>
                  </a:cubicBezTo>
                  <a:cubicBezTo>
                    <a:pt x="3417" y="37434"/>
                    <a:pt x="3429" y="37434"/>
                    <a:pt x="3429" y="37434"/>
                  </a:cubicBezTo>
                  <a:cubicBezTo>
                    <a:pt x="4489" y="37279"/>
                    <a:pt x="5489" y="36684"/>
                    <a:pt x="6298" y="35719"/>
                  </a:cubicBezTo>
                  <a:cubicBezTo>
                    <a:pt x="6668" y="35291"/>
                    <a:pt x="7001" y="34779"/>
                    <a:pt x="7251" y="34231"/>
                  </a:cubicBezTo>
                  <a:cubicBezTo>
                    <a:pt x="7370" y="33981"/>
                    <a:pt x="7477" y="33719"/>
                    <a:pt x="7584" y="33386"/>
                  </a:cubicBezTo>
                  <a:cubicBezTo>
                    <a:pt x="7691" y="33100"/>
                    <a:pt x="7775" y="32790"/>
                    <a:pt x="7846" y="32469"/>
                  </a:cubicBezTo>
                  <a:cubicBezTo>
                    <a:pt x="7953" y="31921"/>
                    <a:pt x="7989" y="30897"/>
                    <a:pt x="8013" y="30147"/>
                  </a:cubicBezTo>
                  <a:cubicBezTo>
                    <a:pt x="8013" y="30135"/>
                    <a:pt x="8013" y="30123"/>
                    <a:pt x="8013" y="30111"/>
                  </a:cubicBezTo>
                  <a:cubicBezTo>
                    <a:pt x="7989" y="29361"/>
                    <a:pt x="7953" y="28349"/>
                    <a:pt x="7846" y="27802"/>
                  </a:cubicBezTo>
                  <a:cubicBezTo>
                    <a:pt x="7775" y="27480"/>
                    <a:pt x="7691" y="27159"/>
                    <a:pt x="7584" y="26861"/>
                  </a:cubicBezTo>
                  <a:cubicBezTo>
                    <a:pt x="7477" y="26551"/>
                    <a:pt x="7370" y="26278"/>
                    <a:pt x="7251" y="26027"/>
                  </a:cubicBezTo>
                  <a:cubicBezTo>
                    <a:pt x="7001" y="25480"/>
                    <a:pt x="6668" y="24980"/>
                    <a:pt x="6287" y="24527"/>
                  </a:cubicBezTo>
                  <a:cubicBezTo>
                    <a:pt x="5477" y="23575"/>
                    <a:pt x="4489" y="22980"/>
                    <a:pt x="3417" y="22825"/>
                  </a:cubicBezTo>
                  <a:cubicBezTo>
                    <a:pt x="3239" y="22801"/>
                    <a:pt x="3060" y="22789"/>
                    <a:pt x="2881" y="22789"/>
                  </a:cubicBezTo>
                  <a:cubicBezTo>
                    <a:pt x="2262" y="22789"/>
                    <a:pt x="1655" y="22944"/>
                    <a:pt x="1084" y="23253"/>
                  </a:cubicBezTo>
                  <a:cubicBezTo>
                    <a:pt x="1024" y="23277"/>
                    <a:pt x="964" y="23313"/>
                    <a:pt x="917" y="23349"/>
                  </a:cubicBezTo>
                  <a:cubicBezTo>
                    <a:pt x="798" y="23420"/>
                    <a:pt x="691" y="23456"/>
                    <a:pt x="572" y="23456"/>
                  </a:cubicBezTo>
                  <a:cubicBezTo>
                    <a:pt x="405" y="23456"/>
                    <a:pt x="238" y="23384"/>
                    <a:pt x="143" y="23265"/>
                  </a:cubicBezTo>
                  <a:cubicBezTo>
                    <a:pt x="36" y="23146"/>
                    <a:pt x="0" y="23003"/>
                    <a:pt x="36" y="22837"/>
                  </a:cubicBezTo>
                  <a:cubicBezTo>
                    <a:pt x="476" y="20158"/>
                    <a:pt x="1143" y="17110"/>
                    <a:pt x="1834" y="14669"/>
                  </a:cubicBezTo>
                  <a:cubicBezTo>
                    <a:pt x="2679" y="11645"/>
                    <a:pt x="3798" y="8692"/>
                    <a:pt x="5167" y="5906"/>
                  </a:cubicBezTo>
                  <a:lnTo>
                    <a:pt x="10537" y="9573"/>
                  </a:lnTo>
                  <a:cubicBezTo>
                    <a:pt x="10966" y="9859"/>
                    <a:pt x="11442" y="10002"/>
                    <a:pt x="11942" y="10002"/>
                  </a:cubicBezTo>
                  <a:cubicBezTo>
                    <a:pt x="12252" y="10002"/>
                    <a:pt x="12537" y="9954"/>
                    <a:pt x="12811" y="9871"/>
                  </a:cubicBezTo>
                  <a:cubicBezTo>
                    <a:pt x="13537" y="9633"/>
                    <a:pt x="14157" y="9121"/>
                    <a:pt x="14609" y="8371"/>
                  </a:cubicBezTo>
                  <a:cubicBezTo>
                    <a:pt x="14954" y="7787"/>
                    <a:pt x="15276" y="7168"/>
                    <a:pt x="15573" y="6525"/>
                  </a:cubicBezTo>
                  <a:cubicBezTo>
                    <a:pt x="15585" y="6513"/>
                    <a:pt x="15585" y="6513"/>
                    <a:pt x="15585" y="6501"/>
                  </a:cubicBezTo>
                  <a:cubicBezTo>
                    <a:pt x="15871" y="5835"/>
                    <a:pt x="15943" y="5120"/>
                    <a:pt x="16026" y="4358"/>
                  </a:cubicBezTo>
                  <a:cubicBezTo>
                    <a:pt x="16157" y="3084"/>
                    <a:pt x="16276" y="1882"/>
                    <a:pt x="17359" y="858"/>
                  </a:cubicBezTo>
                  <a:cubicBezTo>
                    <a:pt x="17978" y="286"/>
                    <a:pt x="18645" y="0"/>
                    <a:pt x="19419" y="0"/>
                  </a:cubicBezTo>
                  <a:cubicBezTo>
                    <a:pt x="19467" y="0"/>
                    <a:pt x="19502" y="0"/>
                    <a:pt x="19550" y="12"/>
                  </a:cubicBezTo>
                  <a:cubicBezTo>
                    <a:pt x="20253" y="36"/>
                    <a:pt x="20884" y="286"/>
                    <a:pt x="21277" y="501"/>
                  </a:cubicBezTo>
                  <a:cubicBezTo>
                    <a:pt x="21407" y="560"/>
                    <a:pt x="21503" y="620"/>
                    <a:pt x="21586" y="679"/>
                  </a:cubicBezTo>
                  <a:cubicBezTo>
                    <a:pt x="21598" y="691"/>
                    <a:pt x="21610" y="691"/>
                    <a:pt x="21622" y="703"/>
                  </a:cubicBezTo>
                  <a:cubicBezTo>
                    <a:pt x="21681" y="739"/>
                    <a:pt x="21729" y="786"/>
                    <a:pt x="21788" y="822"/>
                  </a:cubicBezTo>
                  <a:cubicBezTo>
                    <a:pt x="22253" y="1215"/>
                    <a:pt x="22622" y="1715"/>
                    <a:pt x="22884" y="2322"/>
                  </a:cubicBezTo>
                  <a:cubicBezTo>
                    <a:pt x="23110" y="2870"/>
                    <a:pt x="23253" y="3489"/>
                    <a:pt x="23289" y="4144"/>
                  </a:cubicBezTo>
                  <a:cubicBezTo>
                    <a:pt x="23301" y="4453"/>
                    <a:pt x="23289" y="4751"/>
                    <a:pt x="23253" y="5037"/>
                  </a:cubicBezTo>
                  <a:cubicBezTo>
                    <a:pt x="23241" y="5180"/>
                    <a:pt x="23217" y="5311"/>
                    <a:pt x="23182" y="5454"/>
                  </a:cubicBezTo>
                  <a:cubicBezTo>
                    <a:pt x="23146" y="5620"/>
                    <a:pt x="23122" y="5751"/>
                    <a:pt x="23086" y="5882"/>
                  </a:cubicBezTo>
                  <a:cubicBezTo>
                    <a:pt x="23003" y="6132"/>
                    <a:pt x="22908" y="6370"/>
                    <a:pt x="22789" y="6585"/>
                  </a:cubicBezTo>
                  <a:cubicBezTo>
                    <a:pt x="22681" y="6775"/>
                    <a:pt x="22539" y="7013"/>
                    <a:pt x="22360" y="7192"/>
                  </a:cubicBezTo>
                  <a:cubicBezTo>
                    <a:pt x="22027" y="7549"/>
                    <a:pt x="21693" y="7787"/>
                    <a:pt x="21348" y="7918"/>
                  </a:cubicBezTo>
                  <a:cubicBezTo>
                    <a:pt x="19753" y="8573"/>
                    <a:pt x="18490" y="9656"/>
                    <a:pt x="17669" y="11061"/>
                  </a:cubicBezTo>
                  <a:cubicBezTo>
                    <a:pt x="17288" y="11680"/>
                    <a:pt x="17181" y="12490"/>
                    <a:pt x="17371" y="13276"/>
                  </a:cubicBezTo>
                  <a:cubicBezTo>
                    <a:pt x="17550" y="13990"/>
                    <a:pt x="18014" y="14657"/>
                    <a:pt x="18657" y="15098"/>
                  </a:cubicBezTo>
                  <a:lnTo>
                    <a:pt x="24229" y="18884"/>
                  </a:lnTo>
                  <a:cubicBezTo>
                    <a:pt x="23146" y="21194"/>
                    <a:pt x="22431" y="23694"/>
                    <a:pt x="22146" y="26218"/>
                  </a:cubicBezTo>
                  <a:cubicBezTo>
                    <a:pt x="21729" y="26075"/>
                    <a:pt x="21336" y="25897"/>
                    <a:pt x="20967" y="25718"/>
                  </a:cubicBezTo>
                  <a:cubicBezTo>
                    <a:pt x="20336" y="25385"/>
                    <a:pt x="19669" y="25170"/>
                    <a:pt x="18991" y="25075"/>
                  </a:cubicBezTo>
                  <a:cubicBezTo>
                    <a:pt x="18729" y="25039"/>
                    <a:pt x="18455" y="25015"/>
                    <a:pt x="18193" y="25015"/>
                  </a:cubicBezTo>
                  <a:cubicBezTo>
                    <a:pt x="17657" y="25015"/>
                    <a:pt x="17145" y="25099"/>
                    <a:pt x="16669" y="25254"/>
                  </a:cubicBezTo>
                  <a:cubicBezTo>
                    <a:pt x="15943" y="25480"/>
                    <a:pt x="13561" y="26516"/>
                    <a:pt x="13228" y="30052"/>
                  </a:cubicBezTo>
                  <a:cubicBezTo>
                    <a:pt x="13228" y="30099"/>
                    <a:pt x="13228" y="30159"/>
                    <a:pt x="13228" y="30218"/>
                  </a:cubicBezTo>
                  <a:cubicBezTo>
                    <a:pt x="13561" y="33755"/>
                    <a:pt x="15943" y="34779"/>
                    <a:pt x="16669" y="35017"/>
                  </a:cubicBezTo>
                  <a:cubicBezTo>
                    <a:pt x="17145" y="35171"/>
                    <a:pt x="17657" y="35243"/>
                    <a:pt x="18193" y="35243"/>
                  </a:cubicBezTo>
                  <a:cubicBezTo>
                    <a:pt x="18455" y="35243"/>
                    <a:pt x="18729" y="35231"/>
                    <a:pt x="18991" y="35183"/>
                  </a:cubicBezTo>
                  <a:cubicBezTo>
                    <a:pt x="19669" y="35088"/>
                    <a:pt x="20336" y="34874"/>
                    <a:pt x="20967" y="34552"/>
                  </a:cubicBezTo>
                  <a:cubicBezTo>
                    <a:pt x="21336" y="34362"/>
                    <a:pt x="21729" y="34195"/>
                    <a:pt x="22146" y="34052"/>
                  </a:cubicBezTo>
                  <a:cubicBezTo>
                    <a:pt x="22431" y="36565"/>
                    <a:pt x="23146" y="39065"/>
                    <a:pt x="24229" y="41375"/>
                  </a:cubicBezTo>
                  <a:lnTo>
                    <a:pt x="18657" y="45173"/>
                  </a:lnTo>
                  <a:cubicBezTo>
                    <a:pt x="18014" y="45601"/>
                    <a:pt x="17550" y="46268"/>
                    <a:pt x="17371" y="46994"/>
                  </a:cubicBezTo>
                  <a:cubicBezTo>
                    <a:pt x="17181" y="47768"/>
                    <a:pt x="17288" y="48578"/>
                    <a:pt x="17669" y="49209"/>
                  </a:cubicBezTo>
                  <a:cubicBezTo>
                    <a:pt x="18490" y="50614"/>
                    <a:pt x="19753" y="51697"/>
                    <a:pt x="21324" y="52340"/>
                  </a:cubicBezTo>
                  <a:cubicBezTo>
                    <a:pt x="21693" y="52483"/>
                    <a:pt x="22027" y="52721"/>
                    <a:pt x="22372" y="53078"/>
                  </a:cubicBezTo>
                  <a:cubicBezTo>
                    <a:pt x="22539" y="53245"/>
                    <a:pt x="22681" y="53495"/>
                    <a:pt x="22777" y="53674"/>
                  </a:cubicBezTo>
                  <a:cubicBezTo>
                    <a:pt x="22908" y="53888"/>
                    <a:pt x="23003" y="54126"/>
                    <a:pt x="23074" y="54388"/>
                  </a:cubicBezTo>
                  <a:cubicBezTo>
                    <a:pt x="23122" y="54507"/>
                    <a:pt x="23146" y="54638"/>
                    <a:pt x="23182" y="54793"/>
                  </a:cubicBezTo>
                  <a:cubicBezTo>
                    <a:pt x="23217" y="54948"/>
                    <a:pt x="23241" y="55091"/>
                    <a:pt x="23253" y="55222"/>
                  </a:cubicBezTo>
                  <a:cubicBezTo>
                    <a:pt x="23289" y="55507"/>
                    <a:pt x="23301" y="55817"/>
                    <a:pt x="23289" y="56115"/>
                  </a:cubicBezTo>
                  <a:cubicBezTo>
                    <a:pt x="23253" y="56781"/>
                    <a:pt x="23110" y="57388"/>
                    <a:pt x="22884" y="57936"/>
                  </a:cubicBezTo>
                  <a:cubicBezTo>
                    <a:pt x="22622" y="58543"/>
                    <a:pt x="22253" y="59043"/>
                    <a:pt x="21788" y="59436"/>
                  </a:cubicBezTo>
                  <a:cubicBezTo>
                    <a:pt x="21741" y="59484"/>
                    <a:pt x="21681" y="59520"/>
                    <a:pt x="21634" y="59555"/>
                  </a:cubicBezTo>
                  <a:cubicBezTo>
                    <a:pt x="21622" y="59567"/>
                    <a:pt x="21610" y="59567"/>
                    <a:pt x="21598" y="59579"/>
                  </a:cubicBezTo>
                  <a:cubicBezTo>
                    <a:pt x="21503" y="59651"/>
                    <a:pt x="21407" y="59698"/>
                    <a:pt x="21300" y="59758"/>
                  </a:cubicBezTo>
                  <a:cubicBezTo>
                    <a:pt x="20884" y="59972"/>
                    <a:pt x="20253" y="60222"/>
                    <a:pt x="19550" y="60258"/>
                  </a:cubicBezTo>
                  <a:cubicBezTo>
                    <a:pt x="19502" y="60258"/>
                    <a:pt x="19467" y="60258"/>
                    <a:pt x="19419" y="6025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 rot="5400000">
              <a:off x="3334588" y="2533525"/>
              <a:ext cx="16200" cy="4413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1" name="Google Shape;1241;p40"/>
          <p:cNvSpPr/>
          <p:nvPr/>
        </p:nvSpPr>
        <p:spPr>
          <a:xfrm>
            <a:off x="4062822" y="3160540"/>
            <a:ext cx="1021930" cy="542513"/>
          </a:xfrm>
          <a:custGeom>
            <a:avLst/>
            <a:gdLst/>
            <a:ahLst/>
            <a:cxnLst/>
            <a:rect l="l" t="t" r="r" b="b"/>
            <a:pathLst>
              <a:path w="46007" h="24421" extrusionOk="0">
                <a:moveTo>
                  <a:pt x="27707" y="24420"/>
                </a:moveTo>
                <a:cubicBezTo>
                  <a:pt x="27623" y="24420"/>
                  <a:pt x="27587" y="24372"/>
                  <a:pt x="27564" y="24349"/>
                </a:cubicBezTo>
                <a:cubicBezTo>
                  <a:pt x="27528" y="24301"/>
                  <a:pt x="27528" y="24241"/>
                  <a:pt x="27540" y="24194"/>
                </a:cubicBezTo>
                <a:cubicBezTo>
                  <a:pt x="27647" y="23908"/>
                  <a:pt x="27766" y="23622"/>
                  <a:pt x="27885" y="23337"/>
                </a:cubicBezTo>
                <a:cubicBezTo>
                  <a:pt x="28207" y="22622"/>
                  <a:pt x="28349" y="21860"/>
                  <a:pt x="28326" y="21086"/>
                </a:cubicBezTo>
                <a:cubicBezTo>
                  <a:pt x="28326" y="21074"/>
                  <a:pt x="28314" y="21063"/>
                  <a:pt x="28314" y="21063"/>
                </a:cubicBezTo>
                <a:cubicBezTo>
                  <a:pt x="28207" y="18788"/>
                  <a:pt x="26659" y="16848"/>
                  <a:pt x="24468" y="16229"/>
                </a:cubicBezTo>
                <a:cubicBezTo>
                  <a:pt x="24004" y="16098"/>
                  <a:pt x="23516" y="16026"/>
                  <a:pt x="23027" y="16002"/>
                </a:cubicBezTo>
                <a:cubicBezTo>
                  <a:pt x="23015" y="16002"/>
                  <a:pt x="22980" y="16002"/>
                  <a:pt x="22968" y="16002"/>
                </a:cubicBezTo>
                <a:cubicBezTo>
                  <a:pt x="22480" y="16026"/>
                  <a:pt x="22003" y="16098"/>
                  <a:pt x="21527" y="16229"/>
                </a:cubicBezTo>
                <a:cubicBezTo>
                  <a:pt x="19336" y="16860"/>
                  <a:pt x="17789" y="18800"/>
                  <a:pt x="17681" y="21063"/>
                </a:cubicBezTo>
                <a:cubicBezTo>
                  <a:pt x="17681" y="21074"/>
                  <a:pt x="17681" y="21074"/>
                  <a:pt x="17681" y="21086"/>
                </a:cubicBezTo>
                <a:lnTo>
                  <a:pt x="17681" y="21086"/>
                </a:lnTo>
                <a:cubicBezTo>
                  <a:pt x="17646" y="21860"/>
                  <a:pt x="17789" y="22622"/>
                  <a:pt x="18110" y="23337"/>
                </a:cubicBezTo>
                <a:cubicBezTo>
                  <a:pt x="18241" y="23622"/>
                  <a:pt x="18360" y="23908"/>
                  <a:pt x="18455" y="24194"/>
                </a:cubicBezTo>
                <a:cubicBezTo>
                  <a:pt x="18479" y="24241"/>
                  <a:pt x="18467" y="24301"/>
                  <a:pt x="18432" y="24349"/>
                </a:cubicBezTo>
                <a:cubicBezTo>
                  <a:pt x="18420" y="24372"/>
                  <a:pt x="18372" y="24420"/>
                  <a:pt x="18301" y="24420"/>
                </a:cubicBezTo>
                <a:cubicBezTo>
                  <a:pt x="16229" y="24277"/>
                  <a:pt x="13967" y="24027"/>
                  <a:pt x="11550" y="23670"/>
                </a:cubicBezTo>
                <a:lnTo>
                  <a:pt x="11550" y="15645"/>
                </a:lnTo>
                <a:cubicBezTo>
                  <a:pt x="11550" y="14443"/>
                  <a:pt x="10609" y="13443"/>
                  <a:pt x="9442" y="13407"/>
                </a:cubicBezTo>
                <a:cubicBezTo>
                  <a:pt x="9323" y="13407"/>
                  <a:pt x="9216" y="13395"/>
                  <a:pt x="9121" y="13395"/>
                </a:cubicBezTo>
                <a:cubicBezTo>
                  <a:pt x="8930" y="13395"/>
                  <a:pt x="8740" y="13383"/>
                  <a:pt x="8549" y="13383"/>
                </a:cubicBezTo>
                <a:lnTo>
                  <a:pt x="8466" y="13383"/>
                </a:lnTo>
                <a:cubicBezTo>
                  <a:pt x="8347" y="13383"/>
                  <a:pt x="8228" y="13395"/>
                  <a:pt x="8109" y="13395"/>
                </a:cubicBezTo>
                <a:cubicBezTo>
                  <a:pt x="7906" y="13407"/>
                  <a:pt x="7680" y="13419"/>
                  <a:pt x="7454" y="13443"/>
                </a:cubicBezTo>
                <a:cubicBezTo>
                  <a:pt x="7394" y="13454"/>
                  <a:pt x="7311" y="13454"/>
                  <a:pt x="7240" y="13466"/>
                </a:cubicBezTo>
                <a:cubicBezTo>
                  <a:pt x="7097" y="13478"/>
                  <a:pt x="6966" y="13490"/>
                  <a:pt x="6823" y="13502"/>
                </a:cubicBezTo>
                <a:cubicBezTo>
                  <a:pt x="6442" y="13538"/>
                  <a:pt x="6037" y="13609"/>
                  <a:pt x="5537" y="13704"/>
                </a:cubicBezTo>
                <a:cubicBezTo>
                  <a:pt x="5120" y="13776"/>
                  <a:pt x="4692" y="13859"/>
                  <a:pt x="4251" y="13966"/>
                </a:cubicBezTo>
                <a:cubicBezTo>
                  <a:pt x="4132" y="14002"/>
                  <a:pt x="4001" y="14026"/>
                  <a:pt x="3882" y="14038"/>
                </a:cubicBezTo>
                <a:cubicBezTo>
                  <a:pt x="3823" y="14050"/>
                  <a:pt x="3763" y="14050"/>
                  <a:pt x="3704" y="14050"/>
                </a:cubicBezTo>
                <a:lnTo>
                  <a:pt x="3620" y="14050"/>
                </a:lnTo>
                <a:cubicBezTo>
                  <a:pt x="3584" y="14050"/>
                  <a:pt x="3537" y="14050"/>
                  <a:pt x="3501" y="14050"/>
                </a:cubicBezTo>
                <a:cubicBezTo>
                  <a:pt x="3227" y="14038"/>
                  <a:pt x="2942" y="14002"/>
                  <a:pt x="2668" y="13919"/>
                </a:cubicBezTo>
                <a:cubicBezTo>
                  <a:pt x="2418" y="13859"/>
                  <a:pt x="2156" y="13740"/>
                  <a:pt x="1822" y="13538"/>
                </a:cubicBezTo>
                <a:cubicBezTo>
                  <a:pt x="1513" y="13347"/>
                  <a:pt x="1310" y="13181"/>
                  <a:pt x="1144" y="13002"/>
                </a:cubicBezTo>
                <a:cubicBezTo>
                  <a:pt x="691" y="12514"/>
                  <a:pt x="382" y="11978"/>
                  <a:pt x="227" y="11418"/>
                </a:cubicBezTo>
                <a:cubicBezTo>
                  <a:pt x="1" y="10645"/>
                  <a:pt x="13" y="9811"/>
                  <a:pt x="275" y="9002"/>
                </a:cubicBezTo>
                <a:cubicBezTo>
                  <a:pt x="286" y="8966"/>
                  <a:pt x="286" y="8930"/>
                  <a:pt x="298" y="8894"/>
                </a:cubicBezTo>
                <a:cubicBezTo>
                  <a:pt x="298" y="8894"/>
                  <a:pt x="298" y="8882"/>
                  <a:pt x="310" y="8871"/>
                </a:cubicBezTo>
                <a:cubicBezTo>
                  <a:pt x="322" y="8847"/>
                  <a:pt x="334" y="8811"/>
                  <a:pt x="358" y="8775"/>
                </a:cubicBezTo>
                <a:cubicBezTo>
                  <a:pt x="489" y="8430"/>
                  <a:pt x="667" y="8085"/>
                  <a:pt x="882" y="7775"/>
                </a:cubicBezTo>
                <a:cubicBezTo>
                  <a:pt x="1298" y="7156"/>
                  <a:pt x="1858" y="6692"/>
                  <a:pt x="2537" y="6394"/>
                </a:cubicBezTo>
                <a:cubicBezTo>
                  <a:pt x="2882" y="6251"/>
                  <a:pt x="3251" y="6180"/>
                  <a:pt x="3584" y="6180"/>
                </a:cubicBezTo>
                <a:cubicBezTo>
                  <a:pt x="3823" y="6180"/>
                  <a:pt x="4025" y="6215"/>
                  <a:pt x="4215" y="6275"/>
                </a:cubicBezTo>
                <a:cubicBezTo>
                  <a:pt x="4227" y="6275"/>
                  <a:pt x="4239" y="6275"/>
                  <a:pt x="4251" y="6287"/>
                </a:cubicBezTo>
                <a:cubicBezTo>
                  <a:pt x="4430" y="6323"/>
                  <a:pt x="4596" y="6406"/>
                  <a:pt x="4763" y="6501"/>
                </a:cubicBezTo>
                <a:cubicBezTo>
                  <a:pt x="4847" y="6549"/>
                  <a:pt x="4930" y="6608"/>
                  <a:pt x="5013" y="6680"/>
                </a:cubicBezTo>
                <a:cubicBezTo>
                  <a:pt x="5025" y="6680"/>
                  <a:pt x="5037" y="6692"/>
                  <a:pt x="5049" y="6692"/>
                </a:cubicBezTo>
                <a:cubicBezTo>
                  <a:pt x="5132" y="6751"/>
                  <a:pt x="5216" y="6823"/>
                  <a:pt x="5287" y="6882"/>
                </a:cubicBezTo>
                <a:cubicBezTo>
                  <a:pt x="5585" y="7156"/>
                  <a:pt x="5894" y="7406"/>
                  <a:pt x="6204" y="7632"/>
                </a:cubicBezTo>
                <a:cubicBezTo>
                  <a:pt x="6216" y="7632"/>
                  <a:pt x="6228" y="7644"/>
                  <a:pt x="6240" y="7644"/>
                </a:cubicBezTo>
                <a:cubicBezTo>
                  <a:pt x="6561" y="7870"/>
                  <a:pt x="6930" y="8061"/>
                  <a:pt x="7335" y="8251"/>
                </a:cubicBezTo>
                <a:cubicBezTo>
                  <a:pt x="7537" y="8347"/>
                  <a:pt x="7847" y="8466"/>
                  <a:pt x="8049" y="8537"/>
                </a:cubicBezTo>
                <a:cubicBezTo>
                  <a:pt x="8168" y="8561"/>
                  <a:pt x="8287" y="8597"/>
                  <a:pt x="8406" y="8621"/>
                </a:cubicBezTo>
                <a:cubicBezTo>
                  <a:pt x="8752" y="8704"/>
                  <a:pt x="9180" y="8799"/>
                  <a:pt x="9621" y="8811"/>
                </a:cubicBezTo>
                <a:cubicBezTo>
                  <a:pt x="9633" y="8811"/>
                  <a:pt x="9645" y="8811"/>
                  <a:pt x="9645" y="8811"/>
                </a:cubicBezTo>
                <a:cubicBezTo>
                  <a:pt x="10704" y="8811"/>
                  <a:pt x="11550" y="7942"/>
                  <a:pt x="11550" y="6870"/>
                </a:cubicBezTo>
                <a:lnTo>
                  <a:pt x="11550" y="0"/>
                </a:lnTo>
                <a:cubicBezTo>
                  <a:pt x="13288" y="715"/>
                  <a:pt x="15538" y="1358"/>
                  <a:pt x="18824" y="1524"/>
                </a:cubicBezTo>
                <a:cubicBezTo>
                  <a:pt x="18979" y="1536"/>
                  <a:pt x="19063" y="1632"/>
                  <a:pt x="19098" y="1679"/>
                </a:cubicBezTo>
                <a:cubicBezTo>
                  <a:pt x="19122" y="1739"/>
                  <a:pt x="19170" y="1846"/>
                  <a:pt x="19122" y="1977"/>
                </a:cubicBezTo>
                <a:cubicBezTo>
                  <a:pt x="19051" y="2144"/>
                  <a:pt x="18967" y="2310"/>
                  <a:pt x="18884" y="2501"/>
                </a:cubicBezTo>
                <a:cubicBezTo>
                  <a:pt x="18574" y="3179"/>
                  <a:pt x="18408" y="3894"/>
                  <a:pt x="18372" y="4644"/>
                </a:cubicBezTo>
                <a:cubicBezTo>
                  <a:pt x="18277" y="6275"/>
                  <a:pt x="18753" y="7728"/>
                  <a:pt x="19682" y="8716"/>
                </a:cubicBezTo>
                <a:cubicBezTo>
                  <a:pt x="20515" y="9585"/>
                  <a:pt x="21658" y="10049"/>
                  <a:pt x="23004" y="10049"/>
                </a:cubicBezTo>
                <a:cubicBezTo>
                  <a:pt x="24337" y="10049"/>
                  <a:pt x="25492" y="9585"/>
                  <a:pt x="26313" y="8716"/>
                </a:cubicBezTo>
                <a:cubicBezTo>
                  <a:pt x="27254" y="7728"/>
                  <a:pt x="27718" y="6275"/>
                  <a:pt x="27623" y="4632"/>
                </a:cubicBezTo>
                <a:cubicBezTo>
                  <a:pt x="27599" y="3894"/>
                  <a:pt x="27421" y="3179"/>
                  <a:pt x="27123" y="2501"/>
                </a:cubicBezTo>
                <a:cubicBezTo>
                  <a:pt x="27028" y="2310"/>
                  <a:pt x="26956" y="2144"/>
                  <a:pt x="26885" y="1977"/>
                </a:cubicBezTo>
                <a:cubicBezTo>
                  <a:pt x="26825" y="1846"/>
                  <a:pt x="26873" y="1739"/>
                  <a:pt x="26909" y="1679"/>
                </a:cubicBezTo>
                <a:cubicBezTo>
                  <a:pt x="26945" y="1632"/>
                  <a:pt x="27016" y="1536"/>
                  <a:pt x="27171" y="1524"/>
                </a:cubicBezTo>
                <a:cubicBezTo>
                  <a:pt x="30457" y="1358"/>
                  <a:pt x="32707" y="715"/>
                  <a:pt x="34445" y="0"/>
                </a:cubicBezTo>
                <a:lnTo>
                  <a:pt x="34445" y="6870"/>
                </a:lnTo>
                <a:cubicBezTo>
                  <a:pt x="34445" y="7370"/>
                  <a:pt x="34636" y="7847"/>
                  <a:pt x="34981" y="8216"/>
                </a:cubicBezTo>
                <a:cubicBezTo>
                  <a:pt x="35338" y="8597"/>
                  <a:pt x="35827" y="8811"/>
                  <a:pt x="36339" y="8811"/>
                </a:cubicBezTo>
                <a:cubicBezTo>
                  <a:pt x="36350" y="8811"/>
                  <a:pt x="36362" y="8811"/>
                  <a:pt x="36386" y="8811"/>
                </a:cubicBezTo>
                <a:lnTo>
                  <a:pt x="36374" y="8811"/>
                </a:lnTo>
                <a:cubicBezTo>
                  <a:pt x="36827" y="8799"/>
                  <a:pt x="37243" y="8704"/>
                  <a:pt x="37577" y="8632"/>
                </a:cubicBezTo>
                <a:cubicBezTo>
                  <a:pt x="37708" y="8597"/>
                  <a:pt x="37827" y="8561"/>
                  <a:pt x="37946" y="8525"/>
                </a:cubicBezTo>
                <a:cubicBezTo>
                  <a:pt x="38148" y="8466"/>
                  <a:pt x="38458" y="8347"/>
                  <a:pt x="38672" y="8251"/>
                </a:cubicBezTo>
                <a:cubicBezTo>
                  <a:pt x="39077" y="8061"/>
                  <a:pt x="39434" y="7870"/>
                  <a:pt x="39768" y="7644"/>
                </a:cubicBezTo>
                <a:cubicBezTo>
                  <a:pt x="39779" y="7644"/>
                  <a:pt x="39779" y="7632"/>
                  <a:pt x="39791" y="7632"/>
                </a:cubicBezTo>
                <a:cubicBezTo>
                  <a:pt x="40113" y="7406"/>
                  <a:pt x="40422" y="7156"/>
                  <a:pt x="40708" y="6882"/>
                </a:cubicBezTo>
                <a:cubicBezTo>
                  <a:pt x="40791" y="6823"/>
                  <a:pt x="40875" y="6751"/>
                  <a:pt x="40946" y="6692"/>
                </a:cubicBezTo>
                <a:cubicBezTo>
                  <a:pt x="40958" y="6692"/>
                  <a:pt x="40970" y="6680"/>
                  <a:pt x="40982" y="6680"/>
                </a:cubicBezTo>
                <a:cubicBezTo>
                  <a:pt x="41077" y="6608"/>
                  <a:pt x="41149" y="6549"/>
                  <a:pt x="41232" y="6501"/>
                </a:cubicBezTo>
                <a:cubicBezTo>
                  <a:pt x="41399" y="6406"/>
                  <a:pt x="41577" y="6323"/>
                  <a:pt x="41744" y="6287"/>
                </a:cubicBezTo>
                <a:cubicBezTo>
                  <a:pt x="41756" y="6275"/>
                  <a:pt x="41768" y="6275"/>
                  <a:pt x="41780" y="6275"/>
                </a:cubicBezTo>
                <a:cubicBezTo>
                  <a:pt x="41982" y="6215"/>
                  <a:pt x="42196" y="6180"/>
                  <a:pt x="42411" y="6180"/>
                </a:cubicBezTo>
                <a:cubicBezTo>
                  <a:pt x="42756" y="6180"/>
                  <a:pt x="43113" y="6251"/>
                  <a:pt x="43494" y="6406"/>
                </a:cubicBezTo>
                <a:cubicBezTo>
                  <a:pt x="44137" y="6692"/>
                  <a:pt x="44697" y="7156"/>
                  <a:pt x="45113" y="7775"/>
                </a:cubicBezTo>
                <a:cubicBezTo>
                  <a:pt x="45340" y="8085"/>
                  <a:pt x="45506" y="8430"/>
                  <a:pt x="45649" y="8775"/>
                </a:cubicBezTo>
                <a:cubicBezTo>
                  <a:pt x="45661" y="8811"/>
                  <a:pt x="45673" y="8847"/>
                  <a:pt x="45697" y="8871"/>
                </a:cubicBezTo>
                <a:cubicBezTo>
                  <a:pt x="45697" y="8882"/>
                  <a:pt x="45697" y="8894"/>
                  <a:pt x="45697" y="8894"/>
                </a:cubicBezTo>
                <a:cubicBezTo>
                  <a:pt x="45709" y="8930"/>
                  <a:pt x="45721" y="8966"/>
                  <a:pt x="45733" y="9002"/>
                </a:cubicBezTo>
                <a:cubicBezTo>
                  <a:pt x="45983" y="9811"/>
                  <a:pt x="46006" y="10645"/>
                  <a:pt x="45780" y="11418"/>
                </a:cubicBezTo>
                <a:cubicBezTo>
                  <a:pt x="45614" y="11978"/>
                  <a:pt x="45316" y="12514"/>
                  <a:pt x="44863" y="12990"/>
                </a:cubicBezTo>
                <a:cubicBezTo>
                  <a:pt x="44697" y="13181"/>
                  <a:pt x="44482" y="13347"/>
                  <a:pt x="44161" y="13550"/>
                </a:cubicBezTo>
                <a:cubicBezTo>
                  <a:pt x="43851" y="13740"/>
                  <a:pt x="43578" y="13859"/>
                  <a:pt x="43339" y="13919"/>
                </a:cubicBezTo>
                <a:cubicBezTo>
                  <a:pt x="43054" y="14002"/>
                  <a:pt x="42780" y="14038"/>
                  <a:pt x="42494" y="14050"/>
                </a:cubicBezTo>
                <a:cubicBezTo>
                  <a:pt x="42458" y="14050"/>
                  <a:pt x="42411" y="14050"/>
                  <a:pt x="42375" y="14050"/>
                </a:cubicBezTo>
                <a:cubicBezTo>
                  <a:pt x="42292" y="14050"/>
                  <a:pt x="42208" y="14050"/>
                  <a:pt x="42125" y="14038"/>
                </a:cubicBezTo>
                <a:cubicBezTo>
                  <a:pt x="41994" y="14026"/>
                  <a:pt x="41875" y="14002"/>
                  <a:pt x="41744" y="13966"/>
                </a:cubicBezTo>
                <a:cubicBezTo>
                  <a:pt x="41315" y="13859"/>
                  <a:pt x="40875" y="13776"/>
                  <a:pt x="40458" y="13704"/>
                </a:cubicBezTo>
                <a:cubicBezTo>
                  <a:pt x="39970" y="13609"/>
                  <a:pt x="39553" y="13538"/>
                  <a:pt x="39160" y="13502"/>
                </a:cubicBezTo>
                <a:cubicBezTo>
                  <a:pt x="39041" y="13490"/>
                  <a:pt x="38898" y="13478"/>
                  <a:pt x="38756" y="13466"/>
                </a:cubicBezTo>
                <a:cubicBezTo>
                  <a:pt x="38684" y="13454"/>
                  <a:pt x="38613" y="13454"/>
                  <a:pt x="38529" y="13443"/>
                </a:cubicBezTo>
                <a:cubicBezTo>
                  <a:pt x="38315" y="13419"/>
                  <a:pt x="38089" y="13407"/>
                  <a:pt x="37874" y="13395"/>
                </a:cubicBezTo>
                <a:cubicBezTo>
                  <a:pt x="37743" y="13383"/>
                  <a:pt x="37601" y="13383"/>
                  <a:pt x="37446" y="13383"/>
                </a:cubicBezTo>
                <a:cubicBezTo>
                  <a:pt x="37255" y="13383"/>
                  <a:pt x="37065" y="13395"/>
                  <a:pt x="36874" y="13395"/>
                </a:cubicBezTo>
                <a:cubicBezTo>
                  <a:pt x="36779" y="13395"/>
                  <a:pt x="36553" y="13407"/>
                  <a:pt x="36541" y="13407"/>
                </a:cubicBezTo>
                <a:cubicBezTo>
                  <a:pt x="35398" y="13443"/>
                  <a:pt x="34445" y="14443"/>
                  <a:pt x="34445" y="15645"/>
                </a:cubicBezTo>
                <a:lnTo>
                  <a:pt x="34445" y="23670"/>
                </a:lnTo>
                <a:cubicBezTo>
                  <a:pt x="32040" y="24027"/>
                  <a:pt x="29778" y="24277"/>
                  <a:pt x="27718" y="2442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40"/>
          <p:cNvGrpSpPr/>
          <p:nvPr/>
        </p:nvGrpSpPr>
        <p:grpSpPr>
          <a:xfrm>
            <a:off x="4866826" y="2814352"/>
            <a:ext cx="755070" cy="1103382"/>
            <a:chOff x="4866826" y="2996777"/>
            <a:chExt cx="755070" cy="1103382"/>
          </a:xfrm>
        </p:grpSpPr>
        <p:sp>
          <p:nvSpPr>
            <p:cNvPr id="1244" name="Google Shape;1244;p40"/>
            <p:cNvSpPr/>
            <p:nvPr/>
          </p:nvSpPr>
          <p:spPr>
            <a:xfrm>
              <a:off x="4866826" y="2996777"/>
              <a:ext cx="755070" cy="1000341"/>
            </a:xfrm>
            <a:custGeom>
              <a:avLst/>
              <a:gdLst/>
              <a:ahLst/>
              <a:cxnLst/>
              <a:rect l="l" t="t" r="r" b="b"/>
              <a:pathLst>
                <a:path w="33993" h="45030" extrusionOk="0">
                  <a:moveTo>
                    <a:pt x="20944" y="45029"/>
                  </a:moveTo>
                  <a:cubicBezTo>
                    <a:pt x="20587" y="45029"/>
                    <a:pt x="20265" y="44994"/>
                    <a:pt x="19956" y="44934"/>
                  </a:cubicBezTo>
                  <a:cubicBezTo>
                    <a:pt x="19646" y="44863"/>
                    <a:pt x="19336" y="44744"/>
                    <a:pt x="19051" y="44589"/>
                  </a:cubicBezTo>
                  <a:cubicBezTo>
                    <a:pt x="18539" y="44303"/>
                    <a:pt x="18193" y="43886"/>
                    <a:pt x="18015" y="43363"/>
                  </a:cubicBezTo>
                  <a:cubicBezTo>
                    <a:pt x="17848" y="42874"/>
                    <a:pt x="17836" y="42315"/>
                    <a:pt x="17979" y="41708"/>
                  </a:cubicBezTo>
                  <a:cubicBezTo>
                    <a:pt x="18229" y="40660"/>
                    <a:pt x="18324" y="39636"/>
                    <a:pt x="18289" y="38672"/>
                  </a:cubicBezTo>
                  <a:cubicBezTo>
                    <a:pt x="18241" y="37660"/>
                    <a:pt x="18039" y="36707"/>
                    <a:pt x="17705" y="35826"/>
                  </a:cubicBezTo>
                  <a:cubicBezTo>
                    <a:pt x="17384" y="35028"/>
                    <a:pt x="16693" y="34445"/>
                    <a:pt x="15788" y="34219"/>
                  </a:cubicBezTo>
                  <a:cubicBezTo>
                    <a:pt x="15491" y="34147"/>
                    <a:pt x="15169" y="34111"/>
                    <a:pt x="14848" y="34111"/>
                  </a:cubicBezTo>
                  <a:cubicBezTo>
                    <a:pt x="14264" y="34111"/>
                    <a:pt x="13693" y="34242"/>
                    <a:pt x="13169" y="34504"/>
                  </a:cubicBezTo>
                  <a:cubicBezTo>
                    <a:pt x="6037" y="38064"/>
                    <a:pt x="2668" y="38600"/>
                    <a:pt x="1" y="38993"/>
                  </a:cubicBezTo>
                  <a:lnTo>
                    <a:pt x="1" y="31230"/>
                  </a:lnTo>
                  <a:cubicBezTo>
                    <a:pt x="1" y="30968"/>
                    <a:pt x="191" y="30742"/>
                    <a:pt x="417" y="30730"/>
                  </a:cubicBezTo>
                  <a:cubicBezTo>
                    <a:pt x="417" y="30730"/>
                    <a:pt x="632" y="30730"/>
                    <a:pt x="739" y="30718"/>
                  </a:cubicBezTo>
                  <a:cubicBezTo>
                    <a:pt x="906" y="30718"/>
                    <a:pt x="1084" y="30718"/>
                    <a:pt x="1251" y="30718"/>
                  </a:cubicBezTo>
                  <a:cubicBezTo>
                    <a:pt x="1370" y="30718"/>
                    <a:pt x="1477" y="30718"/>
                    <a:pt x="1584" y="30718"/>
                  </a:cubicBezTo>
                  <a:cubicBezTo>
                    <a:pt x="1787" y="30730"/>
                    <a:pt x="1977" y="30742"/>
                    <a:pt x="2168" y="30766"/>
                  </a:cubicBezTo>
                  <a:cubicBezTo>
                    <a:pt x="2263" y="30778"/>
                    <a:pt x="2346" y="30778"/>
                    <a:pt x="2430" y="30790"/>
                  </a:cubicBezTo>
                  <a:cubicBezTo>
                    <a:pt x="2549" y="30802"/>
                    <a:pt x="2656" y="30802"/>
                    <a:pt x="2775" y="30813"/>
                  </a:cubicBezTo>
                  <a:cubicBezTo>
                    <a:pt x="3120" y="30861"/>
                    <a:pt x="3489" y="30921"/>
                    <a:pt x="3942" y="31004"/>
                  </a:cubicBezTo>
                  <a:cubicBezTo>
                    <a:pt x="3954" y="31004"/>
                    <a:pt x="3965" y="31004"/>
                    <a:pt x="3977" y="31004"/>
                  </a:cubicBezTo>
                  <a:cubicBezTo>
                    <a:pt x="4346" y="31075"/>
                    <a:pt x="4739" y="31147"/>
                    <a:pt x="5132" y="31254"/>
                  </a:cubicBezTo>
                  <a:cubicBezTo>
                    <a:pt x="5335" y="31302"/>
                    <a:pt x="5525" y="31337"/>
                    <a:pt x="5728" y="31361"/>
                  </a:cubicBezTo>
                  <a:cubicBezTo>
                    <a:pt x="5739" y="31361"/>
                    <a:pt x="5751" y="31361"/>
                    <a:pt x="5763" y="31361"/>
                  </a:cubicBezTo>
                  <a:cubicBezTo>
                    <a:pt x="5894" y="31373"/>
                    <a:pt x="6037" y="31385"/>
                    <a:pt x="6180" y="31385"/>
                  </a:cubicBezTo>
                  <a:cubicBezTo>
                    <a:pt x="6240" y="31385"/>
                    <a:pt x="6299" y="31385"/>
                    <a:pt x="6359" y="31373"/>
                  </a:cubicBezTo>
                  <a:cubicBezTo>
                    <a:pt x="6775" y="31361"/>
                    <a:pt x="7192" y="31302"/>
                    <a:pt x="7597" y="31194"/>
                  </a:cubicBezTo>
                  <a:cubicBezTo>
                    <a:pt x="8002" y="31087"/>
                    <a:pt x="8406" y="30909"/>
                    <a:pt x="8871" y="30623"/>
                  </a:cubicBezTo>
                  <a:cubicBezTo>
                    <a:pt x="9204" y="30421"/>
                    <a:pt x="9597" y="30147"/>
                    <a:pt x="9954" y="29754"/>
                  </a:cubicBezTo>
                  <a:cubicBezTo>
                    <a:pt x="10585" y="29075"/>
                    <a:pt x="11026" y="28313"/>
                    <a:pt x="11264" y="27480"/>
                  </a:cubicBezTo>
                  <a:cubicBezTo>
                    <a:pt x="11550" y="26480"/>
                    <a:pt x="11562" y="25420"/>
                    <a:pt x="11288" y="24396"/>
                  </a:cubicBezTo>
                  <a:cubicBezTo>
                    <a:pt x="11288" y="24348"/>
                    <a:pt x="11276" y="24313"/>
                    <a:pt x="11264" y="24265"/>
                  </a:cubicBezTo>
                  <a:cubicBezTo>
                    <a:pt x="11193" y="24015"/>
                    <a:pt x="11109" y="23777"/>
                    <a:pt x="11014" y="23539"/>
                  </a:cubicBezTo>
                  <a:cubicBezTo>
                    <a:pt x="10990" y="23503"/>
                    <a:pt x="10978" y="23467"/>
                    <a:pt x="10954" y="23432"/>
                  </a:cubicBezTo>
                  <a:cubicBezTo>
                    <a:pt x="10788" y="23063"/>
                    <a:pt x="10597" y="22705"/>
                    <a:pt x="10359" y="22372"/>
                  </a:cubicBezTo>
                  <a:cubicBezTo>
                    <a:pt x="9752" y="21479"/>
                    <a:pt x="8954" y="20812"/>
                    <a:pt x="7966" y="20384"/>
                  </a:cubicBezTo>
                  <a:cubicBezTo>
                    <a:pt x="7359" y="20134"/>
                    <a:pt x="6787" y="20015"/>
                    <a:pt x="6216" y="20015"/>
                  </a:cubicBezTo>
                  <a:cubicBezTo>
                    <a:pt x="5835" y="20015"/>
                    <a:pt x="5454" y="20074"/>
                    <a:pt x="5097" y="20181"/>
                  </a:cubicBezTo>
                  <a:cubicBezTo>
                    <a:pt x="4763" y="20276"/>
                    <a:pt x="4442" y="20407"/>
                    <a:pt x="4144" y="20586"/>
                  </a:cubicBezTo>
                  <a:cubicBezTo>
                    <a:pt x="4013" y="20669"/>
                    <a:pt x="3882" y="20765"/>
                    <a:pt x="3739" y="20872"/>
                  </a:cubicBezTo>
                  <a:cubicBezTo>
                    <a:pt x="3608" y="20967"/>
                    <a:pt x="3477" y="21062"/>
                    <a:pt x="3346" y="21181"/>
                  </a:cubicBezTo>
                  <a:cubicBezTo>
                    <a:pt x="3108" y="21396"/>
                    <a:pt x="2858" y="21598"/>
                    <a:pt x="2596" y="21789"/>
                  </a:cubicBezTo>
                  <a:cubicBezTo>
                    <a:pt x="2346" y="21955"/>
                    <a:pt x="2060" y="22110"/>
                    <a:pt x="1727" y="22265"/>
                  </a:cubicBezTo>
                  <a:cubicBezTo>
                    <a:pt x="1608" y="22324"/>
                    <a:pt x="1382" y="22408"/>
                    <a:pt x="1251" y="22443"/>
                  </a:cubicBezTo>
                  <a:cubicBezTo>
                    <a:pt x="1167" y="22467"/>
                    <a:pt x="1072" y="22491"/>
                    <a:pt x="977" y="22515"/>
                  </a:cubicBezTo>
                  <a:cubicBezTo>
                    <a:pt x="715" y="22586"/>
                    <a:pt x="417" y="22646"/>
                    <a:pt x="155" y="22658"/>
                  </a:cubicBezTo>
                  <a:cubicBezTo>
                    <a:pt x="155" y="22658"/>
                    <a:pt x="155" y="22658"/>
                    <a:pt x="155" y="22658"/>
                  </a:cubicBezTo>
                  <a:cubicBezTo>
                    <a:pt x="72" y="22646"/>
                    <a:pt x="1" y="22562"/>
                    <a:pt x="1" y="22455"/>
                  </a:cubicBezTo>
                  <a:lnTo>
                    <a:pt x="1" y="14800"/>
                  </a:lnTo>
                  <a:cubicBezTo>
                    <a:pt x="1120" y="14204"/>
                    <a:pt x="2965" y="12859"/>
                    <a:pt x="4311" y="11394"/>
                  </a:cubicBezTo>
                  <a:cubicBezTo>
                    <a:pt x="4823" y="10835"/>
                    <a:pt x="5120" y="9859"/>
                    <a:pt x="5025" y="9025"/>
                  </a:cubicBezTo>
                  <a:cubicBezTo>
                    <a:pt x="4966" y="8418"/>
                    <a:pt x="4680" y="7918"/>
                    <a:pt x="4251" y="7608"/>
                  </a:cubicBezTo>
                  <a:cubicBezTo>
                    <a:pt x="3739" y="7263"/>
                    <a:pt x="3156" y="6977"/>
                    <a:pt x="2525" y="6763"/>
                  </a:cubicBezTo>
                  <a:cubicBezTo>
                    <a:pt x="2203" y="6656"/>
                    <a:pt x="1965" y="6501"/>
                    <a:pt x="1799" y="6251"/>
                  </a:cubicBezTo>
                  <a:cubicBezTo>
                    <a:pt x="1668" y="6060"/>
                    <a:pt x="1584" y="5834"/>
                    <a:pt x="1548" y="5560"/>
                  </a:cubicBezTo>
                  <a:cubicBezTo>
                    <a:pt x="1501" y="5263"/>
                    <a:pt x="1525" y="4929"/>
                    <a:pt x="1608" y="4572"/>
                  </a:cubicBezTo>
                  <a:cubicBezTo>
                    <a:pt x="1691" y="4179"/>
                    <a:pt x="1858" y="3763"/>
                    <a:pt x="2072" y="3358"/>
                  </a:cubicBezTo>
                  <a:cubicBezTo>
                    <a:pt x="2310" y="2941"/>
                    <a:pt x="2620" y="2512"/>
                    <a:pt x="3001" y="2108"/>
                  </a:cubicBezTo>
                  <a:cubicBezTo>
                    <a:pt x="4180" y="869"/>
                    <a:pt x="5751" y="60"/>
                    <a:pt x="7073" y="0"/>
                  </a:cubicBezTo>
                  <a:cubicBezTo>
                    <a:pt x="7156" y="0"/>
                    <a:pt x="7228" y="0"/>
                    <a:pt x="7299" y="0"/>
                  </a:cubicBezTo>
                  <a:cubicBezTo>
                    <a:pt x="7514" y="0"/>
                    <a:pt x="7716" y="12"/>
                    <a:pt x="7906" y="48"/>
                  </a:cubicBezTo>
                  <a:cubicBezTo>
                    <a:pt x="8109" y="83"/>
                    <a:pt x="8323" y="167"/>
                    <a:pt x="8526" y="262"/>
                  </a:cubicBezTo>
                  <a:cubicBezTo>
                    <a:pt x="8847" y="441"/>
                    <a:pt x="9073" y="703"/>
                    <a:pt x="9192" y="1036"/>
                  </a:cubicBezTo>
                  <a:cubicBezTo>
                    <a:pt x="9311" y="1357"/>
                    <a:pt x="9323" y="1727"/>
                    <a:pt x="9228" y="2143"/>
                  </a:cubicBezTo>
                  <a:cubicBezTo>
                    <a:pt x="9061" y="2941"/>
                    <a:pt x="8990" y="3727"/>
                    <a:pt x="9038" y="4465"/>
                  </a:cubicBezTo>
                  <a:cubicBezTo>
                    <a:pt x="9038" y="4513"/>
                    <a:pt x="9049" y="4572"/>
                    <a:pt x="9049" y="4620"/>
                  </a:cubicBezTo>
                  <a:cubicBezTo>
                    <a:pt x="9121" y="5596"/>
                    <a:pt x="9883" y="6346"/>
                    <a:pt x="10812" y="6346"/>
                  </a:cubicBezTo>
                  <a:cubicBezTo>
                    <a:pt x="11276" y="6346"/>
                    <a:pt x="11716" y="6144"/>
                    <a:pt x="12050" y="5787"/>
                  </a:cubicBezTo>
                  <a:cubicBezTo>
                    <a:pt x="12193" y="5632"/>
                    <a:pt x="12347" y="5465"/>
                    <a:pt x="12490" y="5310"/>
                  </a:cubicBezTo>
                  <a:cubicBezTo>
                    <a:pt x="12502" y="5298"/>
                    <a:pt x="12597" y="5179"/>
                    <a:pt x="12597" y="5179"/>
                  </a:cubicBezTo>
                  <a:cubicBezTo>
                    <a:pt x="13074" y="4596"/>
                    <a:pt x="13562" y="4001"/>
                    <a:pt x="14002" y="3334"/>
                  </a:cubicBezTo>
                  <a:cubicBezTo>
                    <a:pt x="14181" y="3072"/>
                    <a:pt x="14348" y="2810"/>
                    <a:pt x="14502" y="2560"/>
                  </a:cubicBezTo>
                  <a:cubicBezTo>
                    <a:pt x="14574" y="2441"/>
                    <a:pt x="14645" y="2334"/>
                    <a:pt x="14717" y="2215"/>
                  </a:cubicBezTo>
                  <a:cubicBezTo>
                    <a:pt x="14788" y="2108"/>
                    <a:pt x="14848" y="1988"/>
                    <a:pt x="14907" y="1881"/>
                  </a:cubicBezTo>
                  <a:lnTo>
                    <a:pt x="20313" y="5560"/>
                  </a:lnTo>
                  <a:cubicBezTo>
                    <a:pt x="20598" y="5751"/>
                    <a:pt x="20813" y="6049"/>
                    <a:pt x="20884" y="6358"/>
                  </a:cubicBezTo>
                  <a:cubicBezTo>
                    <a:pt x="20968" y="6680"/>
                    <a:pt x="20932" y="7025"/>
                    <a:pt x="20789" y="7251"/>
                  </a:cubicBezTo>
                  <a:cubicBezTo>
                    <a:pt x="19991" y="8620"/>
                    <a:pt x="18813" y="9323"/>
                    <a:pt x="17955" y="9668"/>
                  </a:cubicBezTo>
                  <a:cubicBezTo>
                    <a:pt x="17396" y="9882"/>
                    <a:pt x="16848" y="10263"/>
                    <a:pt x="16324" y="10811"/>
                  </a:cubicBezTo>
                  <a:cubicBezTo>
                    <a:pt x="16015" y="11144"/>
                    <a:pt x="15800" y="11502"/>
                    <a:pt x="15645" y="11764"/>
                  </a:cubicBezTo>
                  <a:cubicBezTo>
                    <a:pt x="15467" y="12085"/>
                    <a:pt x="15312" y="12442"/>
                    <a:pt x="15193" y="12835"/>
                  </a:cubicBezTo>
                  <a:cubicBezTo>
                    <a:pt x="15145" y="13002"/>
                    <a:pt x="15098" y="13192"/>
                    <a:pt x="15062" y="13395"/>
                  </a:cubicBezTo>
                  <a:cubicBezTo>
                    <a:pt x="15026" y="13561"/>
                    <a:pt x="14991" y="13764"/>
                    <a:pt x="14967" y="13954"/>
                  </a:cubicBezTo>
                  <a:cubicBezTo>
                    <a:pt x="14919" y="14347"/>
                    <a:pt x="14907" y="14740"/>
                    <a:pt x="14919" y="15157"/>
                  </a:cubicBezTo>
                  <a:cubicBezTo>
                    <a:pt x="14967" y="16026"/>
                    <a:pt x="15157" y="16836"/>
                    <a:pt x="15467" y="17562"/>
                  </a:cubicBezTo>
                  <a:cubicBezTo>
                    <a:pt x="15836" y="18431"/>
                    <a:pt x="16372" y="19157"/>
                    <a:pt x="17050" y="19717"/>
                  </a:cubicBezTo>
                  <a:cubicBezTo>
                    <a:pt x="17110" y="19776"/>
                    <a:pt x="17181" y="19836"/>
                    <a:pt x="17265" y="19884"/>
                  </a:cubicBezTo>
                  <a:cubicBezTo>
                    <a:pt x="17277" y="19895"/>
                    <a:pt x="17300" y="19919"/>
                    <a:pt x="17312" y="19931"/>
                  </a:cubicBezTo>
                  <a:lnTo>
                    <a:pt x="17372" y="19967"/>
                  </a:lnTo>
                  <a:cubicBezTo>
                    <a:pt x="17527" y="20074"/>
                    <a:pt x="17705" y="20169"/>
                    <a:pt x="17884" y="20265"/>
                  </a:cubicBezTo>
                  <a:cubicBezTo>
                    <a:pt x="18467" y="20574"/>
                    <a:pt x="19420" y="20943"/>
                    <a:pt x="20527" y="20943"/>
                  </a:cubicBezTo>
                  <a:cubicBezTo>
                    <a:pt x="21753" y="20943"/>
                    <a:pt x="22849" y="20503"/>
                    <a:pt x="23789" y="19622"/>
                  </a:cubicBezTo>
                  <a:cubicBezTo>
                    <a:pt x="25349" y="18157"/>
                    <a:pt x="25516" y="16419"/>
                    <a:pt x="25659" y="15026"/>
                  </a:cubicBezTo>
                  <a:cubicBezTo>
                    <a:pt x="25730" y="14407"/>
                    <a:pt x="25790" y="13823"/>
                    <a:pt x="25956" y="13407"/>
                  </a:cubicBezTo>
                  <a:cubicBezTo>
                    <a:pt x="26242" y="12811"/>
                    <a:pt x="26528" y="12252"/>
                    <a:pt x="26837" y="11728"/>
                  </a:cubicBezTo>
                  <a:cubicBezTo>
                    <a:pt x="27064" y="11359"/>
                    <a:pt x="27349" y="11109"/>
                    <a:pt x="27671" y="11002"/>
                  </a:cubicBezTo>
                  <a:cubicBezTo>
                    <a:pt x="27778" y="10966"/>
                    <a:pt x="27897" y="10954"/>
                    <a:pt x="28004" y="10954"/>
                  </a:cubicBezTo>
                  <a:cubicBezTo>
                    <a:pt x="28159" y="10954"/>
                    <a:pt x="28302" y="10990"/>
                    <a:pt x="28433" y="11085"/>
                  </a:cubicBezTo>
                  <a:lnTo>
                    <a:pt x="33993" y="14859"/>
                  </a:lnTo>
                  <a:cubicBezTo>
                    <a:pt x="33933" y="14966"/>
                    <a:pt x="33648" y="15478"/>
                    <a:pt x="33648" y="15478"/>
                  </a:cubicBezTo>
                  <a:cubicBezTo>
                    <a:pt x="33576" y="15609"/>
                    <a:pt x="33493" y="15752"/>
                    <a:pt x="33422" y="15883"/>
                  </a:cubicBezTo>
                  <a:cubicBezTo>
                    <a:pt x="33255" y="16193"/>
                    <a:pt x="33100" y="16466"/>
                    <a:pt x="32933" y="16740"/>
                  </a:cubicBezTo>
                  <a:lnTo>
                    <a:pt x="32779" y="16990"/>
                  </a:lnTo>
                  <a:cubicBezTo>
                    <a:pt x="32326" y="17729"/>
                    <a:pt x="31862" y="18502"/>
                    <a:pt x="31362" y="19205"/>
                  </a:cubicBezTo>
                  <a:cubicBezTo>
                    <a:pt x="30493" y="20515"/>
                    <a:pt x="29457" y="21872"/>
                    <a:pt x="28088" y="23479"/>
                  </a:cubicBezTo>
                  <a:cubicBezTo>
                    <a:pt x="26730" y="25015"/>
                    <a:pt x="25563" y="26218"/>
                    <a:pt x="24420" y="27230"/>
                  </a:cubicBezTo>
                  <a:cubicBezTo>
                    <a:pt x="24075" y="27551"/>
                    <a:pt x="23766" y="27920"/>
                    <a:pt x="23516" y="28325"/>
                  </a:cubicBezTo>
                  <a:cubicBezTo>
                    <a:pt x="23277" y="28682"/>
                    <a:pt x="23087" y="29087"/>
                    <a:pt x="22968" y="29504"/>
                  </a:cubicBezTo>
                  <a:cubicBezTo>
                    <a:pt x="22682" y="30444"/>
                    <a:pt x="22754" y="31349"/>
                    <a:pt x="23170" y="32052"/>
                  </a:cubicBezTo>
                  <a:cubicBezTo>
                    <a:pt x="24123" y="33635"/>
                    <a:pt x="25611" y="34814"/>
                    <a:pt x="27480" y="35469"/>
                  </a:cubicBezTo>
                  <a:cubicBezTo>
                    <a:pt x="27980" y="35635"/>
                    <a:pt x="28338" y="35909"/>
                    <a:pt x="28599" y="36290"/>
                  </a:cubicBezTo>
                  <a:cubicBezTo>
                    <a:pt x="28599" y="36290"/>
                    <a:pt x="28599" y="36290"/>
                    <a:pt x="28599" y="36302"/>
                  </a:cubicBezTo>
                  <a:cubicBezTo>
                    <a:pt x="28802" y="36600"/>
                    <a:pt x="28933" y="36957"/>
                    <a:pt x="28980" y="37374"/>
                  </a:cubicBezTo>
                  <a:cubicBezTo>
                    <a:pt x="29028" y="37802"/>
                    <a:pt x="28992" y="38291"/>
                    <a:pt x="28873" y="38803"/>
                  </a:cubicBezTo>
                  <a:cubicBezTo>
                    <a:pt x="28742" y="39362"/>
                    <a:pt x="28504" y="39934"/>
                    <a:pt x="28183" y="40505"/>
                  </a:cubicBezTo>
                  <a:cubicBezTo>
                    <a:pt x="27849" y="41089"/>
                    <a:pt x="27397" y="41660"/>
                    <a:pt x="26873" y="42208"/>
                  </a:cubicBezTo>
                  <a:cubicBezTo>
                    <a:pt x="25182" y="43922"/>
                    <a:pt x="23027" y="44982"/>
                    <a:pt x="21134" y="45018"/>
                  </a:cubicBezTo>
                  <a:cubicBezTo>
                    <a:pt x="21063" y="45029"/>
                    <a:pt x="21003" y="45029"/>
                    <a:pt x="20944" y="45029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 rot="9007440" flipH="1">
              <a:off x="5414555" y="3684386"/>
              <a:ext cx="16261" cy="44124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40"/>
          <p:cNvGrpSpPr/>
          <p:nvPr/>
        </p:nvGrpSpPr>
        <p:grpSpPr>
          <a:xfrm>
            <a:off x="3525687" y="2814352"/>
            <a:ext cx="755070" cy="1069876"/>
            <a:chOff x="3525687" y="2996777"/>
            <a:chExt cx="755070" cy="1069876"/>
          </a:xfrm>
        </p:grpSpPr>
        <p:sp>
          <p:nvSpPr>
            <p:cNvPr id="1247" name="Google Shape;1247;p40"/>
            <p:cNvSpPr/>
            <p:nvPr/>
          </p:nvSpPr>
          <p:spPr>
            <a:xfrm>
              <a:off x="3525687" y="2996777"/>
              <a:ext cx="755070" cy="1000341"/>
            </a:xfrm>
            <a:custGeom>
              <a:avLst/>
              <a:gdLst/>
              <a:ahLst/>
              <a:cxnLst/>
              <a:rect l="l" t="t" r="r" b="b"/>
              <a:pathLst>
                <a:path w="33993" h="45030" extrusionOk="0">
                  <a:moveTo>
                    <a:pt x="13049" y="45029"/>
                  </a:moveTo>
                  <a:cubicBezTo>
                    <a:pt x="12978" y="45029"/>
                    <a:pt x="12918" y="45029"/>
                    <a:pt x="12859" y="45018"/>
                  </a:cubicBezTo>
                  <a:cubicBezTo>
                    <a:pt x="10954" y="44982"/>
                    <a:pt x="8811" y="43922"/>
                    <a:pt x="7108" y="42208"/>
                  </a:cubicBezTo>
                  <a:cubicBezTo>
                    <a:pt x="6584" y="41660"/>
                    <a:pt x="6144" y="41089"/>
                    <a:pt x="5787" y="40493"/>
                  </a:cubicBezTo>
                  <a:cubicBezTo>
                    <a:pt x="5477" y="39934"/>
                    <a:pt x="5251" y="39362"/>
                    <a:pt x="5108" y="38803"/>
                  </a:cubicBezTo>
                  <a:cubicBezTo>
                    <a:pt x="4989" y="38291"/>
                    <a:pt x="4953" y="37802"/>
                    <a:pt x="5001" y="37362"/>
                  </a:cubicBezTo>
                  <a:cubicBezTo>
                    <a:pt x="5060" y="36957"/>
                    <a:pt x="5191" y="36600"/>
                    <a:pt x="5382" y="36302"/>
                  </a:cubicBezTo>
                  <a:cubicBezTo>
                    <a:pt x="5644" y="35909"/>
                    <a:pt x="6001" y="35647"/>
                    <a:pt x="6501" y="35469"/>
                  </a:cubicBezTo>
                  <a:cubicBezTo>
                    <a:pt x="8382" y="34814"/>
                    <a:pt x="9870" y="33635"/>
                    <a:pt x="10811" y="32052"/>
                  </a:cubicBezTo>
                  <a:cubicBezTo>
                    <a:pt x="11228" y="31349"/>
                    <a:pt x="11311" y="30444"/>
                    <a:pt x="11025" y="29504"/>
                  </a:cubicBezTo>
                  <a:cubicBezTo>
                    <a:pt x="10894" y="29087"/>
                    <a:pt x="10704" y="28682"/>
                    <a:pt x="10454" y="28301"/>
                  </a:cubicBezTo>
                  <a:cubicBezTo>
                    <a:pt x="10216" y="27920"/>
                    <a:pt x="9918" y="27551"/>
                    <a:pt x="9561" y="27242"/>
                  </a:cubicBezTo>
                  <a:cubicBezTo>
                    <a:pt x="8418" y="26218"/>
                    <a:pt x="7251" y="25015"/>
                    <a:pt x="5882" y="23467"/>
                  </a:cubicBezTo>
                  <a:cubicBezTo>
                    <a:pt x="4536" y="21872"/>
                    <a:pt x="3501" y="20515"/>
                    <a:pt x="2631" y="19229"/>
                  </a:cubicBezTo>
                  <a:cubicBezTo>
                    <a:pt x="2131" y="18502"/>
                    <a:pt x="1667" y="17740"/>
                    <a:pt x="1215" y="16990"/>
                  </a:cubicBezTo>
                  <a:lnTo>
                    <a:pt x="1060" y="16752"/>
                  </a:lnTo>
                  <a:cubicBezTo>
                    <a:pt x="881" y="16466"/>
                    <a:pt x="726" y="16181"/>
                    <a:pt x="560" y="15883"/>
                  </a:cubicBezTo>
                  <a:cubicBezTo>
                    <a:pt x="488" y="15752"/>
                    <a:pt x="48" y="14966"/>
                    <a:pt x="0" y="14859"/>
                  </a:cubicBezTo>
                  <a:lnTo>
                    <a:pt x="5560" y="11085"/>
                  </a:lnTo>
                  <a:cubicBezTo>
                    <a:pt x="5691" y="10990"/>
                    <a:pt x="5822" y="10954"/>
                    <a:pt x="5977" y="10954"/>
                  </a:cubicBezTo>
                  <a:cubicBezTo>
                    <a:pt x="6096" y="10954"/>
                    <a:pt x="6203" y="10966"/>
                    <a:pt x="6322" y="11002"/>
                  </a:cubicBezTo>
                  <a:cubicBezTo>
                    <a:pt x="6632" y="11109"/>
                    <a:pt x="6930" y="11359"/>
                    <a:pt x="7144" y="11740"/>
                  </a:cubicBezTo>
                  <a:cubicBezTo>
                    <a:pt x="7453" y="12252"/>
                    <a:pt x="7751" y="12811"/>
                    <a:pt x="8025" y="13407"/>
                  </a:cubicBezTo>
                  <a:cubicBezTo>
                    <a:pt x="8203" y="13823"/>
                    <a:pt x="8263" y="14407"/>
                    <a:pt x="8323" y="15026"/>
                  </a:cubicBezTo>
                  <a:cubicBezTo>
                    <a:pt x="8465" y="16419"/>
                    <a:pt x="8644" y="18157"/>
                    <a:pt x="10204" y="19622"/>
                  </a:cubicBezTo>
                  <a:cubicBezTo>
                    <a:pt x="11144" y="20503"/>
                    <a:pt x="12240" y="20943"/>
                    <a:pt x="13454" y="20943"/>
                  </a:cubicBezTo>
                  <a:cubicBezTo>
                    <a:pt x="13526" y="20943"/>
                    <a:pt x="13585" y="20943"/>
                    <a:pt x="13657" y="20943"/>
                  </a:cubicBezTo>
                  <a:cubicBezTo>
                    <a:pt x="14680" y="20907"/>
                    <a:pt x="15562" y="20550"/>
                    <a:pt x="16121" y="20253"/>
                  </a:cubicBezTo>
                  <a:cubicBezTo>
                    <a:pt x="16288" y="20169"/>
                    <a:pt x="16466" y="20074"/>
                    <a:pt x="16621" y="19955"/>
                  </a:cubicBezTo>
                  <a:lnTo>
                    <a:pt x="16669" y="19931"/>
                  </a:lnTo>
                  <a:cubicBezTo>
                    <a:pt x="16693" y="19919"/>
                    <a:pt x="16705" y="19895"/>
                    <a:pt x="16728" y="19884"/>
                  </a:cubicBezTo>
                  <a:cubicBezTo>
                    <a:pt x="16800" y="19836"/>
                    <a:pt x="16871" y="19776"/>
                    <a:pt x="16943" y="19717"/>
                  </a:cubicBezTo>
                  <a:cubicBezTo>
                    <a:pt x="17621" y="19157"/>
                    <a:pt x="18145" y="18431"/>
                    <a:pt x="18514" y="17562"/>
                  </a:cubicBezTo>
                  <a:cubicBezTo>
                    <a:pt x="18836" y="16836"/>
                    <a:pt x="19014" y="16026"/>
                    <a:pt x="19062" y="15157"/>
                  </a:cubicBezTo>
                  <a:cubicBezTo>
                    <a:pt x="19086" y="14752"/>
                    <a:pt x="19074" y="14347"/>
                    <a:pt x="19026" y="13954"/>
                  </a:cubicBezTo>
                  <a:cubicBezTo>
                    <a:pt x="19002" y="13764"/>
                    <a:pt x="18967" y="13561"/>
                    <a:pt x="18919" y="13383"/>
                  </a:cubicBezTo>
                  <a:cubicBezTo>
                    <a:pt x="18883" y="13192"/>
                    <a:pt x="18836" y="13002"/>
                    <a:pt x="18788" y="12835"/>
                  </a:cubicBezTo>
                  <a:cubicBezTo>
                    <a:pt x="18669" y="12454"/>
                    <a:pt x="18526" y="12085"/>
                    <a:pt x="18336" y="11764"/>
                  </a:cubicBezTo>
                  <a:cubicBezTo>
                    <a:pt x="18181" y="11502"/>
                    <a:pt x="17967" y="11144"/>
                    <a:pt x="17669" y="10823"/>
                  </a:cubicBezTo>
                  <a:cubicBezTo>
                    <a:pt x="17145" y="10263"/>
                    <a:pt x="16597" y="9882"/>
                    <a:pt x="16002" y="9668"/>
                  </a:cubicBezTo>
                  <a:cubicBezTo>
                    <a:pt x="15181" y="9323"/>
                    <a:pt x="14002" y="8620"/>
                    <a:pt x="13204" y="7263"/>
                  </a:cubicBezTo>
                  <a:cubicBezTo>
                    <a:pt x="13061" y="7025"/>
                    <a:pt x="13026" y="6691"/>
                    <a:pt x="13097" y="6358"/>
                  </a:cubicBezTo>
                  <a:cubicBezTo>
                    <a:pt x="13180" y="6049"/>
                    <a:pt x="13395" y="5751"/>
                    <a:pt x="13668" y="5560"/>
                  </a:cubicBezTo>
                  <a:lnTo>
                    <a:pt x="19074" y="1881"/>
                  </a:lnTo>
                  <a:cubicBezTo>
                    <a:pt x="19133" y="1988"/>
                    <a:pt x="19205" y="2108"/>
                    <a:pt x="19276" y="2227"/>
                  </a:cubicBezTo>
                  <a:cubicBezTo>
                    <a:pt x="19348" y="2334"/>
                    <a:pt x="19419" y="2441"/>
                    <a:pt x="19491" y="2560"/>
                  </a:cubicBezTo>
                  <a:cubicBezTo>
                    <a:pt x="19645" y="2810"/>
                    <a:pt x="19800" y="3072"/>
                    <a:pt x="19991" y="3334"/>
                  </a:cubicBezTo>
                  <a:cubicBezTo>
                    <a:pt x="20419" y="4001"/>
                    <a:pt x="20907" y="4596"/>
                    <a:pt x="21384" y="5179"/>
                  </a:cubicBezTo>
                  <a:cubicBezTo>
                    <a:pt x="21384" y="5179"/>
                    <a:pt x="21479" y="5298"/>
                    <a:pt x="21491" y="5310"/>
                  </a:cubicBezTo>
                  <a:cubicBezTo>
                    <a:pt x="21646" y="5465"/>
                    <a:pt x="21789" y="5632"/>
                    <a:pt x="21943" y="5787"/>
                  </a:cubicBezTo>
                  <a:cubicBezTo>
                    <a:pt x="22265" y="6144"/>
                    <a:pt x="22717" y="6346"/>
                    <a:pt x="23182" y="6346"/>
                  </a:cubicBezTo>
                  <a:cubicBezTo>
                    <a:pt x="24098" y="6346"/>
                    <a:pt x="24860" y="5608"/>
                    <a:pt x="24944" y="4620"/>
                  </a:cubicBezTo>
                  <a:cubicBezTo>
                    <a:pt x="24944" y="4572"/>
                    <a:pt x="24944" y="4513"/>
                    <a:pt x="24944" y="4465"/>
                  </a:cubicBezTo>
                  <a:cubicBezTo>
                    <a:pt x="24991" y="3727"/>
                    <a:pt x="24932" y="2941"/>
                    <a:pt x="24753" y="2143"/>
                  </a:cubicBezTo>
                  <a:cubicBezTo>
                    <a:pt x="24670" y="1727"/>
                    <a:pt x="24682" y="1357"/>
                    <a:pt x="24789" y="1036"/>
                  </a:cubicBezTo>
                  <a:cubicBezTo>
                    <a:pt x="24908" y="703"/>
                    <a:pt x="25134" y="453"/>
                    <a:pt x="25468" y="262"/>
                  </a:cubicBezTo>
                  <a:cubicBezTo>
                    <a:pt x="25658" y="167"/>
                    <a:pt x="25872" y="83"/>
                    <a:pt x="26075" y="48"/>
                  </a:cubicBezTo>
                  <a:cubicBezTo>
                    <a:pt x="26265" y="12"/>
                    <a:pt x="26468" y="0"/>
                    <a:pt x="26682" y="0"/>
                  </a:cubicBezTo>
                  <a:cubicBezTo>
                    <a:pt x="26753" y="0"/>
                    <a:pt x="26825" y="0"/>
                    <a:pt x="26896" y="0"/>
                  </a:cubicBezTo>
                  <a:cubicBezTo>
                    <a:pt x="28242" y="60"/>
                    <a:pt x="29801" y="869"/>
                    <a:pt x="30992" y="2119"/>
                  </a:cubicBezTo>
                  <a:cubicBezTo>
                    <a:pt x="31361" y="2512"/>
                    <a:pt x="31671" y="2941"/>
                    <a:pt x="31921" y="3370"/>
                  </a:cubicBezTo>
                  <a:cubicBezTo>
                    <a:pt x="32135" y="3763"/>
                    <a:pt x="32290" y="4179"/>
                    <a:pt x="32385" y="4572"/>
                  </a:cubicBezTo>
                  <a:cubicBezTo>
                    <a:pt x="32457" y="4929"/>
                    <a:pt x="32480" y="5263"/>
                    <a:pt x="32445" y="5560"/>
                  </a:cubicBezTo>
                  <a:cubicBezTo>
                    <a:pt x="32397" y="5834"/>
                    <a:pt x="32314" y="6060"/>
                    <a:pt x="32183" y="6251"/>
                  </a:cubicBezTo>
                  <a:cubicBezTo>
                    <a:pt x="32016" y="6501"/>
                    <a:pt x="31790" y="6656"/>
                    <a:pt x="31456" y="6775"/>
                  </a:cubicBezTo>
                  <a:cubicBezTo>
                    <a:pt x="30825" y="6977"/>
                    <a:pt x="30254" y="7263"/>
                    <a:pt x="29742" y="7608"/>
                  </a:cubicBezTo>
                  <a:cubicBezTo>
                    <a:pt x="29301" y="7918"/>
                    <a:pt x="29028" y="8418"/>
                    <a:pt x="28956" y="9025"/>
                  </a:cubicBezTo>
                  <a:cubicBezTo>
                    <a:pt x="28861" y="9859"/>
                    <a:pt x="29158" y="10835"/>
                    <a:pt x="29670" y="11394"/>
                  </a:cubicBezTo>
                  <a:cubicBezTo>
                    <a:pt x="31016" y="12859"/>
                    <a:pt x="32861" y="14204"/>
                    <a:pt x="33992" y="14800"/>
                  </a:cubicBezTo>
                  <a:lnTo>
                    <a:pt x="33992" y="22455"/>
                  </a:lnTo>
                  <a:cubicBezTo>
                    <a:pt x="33992" y="22562"/>
                    <a:pt x="33921" y="22658"/>
                    <a:pt x="33850" y="22658"/>
                  </a:cubicBezTo>
                  <a:cubicBezTo>
                    <a:pt x="33850" y="22658"/>
                    <a:pt x="33838" y="22658"/>
                    <a:pt x="33838" y="22658"/>
                  </a:cubicBezTo>
                  <a:cubicBezTo>
                    <a:pt x="33576" y="22646"/>
                    <a:pt x="33278" y="22586"/>
                    <a:pt x="32992" y="22515"/>
                  </a:cubicBezTo>
                  <a:cubicBezTo>
                    <a:pt x="32909" y="22491"/>
                    <a:pt x="32826" y="22467"/>
                    <a:pt x="32730" y="22443"/>
                  </a:cubicBezTo>
                  <a:cubicBezTo>
                    <a:pt x="32611" y="22408"/>
                    <a:pt x="32385" y="22324"/>
                    <a:pt x="32254" y="22265"/>
                  </a:cubicBezTo>
                  <a:cubicBezTo>
                    <a:pt x="31933" y="22110"/>
                    <a:pt x="31647" y="21955"/>
                    <a:pt x="31385" y="21789"/>
                  </a:cubicBezTo>
                  <a:cubicBezTo>
                    <a:pt x="31135" y="21598"/>
                    <a:pt x="30873" y="21396"/>
                    <a:pt x="30635" y="21181"/>
                  </a:cubicBezTo>
                  <a:cubicBezTo>
                    <a:pt x="30516" y="21062"/>
                    <a:pt x="30385" y="20967"/>
                    <a:pt x="30254" y="20872"/>
                  </a:cubicBezTo>
                  <a:cubicBezTo>
                    <a:pt x="30111" y="20765"/>
                    <a:pt x="29980" y="20669"/>
                    <a:pt x="29837" y="20586"/>
                  </a:cubicBezTo>
                  <a:cubicBezTo>
                    <a:pt x="29539" y="20407"/>
                    <a:pt x="29218" y="20276"/>
                    <a:pt x="28897" y="20181"/>
                  </a:cubicBezTo>
                  <a:cubicBezTo>
                    <a:pt x="28539" y="20074"/>
                    <a:pt x="28170" y="20026"/>
                    <a:pt x="27801" y="20026"/>
                  </a:cubicBezTo>
                  <a:lnTo>
                    <a:pt x="27777" y="20026"/>
                  </a:lnTo>
                  <a:cubicBezTo>
                    <a:pt x="27206" y="20026"/>
                    <a:pt x="26622" y="20134"/>
                    <a:pt x="26039" y="20372"/>
                  </a:cubicBezTo>
                  <a:cubicBezTo>
                    <a:pt x="25039" y="20812"/>
                    <a:pt x="24229" y="21479"/>
                    <a:pt x="23622" y="22372"/>
                  </a:cubicBezTo>
                  <a:cubicBezTo>
                    <a:pt x="23396" y="22705"/>
                    <a:pt x="23193" y="23063"/>
                    <a:pt x="23027" y="23432"/>
                  </a:cubicBezTo>
                  <a:cubicBezTo>
                    <a:pt x="23015" y="23467"/>
                    <a:pt x="22991" y="23503"/>
                    <a:pt x="22979" y="23539"/>
                  </a:cubicBezTo>
                  <a:cubicBezTo>
                    <a:pt x="22872" y="23777"/>
                    <a:pt x="22789" y="24015"/>
                    <a:pt x="22717" y="24265"/>
                  </a:cubicBezTo>
                  <a:cubicBezTo>
                    <a:pt x="22705" y="24313"/>
                    <a:pt x="22705" y="24348"/>
                    <a:pt x="22693" y="24396"/>
                  </a:cubicBezTo>
                  <a:cubicBezTo>
                    <a:pt x="22431" y="25420"/>
                    <a:pt x="22431" y="26492"/>
                    <a:pt x="22729" y="27492"/>
                  </a:cubicBezTo>
                  <a:cubicBezTo>
                    <a:pt x="22967" y="28313"/>
                    <a:pt x="23408" y="29075"/>
                    <a:pt x="24039" y="29754"/>
                  </a:cubicBezTo>
                  <a:cubicBezTo>
                    <a:pt x="24384" y="30147"/>
                    <a:pt x="24789" y="30421"/>
                    <a:pt x="25098" y="30611"/>
                  </a:cubicBezTo>
                  <a:cubicBezTo>
                    <a:pt x="25587" y="30909"/>
                    <a:pt x="25991" y="31087"/>
                    <a:pt x="26396" y="31194"/>
                  </a:cubicBezTo>
                  <a:cubicBezTo>
                    <a:pt x="26801" y="31302"/>
                    <a:pt x="27218" y="31361"/>
                    <a:pt x="27623" y="31373"/>
                  </a:cubicBezTo>
                  <a:cubicBezTo>
                    <a:pt x="27682" y="31385"/>
                    <a:pt x="27742" y="31385"/>
                    <a:pt x="27801" y="31385"/>
                  </a:cubicBezTo>
                  <a:lnTo>
                    <a:pt x="27920" y="31373"/>
                  </a:lnTo>
                  <a:cubicBezTo>
                    <a:pt x="28027" y="31373"/>
                    <a:pt x="28135" y="31373"/>
                    <a:pt x="28230" y="31361"/>
                  </a:cubicBezTo>
                  <a:cubicBezTo>
                    <a:pt x="28242" y="31361"/>
                    <a:pt x="28254" y="31361"/>
                    <a:pt x="28266" y="31361"/>
                  </a:cubicBezTo>
                  <a:cubicBezTo>
                    <a:pt x="28456" y="31337"/>
                    <a:pt x="28658" y="31302"/>
                    <a:pt x="28849" y="31254"/>
                  </a:cubicBezTo>
                  <a:cubicBezTo>
                    <a:pt x="29242" y="31147"/>
                    <a:pt x="29635" y="31075"/>
                    <a:pt x="30016" y="31004"/>
                  </a:cubicBezTo>
                  <a:cubicBezTo>
                    <a:pt x="30028" y="31004"/>
                    <a:pt x="30040" y="31004"/>
                    <a:pt x="30040" y="31004"/>
                  </a:cubicBezTo>
                  <a:cubicBezTo>
                    <a:pt x="30492" y="30909"/>
                    <a:pt x="30861" y="30861"/>
                    <a:pt x="31206" y="30825"/>
                  </a:cubicBezTo>
                  <a:cubicBezTo>
                    <a:pt x="31325" y="30802"/>
                    <a:pt x="31444" y="30802"/>
                    <a:pt x="31552" y="30790"/>
                  </a:cubicBezTo>
                  <a:cubicBezTo>
                    <a:pt x="31635" y="30778"/>
                    <a:pt x="31730" y="30778"/>
                    <a:pt x="31814" y="30766"/>
                  </a:cubicBezTo>
                  <a:cubicBezTo>
                    <a:pt x="32004" y="30742"/>
                    <a:pt x="32195" y="30730"/>
                    <a:pt x="32385" y="30718"/>
                  </a:cubicBezTo>
                  <a:cubicBezTo>
                    <a:pt x="32480" y="30718"/>
                    <a:pt x="32576" y="30718"/>
                    <a:pt x="32659" y="30718"/>
                  </a:cubicBezTo>
                  <a:lnTo>
                    <a:pt x="32730" y="30718"/>
                  </a:lnTo>
                  <a:cubicBezTo>
                    <a:pt x="32909" y="30718"/>
                    <a:pt x="33076" y="30718"/>
                    <a:pt x="33254" y="30718"/>
                  </a:cubicBezTo>
                  <a:cubicBezTo>
                    <a:pt x="33349" y="30730"/>
                    <a:pt x="33564" y="30730"/>
                    <a:pt x="33564" y="30730"/>
                  </a:cubicBezTo>
                  <a:cubicBezTo>
                    <a:pt x="33802" y="30742"/>
                    <a:pt x="33992" y="30968"/>
                    <a:pt x="33992" y="31230"/>
                  </a:cubicBezTo>
                  <a:lnTo>
                    <a:pt x="33992" y="38993"/>
                  </a:lnTo>
                  <a:cubicBezTo>
                    <a:pt x="31314" y="38600"/>
                    <a:pt x="27956" y="38064"/>
                    <a:pt x="20824" y="34504"/>
                  </a:cubicBezTo>
                  <a:cubicBezTo>
                    <a:pt x="20288" y="34242"/>
                    <a:pt x="19729" y="34111"/>
                    <a:pt x="19133" y="34111"/>
                  </a:cubicBezTo>
                  <a:cubicBezTo>
                    <a:pt x="18812" y="34111"/>
                    <a:pt x="18490" y="34147"/>
                    <a:pt x="18181" y="34231"/>
                  </a:cubicBezTo>
                  <a:cubicBezTo>
                    <a:pt x="17300" y="34445"/>
                    <a:pt x="16597" y="35028"/>
                    <a:pt x="16288" y="35826"/>
                  </a:cubicBezTo>
                  <a:cubicBezTo>
                    <a:pt x="15943" y="36707"/>
                    <a:pt x="15752" y="37660"/>
                    <a:pt x="15704" y="38672"/>
                  </a:cubicBezTo>
                  <a:cubicBezTo>
                    <a:pt x="15657" y="39636"/>
                    <a:pt x="15764" y="40660"/>
                    <a:pt x="16002" y="41708"/>
                  </a:cubicBezTo>
                  <a:cubicBezTo>
                    <a:pt x="16145" y="42315"/>
                    <a:pt x="16133" y="42874"/>
                    <a:pt x="15966" y="43363"/>
                  </a:cubicBezTo>
                  <a:cubicBezTo>
                    <a:pt x="15788" y="43886"/>
                    <a:pt x="15442" y="44291"/>
                    <a:pt x="14942" y="44589"/>
                  </a:cubicBezTo>
                  <a:cubicBezTo>
                    <a:pt x="14657" y="44744"/>
                    <a:pt x="14335" y="44863"/>
                    <a:pt x="14038" y="44922"/>
                  </a:cubicBezTo>
                  <a:cubicBezTo>
                    <a:pt x="13728" y="44994"/>
                    <a:pt x="13395" y="45029"/>
                    <a:pt x="13049" y="45029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 rot="-8100000" flipH="1">
              <a:off x="3705182" y="3684335"/>
              <a:ext cx="16122" cy="44123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8215987A-8A68-3ABE-E826-DC5CF5E00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00" y="2308540"/>
            <a:ext cx="526365" cy="526365"/>
          </a:xfrm>
          <a:prstGeom prst="rect">
            <a:avLst/>
          </a:prstGeom>
        </p:spPr>
      </p:pic>
      <p:sp>
        <p:nvSpPr>
          <p:cNvPr id="44" name="Google Shape;1221;p40">
            <a:extLst>
              <a:ext uri="{FF2B5EF4-FFF2-40B4-BE49-F238E27FC236}">
                <a16:creationId xmlns:a16="http://schemas.microsoft.com/office/drawing/2014/main" id="{83887CE3-9914-A3F2-075D-9B292C1D5CEA}"/>
              </a:ext>
            </a:extLst>
          </p:cNvPr>
          <p:cNvSpPr txBox="1"/>
          <p:nvPr/>
        </p:nvSpPr>
        <p:spPr>
          <a:xfrm>
            <a:off x="3631487" y="594991"/>
            <a:ext cx="1884600" cy="32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EC3A3B"/>
                </a:solidFill>
                <a:latin typeface="Roboto"/>
                <a:ea typeface="Roboto"/>
                <a:cs typeface="Roboto"/>
                <a:sym typeface="Roboto"/>
              </a:rPr>
              <a:t>Project Manager</a:t>
            </a:r>
          </a:p>
        </p:txBody>
      </p:sp>
      <p:sp>
        <p:nvSpPr>
          <p:cNvPr id="45" name="Google Shape;1220;p40">
            <a:extLst>
              <a:ext uri="{FF2B5EF4-FFF2-40B4-BE49-F238E27FC236}">
                <a16:creationId xmlns:a16="http://schemas.microsoft.com/office/drawing/2014/main" id="{813B7C1C-6447-F7C5-6721-E47F01ED5440}"/>
              </a:ext>
            </a:extLst>
          </p:cNvPr>
          <p:cNvSpPr txBox="1"/>
          <p:nvPr/>
        </p:nvSpPr>
        <p:spPr>
          <a:xfrm>
            <a:off x="11386" y="-39358"/>
            <a:ext cx="1554314" cy="94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FRONT-END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Engineers</a:t>
            </a:r>
            <a:endParaRPr lang="ko-KR" altLang="en-US" sz="1700" b="1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46" name="Google Shape;1220;p40">
            <a:extLst>
              <a:ext uri="{FF2B5EF4-FFF2-40B4-BE49-F238E27FC236}">
                <a16:creationId xmlns:a16="http://schemas.microsoft.com/office/drawing/2014/main" id="{6ECC7049-C5E6-0AB1-137F-AD96378DB833}"/>
              </a:ext>
            </a:extLst>
          </p:cNvPr>
          <p:cNvSpPr txBox="1"/>
          <p:nvPr/>
        </p:nvSpPr>
        <p:spPr>
          <a:xfrm>
            <a:off x="7466700" y="-42005"/>
            <a:ext cx="1554314" cy="94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Back-END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solidFill>
                  <a:srgbClr val="43434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Fira Sans Extra Condensed Medium"/>
                <a:sym typeface="Fira Sans Extra Condensed Medium"/>
              </a:rPr>
              <a:t>Engineers</a:t>
            </a:r>
            <a:endParaRPr lang="ko-KR" altLang="en-US" sz="1700" b="1" dirty="0">
              <a:solidFill>
                <a:srgbClr val="434343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47" name="Google Shape;1219;p40">
            <a:extLst>
              <a:ext uri="{FF2B5EF4-FFF2-40B4-BE49-F238E27FC236}">
                <a16:creationId xmlns:a16="http://schemas.microsoft.com/office/drawing/2014/main" id="{544B3D65-D195-57EF-F14C-6417CB97298C}"/>
              </a:ext>
            </a:extLst>
          </p:cNvPr>
          <p:cNvSpPr txBox="1"/>
          <p:nvPr/>
        </p:nvSpPr>
        <p:spPr>
          <a:xfrm>
            <a:off x="3831420" y="3969581"/>
            <a:ext cx="1653622" cy="86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프로젝트 매니저 </a:t>
            </a:r>
            <a:r>
              <a:rPr lang="en-US" altLang="ko-KR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- 1</a:t>
            </a:r>
            <a:r>
              <a:rPr lang="ko-KR" altLang="en-US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명</a:t>
            </a:r>
            <a:endParaRPr lang="en-US" altLang="ko-KR" sz="12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프로덕트 오너 </a:t>
            </a:r>
            <a:r>
              <a:rPr lang="en-US" altLang="ko-KR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- 1</a:t>
            </a:r>
            <a:r>
              <a:rPr lang="ko-KR" altLang="en-US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명</a:t>
            </a:r>
            <a:endParaRPr lang="en-US" altLang="ko-KR" sz="12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프론트엔드</a:t>
            </a:r>
            <a:r>
              <a:rPr lang="ko-KR" altLang="en-US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 개발자 </a:t>
            </a:r>
            <a:r>
              <a:rPr lang="en-US" altLang="ko-KR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- 3</a:t>
            </a:r>
            <a:r>
              <a:rPr lang="ko-KR" altLang="en-US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명</a:t>
            </a:r>
            <a:endParaRPr lang="en-US" altLang="ko-KR" sz="12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백엔드</a:t>
            </a:r>
            <a:r>
              <a:rPr lang="ko-KR" altLang="en-US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 개발자 </a:t>
            </a:r>
            <a:r>
              <a:rPr lang="en-US" altLang="ko-KR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- 3</a:t>
            </a:r>
            <a:r>
              <a:rPr lang="ko-KR" altLang="en-US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Roboto"/>
                <a:sym typeface="Roboto"/>
              </a:rPr>
              <a:t>명</a:t>
            </a:r>
            <a:endParaRPr sz="12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zzl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1178</Words>
  <Application>Microsoft Office PowerPoint</Application>
  <PresentationFormat>화면 슬라이드 쇼(16:9)</PresentationFormat>
  <Paragraphs>370</Paragraphs>
  <Slides>35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Fira Sans Extra Condensed Medium</vt:lpstr>
      <vt:lpstr>메이플스토리</vt:lpstr>
      <vt:lpstr>Roboto</vt:lpstr>
      <vt:lpstr>Arial</vt:lpstr>
      <vt:lpstr>Wingdings</vt:lpstr>
      <vt:lpstr>Puzzle Infographics by Slidesgo</vt:lpstr>
      <vt:lpstr>Restaurant Reservation System</vt:lpstr>
      <vt:lpstr>목차 (Contents)</vt:lpstr>
      <vt:lpstr>1. 프로젝트 설계</vt:lpstr>
      <vt:lpstr>프로젝트 설계 – 제약 조건</vt:lpstr>
      <vt:lpstr>프로젝트 설계</vt:lpstr>
      <vt:lpstr>프로덕트 백로그 (Product Backlog)</vt:lpstr>
      <vt:lpstr>프로젝트 설계 – 일정</vt:lpstr>
      <vt:lpstr>2. 팀 구성</vt:lpstr>
      <vt:lpstr>PowerPoint 프레젠테이션</vt:lpstr>
      <vt:lpstr>3. 협업 관리</vt:lpstr>
      <vt:lpstr>협업 툴 (Cooperation Tools)</vt:lpstr>
      <vt:lpstr>협업 툴 사용 사례</vt:lpstr>
      <vt:lpstr>협업관리 (Jira Roadmap)</vt:lpstr>
      <vt:lpstr>4. 버전 관리</vt:lpstr>
      <vt:lpstr>버전관리 (Git-hub Branches)</vt:lpstr>
      <vt:lpstr>5. 스프린트 리뷰</vt:lpstr>
      <vt:lpstr>&lt; Agile Process &gt;</vt:lpstr>
      <vt:lpstr>스프린트 회의 주요 내용</vt:lpstr>
      <vt:lpstr>스프린트 회의 주요 내용</vt:lpstr>
      <vt:lpstr>협업 툴 사용 사례</vt:lpstr>
      <vt:lpstr>스프린트 회의 주요 내용</vt:lpstr>
      <vt:lpstr>스프린트 변경 점</vt:lpstr>
      <vt:lpstr>스프린트 회의 주요 내용</vt:lpstr>
      <vt:lpstr>스프린트 결과 분석 시각화</vt:lpstr>
      <vt:lpstr>6. 결과물 리뷰</vt:lpstr>
      <vt:lpstr>Project Output</vt:lpstr>
      <vt:lpstr>Software Engineering Term Project Review</vt:lpstr>
      <vt:lpstr>Thank You</vt:lpstr>
      <vt:lpstr>추가 자료 – Github 주소</vt:lpstr>
      <vt:lpstr>추가 자료 – 스프린트 번다운 차트 – 1주차</vt:lpstr>
      <vt:lpstr>추가 자료 – 스프린트 번다운 차트 – 2주차</vt:lpstr>
      <vt:lpstr>추가 자료 – 스프린트 번다운 차트 – 3주차</vt:lpstr>
      <vt:lpstr>추가 자료 – 스프린트 번다운 차트 – 4주차</vt:lpstr>
      <vt:lpstr>추가 자료 – 스프린트 번다운 차트 – 5주차</vt:lpstr>
      <vt:lpstr>추가 자료 – 누적 플로우 차트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Reservation System</dc:title>
  <dc:creator>LMS Tk</dc:creator>
  <cp:lastModifiedBy>손현태</cp:lastModifiedBy>
  <cp:revision>12</cp:revision>
  <dcterms:modified xsi:type="dcterms:W3CDTF">2022-06-13T23:14:17Z</dcterms:modified>
</cp:coreProperties>
</file>