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1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9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51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4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2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0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2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3E8F-4A17-4B0E-B3AC-89945C62286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4221-2C11-45DA-AE06-718FD1BCB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2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19469"/>
            <a:ext cx="8791575" cy="1690494"/>
          </a:xfrm>
        </p:spPr>
        <p:txBody>
          <a:bodyPr/>
          <a:lstStyle/>
          <a:p>
            <a:r>
              <a:rPr lang="en-GB" b="1" dirty="0" smtClean="0"/>
              <a:t>Structured Query Language (SQL)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8314"/>
            <a:ext cx="6794269" cy="504449"/>
          </a:xfrm>
        </p:spPr>
        <p:txBody>
          <a:bodyPr/>
          <a:lstStyle/>
          <a:p>
            <a:r>
              <a:rPr lang="en-GB" dirty="0" smtClean="0"/>
              <a:t>Project#1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493134" y="5355770"/>
            <a:ext cx="1473444" cy="606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Presented By:</a:t>
            </a:r>
          </a:p>
          <a:p>
            <a:r>
              <a:rPr lang="en-GB" sz="1400" dirty="0" err="1" smtClean="0"/>
              <a:t>Jangid</a:t>
            </a:r>
            <a:r>
              <a:rPr lang="en-GB" sz="1400" dirty="0" smtClean="0"/>
              <a:t> </a:t>
            </a:r>
            <a:r>
              <a:rPr lang="en-GB" sz="1400" dirty="0" err="1" smtClean="0"/>
              <a:t>Kavita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85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 Table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Product table, change datatype of </a:t>
            </a:r>
            <a:r>
              <a:rPr lang="en-GB" u="sng" dirty="0" smtClean="0"/>
              <a:t>Product name</a:t>
            </a:r>
            <a:r>
              <a:rPr lang="en-GB" dirty="0" smtClean="0"/>
              <a:t> from CHAR to VARCHAR.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33" y="3034524"/>
            <a:ext cx="4076700" cy="581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33" y="4216531"/>
            <a:ext cx="2990850" cy="77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163501" y="303452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63501" y="4151217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60601" y="3230529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60601" y="4353737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EER Diagram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64" y="1768216"/>
            <a:ext cx="4827507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0" dist="1498600" dir="5400000" sx="1000" sy="1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6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Task#1</a:t>
            </a:r>
            <a:br>
              <a:rPr lang="en-GB" dirty="0" smtClean="0"/>
            </a:br>
            <a:r>
              <a:rPr lang="en-GB" sz="2400" dirty="0" smtClean="0"/>
              <a:t>Find all </a:t>
            </a:r>
            <a:r>
              <a:rPr lang="en-GB" sz="2400" dirty="0"/>
              <a:t>information about each Sales.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0" y="2097088"/>
            <a:ext cx="3019846" cy="457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0" y="3213781"/>
            <a:ext cx="6544588" cy="2657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65100" dir="54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1437338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37338" y="3213781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4438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4438" y="3416301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Task#2</a:t>
            </a:r>
            <a:br>
              <a:rPr lang="en-GB" dirty="0"/>
            </a:br>
            <a:r>
              <a:rPr lang="en-GB" sz="2400" dirty="0"/>
              <a:t>Find the Customer ID, Segment and Postal Code from Sales.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3213781"/>
            <a:ext cx="1787510" cy="2449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3213781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3416301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2097088"/>
            <a:ext cx="4020111" cy="41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63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Task#3</a:t>
            </a:r>
            <a:br>
              <a:rPr lang="en-GB" dirty="0"/>
            </a:br>
            <a:r>
              <a:rPr lang="en-GB" sz="2400" dirty="0"/>
              <a:t>List all the segments (no duplicates).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37339" y="3213781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34439" y="3416301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8385"/>
            <a:ext cx="2762636" cy="447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3213781"/>
            <a:ext cx="762106" cy="743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39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Task#4</a:t>
            </a:r>
            <a:br>
              <a:rPr lang="en-GB" dirty="0"/>
            </a:br>
            <a:r>
              <a:rPr lang="en-GB" sz="2400" dirty="0"/>
              <a:t>Find the list of 10 customers with highest orders among all the customers in decreasing order.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7088"/>
            <a:ext cx="6458851" cy="1019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3575658"/>
            <a:ext cx="1400370" cy="2010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357565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377817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Task#5</a:t>
            </a:r>
            <a:br>
              <a:rPr lang="en-GB" dirty="0"/>
            </a:br>
            <a:r>
              <a:rPr lang="en-GB" sz="2400" dirty="0"/>
              <a:t>Find the list of 10 customers with the highest Sales along with the quantity ordered and order frequency.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7088"/>
            <a:ext cx="6354062" cy="1619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1600" dist="50800" dir="54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4126164"/>
            <a:ext cx="3334215" cy="200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92100" dist="50800" dir="54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412616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4328684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Task#6</a:t>
            </a:r>
            <a:br>
              <a:rPr lang="en-GB" dirty="0"/>
            </a:br>
            <a:r>
              <a:rPr lang="en-GB" sz="2400" dirty="0"/>
              <a:t>Find the name of 5 customer with the highest amount of Sales.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7088"/>
            <a:ext cx="4248743" cy="1390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4126164"/>
            <a:ext cx="1705213" cy="10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412616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4328684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Task#7</a:t>
            </a:r>
            <a:br>
              <a:rPr lang="en-GB" dirty="0"/>
            </a:br>
            <a:r>
              <a:rPr lang="en-GB" sz="2400" dirty="0"/>
              <a:t>Find Segment wise number of orders and total sales (ordered from highest to lowest).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71" y="2097088"/>
            <a:ext cx="6087325" cy="1038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3734284"/>
            <a:ext cx="2143424" cy="809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373428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3936804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Task#8</a:t>
            </a:r>
            <a:br>
              <a:rPr lang="en-GB" dirty="0"/>
            </a:br>
            <a:r>
              <a:rPr lang="en-GB" sz="2400" dirty="0"/>
              <a:t>Find State wise average Sales.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7088"/>
            <a:ext cx="5334744" cy="1219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3734284"/>
            <a:ext cx="1600423" cy="203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373428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3936804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With the intention to build SQL project portfolio, I have created this presentation.</a:t>
            </a:r>
          </a:p>
          <a:p>
            <a:r>
              <a:rPr lang="en-GB" dirty="0"/>
              <a:t>In this project I have created a database containing few tables and performed some tasks to </a:t>
            </a:r>
            <a:r>
              <a:rPr lang="en-GB" dirty="0" smtClean="0"/>
              <a:t>demonstrate </a:t>
            </a:r>
            <a:r>
              <a:rPr lang="en-GB" dirty="0"/>
              <a:t>my </a:t>
            </a:r>
            <a:r>
              <a:rPr lang="en-GB" dirty="0" smtClean="0"/>
              <a:t>SQL abilities.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this project, </a:t>
            </a:r>
            <a:r>
              <a:rPr lang="en-GB" dirty="0" smtClean="0"/>
              <a:t>Data collected from a online platform.</a:t>
            </a:r>
          </a:p>
          <a:p>
            <a:r>
              <a:rPr lang="en-GB" dirty="0" smtClean="0"/>
              <a:t>Here for running SQL queries, I have used </a:t>
            </a:r>
            <a:r>
              <a:rPr lang="en-GB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MySQL Workbench 8.0.31</a:t>
            </a:r>
            <a:r>
              <a:rPr lang="en-GB" b="1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7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Task#9</a:t>
            </a:r>
            <a:br>
              <a:rPr lang="en-GB" dirty="0"/>
            </a:br>
            <a:r>
              <a:rPr lang="en-GB" sz="2400" dirty="0"/>
              <a:t>Find all the Loss making sales.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3244172"/>
            <a:ext cx="3334215" cy="28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92100" dist="50800" dir="54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3244172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3446692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2097088"/>
            <a:ext cx="4058216" cy="819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21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Task#10</a:t>
            </a:r>
            <a:br>
              <a:rPr lang="en-GB" dirty="0"/>
            </a:br>
            <a:r>
              <a:rPr lang="en-GB" sz="2400" dirty="0"/>
              <a:t>Find Customer name, Segment, City, Product Category and Sales after 2013 for Washington State.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1" y="2097088"/>
            <a:ext cx="5325218" cy="2486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17500" dist="50800" dir="5400000" algn="ctr" rotWithShape="0">
              <a:srgbClr val="000000">
                <a:alpha val="43137"/>
              </a:srgb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7339" y="209708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37339" y="4893908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4439" y="229309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439" y="509642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71" y="4893908"/>
            <a:ext cx="4991797" cy="1362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37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957" y="2202025"/>
            <a:ext cx="5009569" cy="2071397"/>
          </a:xfrm>
        </p:spPr>
        <p:txBody>
          <a:bodyPr/>
          <a:lstStyle/>
          <a:p>
            <a:pPr algn="ctr"/>
            <a:r>
              <a:rPr lang="en-GB" b="1" dirty="0" smtClean="0"/>
              <a:t>Thank You</a:t>
            </a:r>
            <a:br>
              <a:rPr lang="en-GB" b="1" dirty="0" smtClean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36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available Databases.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00783" y="3584084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100783" y="4366250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07" y="3643823"/>
            <a:ext cx="1400175" cy="278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141413" y="2274991"/>
            <a:ext cx="9905999" cy="110585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listing the databases available in the system.</a:t>
            </a:r>
          </a:p>
          <a:p>
            <a:r>
              <a:rPr lang="en-GB" sz="2000" b="1" dirty="0"/>
              <a:t>SHOW DATABASES / SHOW </a:t>
            </a:r>
            <a:r>
              <a:rPr lang="en-GB" sz="2000" b="1" dirty="0" smtClean="0"/>
              <a:t>SCHEMAS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7" y="4366250"/>
            <a:ext cx="1400175" cy="119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Straight Arrow Connector 17"/>
          <p:cNvCxnSpPr/>
          <p:nvPr/>
        </p:nvCxnSpPr>
        <p:spPr>
          <a:xfrm>
            <a:off x="4758612" y="3798233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8612" y="460011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22105"/>
          </a:xfrm>
        </p:spPr>
        <p:txBody>
          <a:bodyPr/>
          <a:lstStyle/>
          <a:p>
            <a:r>
              <a:rPr lang="en-GB" dirty="0" smtClean="0"/>
              <a:t>Firstly, </a:t>
            </a:r>
            <a:r>
              <a:rPr lang="en-GB" dirty="0"/>
              <a:t>I have created a new database </a:t>
            </a:r>
            <a:r>
              <a:rPr lang="en-GB" dirty="0" smtClean="0"/>
              <a:t>namely </a:t>
            </a:r>
            <a:r>
              <a:rPr lang="en-GB" dirty="0"/>
              <a:t>‘</a:t>
            </a:r>
            <a:r>
              <a:rPr lang="en-GB" dirty="0" smtClean="0"/>
              <a:t>Walmart</a:t>
            </a:r>
            <a:r>
              <a:rPr lang="en-GB" dirty="0"/>
              <a:t>’.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IN" dirty="0" smtClean="0"/>
              <a:t>It consist </a:t>
            </a:r>
            <a:r>
              <a:rPr lang="en-IN" dirty="0"/>
              <a:t>of four tables which are as follows</a:t>
            </a:r>
            <a:r>
              <a:rPr lang="en-IN" dirty="0" smtClean="0"/>
              <a:t>:</a:t>
            </a:r>
            <a:endParaRPr lang="en-IN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Sales Table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Customer Table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Product Table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/>
              <a:t>Address </a:t>
            </a:r>
            <a:r>
              <a:rPr lang="en-GB" dirty="0" smtClean="0"/>
              <a:t>Table</a:t>
            </a:r>
            <a:endParaRPr lang="en-IN" dirty="0"/>
          </a:p>
          <a:p>
            <a:r>
              <a:rPr lang="en-GB" dirty="0" smtClean="0"/>
              <a:t>In next few slides I have created all the four tables.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37183" y="2863526"/>
            <a:ext cx="143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19630" y="3065266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02" y="2823224"/>
            <a:ext cx="1714739" cy="41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2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</a:t>
            </a:r>
            <a:r>
              <a:rPr lang="en-GB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Attributes are as follows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Customer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Customer Name.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31" y="3945705"/>
            <a:ext cx="3767087" cy="657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931" y="2688034"/>
            <a:ext cx="3524250" cy="75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4883019" y="2716027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83019" y="3945705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69524" y="292262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9524" y="4157800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</a:t>
            </a:r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of </a:t>
            </a:r>
            <a:r>
              <a:rPr lang="en-GB" dirty="0" smtClean="0"/>
              <a:t>attributes :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Postal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Country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Region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82" y="2716027"/>
            <a:ext cx="3695700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37" y="4580191"/>
            <a:ext cx="3281654" cy="104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883019" y="2716027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83019" y="4580191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69524" y="292262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69524" y="4792286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of attributes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Product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Product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Category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 </a:t>
            </a:r>
            <a:r>
              <a:rPr lang="en-GB" dirty="0" smtClean="0"/>
              <a:t>Category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29" y="2716027"/>
            <a:ext cx="383911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29" y="4449565"/>
            <a:ext cx="3634207" cy="9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883019" y="4449565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69524" y="4661660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3019" y="2716027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9524" y="2922628"/>
            <a:ext cx="466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includes following Attributes: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0307"/>
              </p:ext>
            </p:extLst>
          </p:nvPr>
        </p:nvGraphicFramePr>
        <p:xfrm>
          <a:off x="5411626" y="2898172"/>
          <a:ext cx="3816350" cy="2718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8732">
                  <a:extLst>
                    <a:ext uri="{9D8B030D-6E8A-4147-A177-3AD203B41FA5}">
                      <a16:colId xmlns:a16="http://schemas.microsoft.com/office/drawing/2014/main" val="4276465444"/>
                    </a:ext>
                  </a:extLst>
                </a:gridCol>
                <a:gridCol w="1827618">
                  <a:extLst>
                    <a:ext uri="{9D8B030D-6E8A-4147-A177-3AD203B41FA5}">
                      <a16:colId xmlns:a16="http://schemas.microsoft.com/office/drawing/2014/main" val="245876787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</a:t>
                      </a:r>
                      <a:r>
                        <a:rPr lang="en-GB" baseline="0" dirty="0" smtClean="0"/>
                        <a:t>   </a:t>
                      </a:r>
                      <a:r>
                        <a:rPr lang="en-GB" dirty="0" smtClean="0"/>
                        <a:t>Row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</a:t>
                      </a:r>
                      <a:r>
                        <a:rPr lang="en-GB" baseline="0" dirty="0" smtClean="0"/>
                        <a:t>   </a:t>
                      </a:r>
                      <a:r>
                        <a:rPr lang="en-GB" dirty="0" smtClean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4847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2.</a:t>
                      </a:r>
                      <a:r>
                        <a:rPr lang="en-GB" baseline="0" dirty="0" smtClean="0"/>
                        <a:t>   </a:t>
                      </a:r>
                      <a:r>
                        <a:rPr lang="en-GB" dirty="0" smtClean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9.</a:t>
                      </a:r>
                      <a:r>
                        <a:rPr lang="en-GB" baseline="0" dirty="0" smtClean="0"/>
                        <a:t>   </a:t>
                      </a:r>
                      <a:r>
                        <a:rPr lang="en-GB" dirty="0" smtClean="0"/>
                        <a:t>Product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9975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3.   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10.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91929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4.   Ship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11.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89570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5.   Ship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12.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71428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6.   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 Profit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49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7.  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4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64" y="1778111"/>
            <a:ext cx="4342796" cy="3185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47" y="2776487"/>
            <a:ext cx="4100850" cy="2859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619664" y="1195936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Input Query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80647" y="2250295"/>
            <a:ext cx="151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Output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5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2336</TotalTime>
  <Words>308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Circuit</vt:lpstr>
      <vt:lpstr>Structured Query Language (SQL)</vt:lpstr>
      <vt:lpstr>Introduction</vt:lpstr>
      <vt:lpstr>List available Databases.</vt:lpstr>
      <vt:lpstr>Create New Database</vt:lpstr>
      <vt:lpstr>Customer Table</vt:lpstr>
      <vt:lpstr>Address Table</vt:lpstr>
      <vt:lpstr>Product Table</vt:lpstr>
      <vt:lpstr>Sales Table</vt:lpstr>
      <vt:lpstr>PowerPoint Presentation</vt:lpstr>
      <vt:lpstr>ALTER Table Command</vt:lpstr>
      <vt:lpstr>EER Diagram</vt:lpstr>
      <vt:lpstr>Task#1 Find all information about each Sales.</vt:lpstr>
      <vt:lpstr>Task#2 Find the Customer ID, Segment and Postal Code from Sales.</vt:lpstr>
      <vt:lpstr>Task#3 List all the segments (no duplicates).</vt:lpstr>
      <vt:lpstr>Task#4 Find the list of 10 customers with highest orders among all the customers in decreasing order.</vt:lpstr>
      <vt:lpstr>Task#5 Find the list of 10 customers with the highest Sales along with the quantity ordered and order frequency.</vt:lpstr>
      <vt:lpstr>Task#6 Find the name of 5 customer with the highest amount of Sales.</vt:lpstr>
      <vt:lpstr>Task#7 Find Segment wise number of orders and total sales (ordered from highest to lowest).</vt:lpstr>
      <vt:lpstr>Task#8 Find State wise average Sales.</vt:lpstr>
      <vt:lpstr>Task#9 Find all the Loss making sales.</vt:lpstr>
      <vt:lpstr>Task#10 Find Customer name, Segment, City, Product Category and Sales after 2013 for Washington State.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MAHADEV</dc:creator>
  <cp:lastModifiedBy>MAHADEV</cp:lastModifiedBy>
  <cp:revision>87</cp:revision>
  <dcterms:created xsi:type="dcterms:W3CDTF">2023-02-16T10:04:01Z</dcterms:created>
  <dcterms:modified xsi:type="dcterms:W3CDTF">2023-03-07T11:41:12Z</dcterms:modified>
</cp:coreProperties>
</file>