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2" r:id="rId8"/>
    <p:sldId id="259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929C39-A639-4AA3-ABC0-233A432B7E13}" v="209" dt="2023-04-04T08:15:13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FAD93B-292C-42F6-95B8-27BFE7F1DF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6A0BA1-657C-4E07-8D40-331F8EF10EE1}">
      <dgm:prSet/>
      <dgm:spPr/>
      <dgm:t>
        <a:bodyPr/>
        <a:lstStyle/>
        <a:p>
          <a:r>
            <a:rPr lang="en-US" b="0" i="0" dirty="0"/>
            <a:t>A state design pattern is used when an Object changes its behavior based on its internal state</a:t>
          </a:r>
          <a:r>
            <a:rPr lang="en-US" b="1" dirty="0"/>
            <a:t> </a:t>
          </a:r>
          <a:endParaRPr lang="en-US" dirty="0"/>
        </a:p>
      </dgm:t>
    </dgm:pt>
    <dgm:pt modelId="{00FF17BD-4A4A-4EB1-9D04-64EBEFF1EA76}" type="parTrans" cxnId="{B1F42CFF-4A76-4927-AC70-45C47AE667B0}">
      <dgm:prSet/>
      <dgm:spPr/>
      <dgm:t>
        <a:bodyPr/>
        <a:lstStyle/>
        <a:p>
          <a:endParaRPr lang="en-US"/>
        </a:p>
      </dgm:t>
    </dgm:pt>
    <dgm:pt modelId="{DFD4DE3D-0821-4540-A356-373AE68B0373}" type="sibTrans" cxnId="{B1F42CFF-4A76-4927-AC70-45C47AE667B0}">
      <dgm:prSet/>
      <dgm:spPr/>
      <dgm:t>
        <a:bodyPr/>
        <a:lstStyle/>
        <a:p>
          <a:endParaRPr lang="en-US"/>
        </a:p>
      </dgm:t>
    </dgm:pt>
    <dgm:pt modelId="{AC852A66-372C-4957-A305-AEF47E745B38}">
      <dgm:prSet/>
      <dgm:spPr/>
      <dgm:t>
        <a:bodyPr/>
        <a:lstStyle/>
        <a:p>
          <a:r>
            <a:rPr lang="en-US"/>
            <a:t>Also, by implementing it, the code should remain cleaner without many if/else statements.</a:t>
          </a:r>
        </a:p>
      </dgm:t>
    </dgm:pt>
    <dgm:pt modelId="{69707982-2C44-4EA1-A018-D86841C3CF6D}" type="parTrans" cxnId="{EA013ED4-8648-401D-A1BA-5190D67FC137}">
      <dgm:prSet/>
      <dgm:spPr/>
      <dgm:t>
        <a:bodyPr/>
        <a:lstStyle/>
        <a:p>
          <a:endParaRPr lang="en-US"/>
        </a:p>
      </dgm:t>
    </dgm:pt>
    <dgm:pt modelId="{BCEE8C91-F625-4982-938B-8224FC4B2FBD}" type="sibTrans" cxnId="{EA013ED4-8648-401D-A1BA-5190D67FC137}">
      <dgm:prSet/>
      <dgm:spPr/>
      <dgm:t>
        <a:bodyPr/>
        <a:lstStyle/>
        <a:p>
          <a:endParaRPr lang="en-US"/>
        </a:p>
      </dgm:t>
    </dgm:pt>
    <dgm:pt modelId="{49584BB1-0618-4C8E-AA4E-4AAAA91FAB38}" type="pres">
      <dgm:prSet presAssocID="{B9FAD93B-292C-42F6-95B8-27BFE7F1DFB9}" presName="root" presStyleCnt="0">
        <dgm:presLayoutVars>
          <dgm:dir/>
          <dgm:resizeHandles val="exact"/>
        </dgm:presLayoutVars>
      </dgm:prSet>
      <dgm:spPr/>
    </dgm:pt>
    <dgm:pt modelId="{1E9DABEE-88AA-4E01-A0F7-A8316DBF8B26}" type="pres">
      <dgm:prSet presAssocID="{D86A0BA1-657C-4E07-8D40-331F8EF10EE1}" presName="compNode" presStyleCnt="0"/>
      <dgm:spPr/>
    </dgm:pt>
    <dgm:pt modelId="{1EB825DB-56D2-42BD-A57E-8A0C6A53031F}" type="pres">
      <dgm:prSet presAssocID="{D86A0BA1-657C-4E07-8D40-331F8EF10EE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16F8142F-8842-4A84-9868-97D7BC213386}" type="pres">
      <dgm:prSet presAssocID="{D86A0BA1-657C-4E07-8D40-331F8EF10EE1}" presName="spaceRect" presStyleCnt="0"/>
      <dgm:spPr/>
    </dgm:pt>
    <dgm:pt modelId="{8F3873F2-3BF6-40A5-B077-68EDCCD3B14D}" type="pres">
      <dgm:prSet presAssocID="{D86A0BA1-657C-4E07-8D40-331F8EF10EE1}" presName="textRect" presStyleLbl="revTx" presStyleIdx="0" presStyleCnt="2">
        <dgm:presLayoutVars>
          <dgm:chMax val="1"/>
          <dgm:chPref val="1"/>
        </dgm:presLayoutVars>
      </dgm:prSet>
      <dgm:spPr/>
    </dgm:pt>
    <dgm:pt modelId="{F01C06BE-DD8C-44FA-8658-B3EAE77204BF}" type="pres">
      <dgm:prSet presAssocID="{DFD4DE3D-0821-4540-A356-373AE68B0373}" presName="sibTrans" presStyleCnt="0"/>
      <dgm:spPr/>
    </dgm:pt>
    <dgm:pt modelId="{AF0AE40B-A6A5-424E-9FE4-9D8E06CB9D38}" type="pres">
      <dgm:prSet presAssocID="{AC852A66-372C-4957-A305-AEF47E745B38}" presName="compNode" presStyleCnt="0"/>
      <dgm:spPr/>
    </dgm:pt>
    <dgm:pt modelId="{0794470C-7412-4AE7-BF2E-F59EAB32FA36}" type="pres">
      <dgm:prSet presAssocID="{AC852A66-372C-4957-A305-AEF47E745B3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5879E74-E8DC-4266-BCBC-C4ABBA77E9E7}" type="pres">
      <dgm:prSet presAssocID="{AC852A66-372C-4957-A305-AEF47E745B38}" presName="spaceRect" presStyleCnt="0"/>
      <dgm:spPr/>
    </dgm:pt>
    <dgm:pt modelId="{BB51CBC3-875D-4DF7-B681-00143F364610}" type="pres">
      <dgm:prSet presAssocID="{AC852A66-372C-4957-A305-AEF47E745B3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A9DF37E-86AD-40A1-9B46-D6085E4CBE35}" type="presOf" srcId="{D86A0BA1-657C-4E07-8D40-331F8EF10EE1}" destId="{8F3873F2-3BF6-40A5-B077-68EDCCD3B14D}" srcOrd="0" destOrd="0" presId="urn:microsoft.com/office/officeart/2018/2/layout/IconLabelList"/>
    <dgm:cxn modelId="{99B995BE-3288-4C5E-B6EC-569AFA4C734C}" type="presOf" srcId="{AC852A66-372C-4957-A305-AEF47E745B38}" destId="{BB51CBC3-875D-4DF7-B681-00143F364610}" srcOrd="0" destOrd="0" presId="urn:microsoft.com/office/officeart/2018/2/layout/IconLabelList"/>
    <dgm:cxn modelId="{EA013ED4-8648-401D-A1BA-5190D67FC137}" srcId="{B9FAD93B-292C-42F6-95B8-27BFE7F1DFB9}" destId="{AC852A66-372C-4957-A305-AEF47E745B38}" srcOrd="1" destOrd="0" parTransId="{69707982-2C44-4EA1-A018-D86841C3CF6D}" sibTransId="{BCEE8C91-F625-4982-938B-8224FC4B2FBD}"/>
    <dgm:cxn modelId="{5E1B50DB-8C02-495A-B788-5D392CD01D50}" type="presOf" srcId="{B9FAD93B-292C-42F6-95B8-27BFE7F1DFB9}" destId="{49584BB1-0618-4C8E-AA4E-4AAAA91FAB38}" srcOrd="0" destOrd="0" presId="urn:microsoft.com/office/officeart/2018/2/layout/IconLabelList"/>
    <dgm:cxn modelId="{B1F42CFF-4A76-4927-AC70-45C47AE667B0}" srcId="{B9FAD93B-292C-42F6-95B8-27BFE7F1DFB9}" destId="{D86A0BA1-657C-4E07-8D40-331F8EF10EE1}" srcOrd="0" destOrd="0" parTransId="{00FF17BD-4A4A-4EB1-9D04-64EBEFF1EA76}" sibTransId="{DFD4DE3D-0821-4540-A356-373AE68B0373}"/>
    <dgm:cxn modelId="{2BAC9DD8-6774-4C5C-A450-65D7384C1F6A}" type="presParOf" srcId="{49584BB1-0618-4C8E-AA4E-4AAAA91FAB38}" destId="{1E9DABEE-88AA-4E01-A0F7-A8316DBF8B26}" srcOrd="0" destOrd="0" presId="urn:microsoft.com/office/officeart/2018/2/layout/IconLabelList"/>
    <dgm:cxn modelId="{164F405D-4CCE-4F16-942E-9FB36682E9B0}" type="presParOf" srcId="{1E9DABEE-88AA-4E01-A0F7-A8316DBF8B26}" destId="{1EB825DB-56D2-42BD-A57E-8A0C6A53031F}" srcOrd="0" destOrd="0" presId="urn:microsoft.com/office/officeart/2018/2/layout/IconLabelList"/>
    <dgm:cxn modelId="{51C115A7-6039-4A57-8316-68C96715A61B}" type="presParOf" srcId="{1E9DABEE-88AA-4E01-A0F7-A8316DBF8B26}" destId="{16F8142F-8842-4A84-9868-97D7BC213386}" srcOrd="1" destOrd="0" presId="urn:microsoft.com/office/officeart/2018/2/layout/IconLabelList"/>
    <dgm:cxn modelId="{7302F079-F773-435D-A69A-781B689A92DD}" type="presParOf" srcId="{1E9DABEE-88AA-4E01-A0F7-A8316DBF8B26}" destId="{8F3873F2-3BF6-40A5-B077-68EDCCD3B14D}" srcOrd="2" destOrd="0" presId="urn:microsoft.com/office/officeart/2018/2/layout/IconLabelList"/>
    <dgm:cxn modelId="{2D60346C-DA97-48D4-8B54-48DD79F2235C}" type="presParOf" srcId="{49584BB1-0618-4C8E-AA4E-4AAAA91FAB38}" destId="{F01C06BE-DD8C-44FA-8658-B3EAE77204BF}" srcOrd="1" destOrd="0" presId="urn:microsoft.com/office/officeart/2018/2/layout/IconLabelList"/>
    <dgm:cxn modelId="{0AEAEB75-846E-46C8-8D8C-4DE2589071C4}" type="presParOf" srcId="{49584BB1-0618-4C8E-AA4E-4AAAA91FAB38}" destId="{AF0AE40B-A6A5-424E-9FE4-9D8E06CB9D38}" srcOrd="2" destOrd="0" presId="urn:microsoft.com/office/officeart/2018/2/layout/IconLabelList"/>
    <dgm:cxn modelId="{F6565A3A-A61D-4E69-9CCC-4CA5BDD4EE2F}" type="presParOf" srcId="{AF0AE40B-A6A5-424E-9FE4-9D8E06CB9D38}" destId="{0794470C-7412-4AE7-BF2E-F59EAB32FA36}" srcOrd="0" destOrd="0" presId="urn:microsoft.com/office/officeart/2018/2/layout/IconLabelList"/>
    <dgm:cxn modelId="{79B2FC2C-3A34-4035-BA46-DE2828E2227C}" type="presParOf" srcId="{AF0AE40B-A6A5-424E-9FE4-9D8E06CB9D38}" destId="{05879E74-E8DC-4266-BCBC-C4ABBA77E9E7}" srcOrd="1" destOrd="0" presId="urn:microsoft.com/office/officeart/2018/2/layout/IconLabelList"/>
    <dgm:cxn modelId="{84B919ED-A210-4E15-9D47-94463E39B362}" type="presParOf" srcId="{AF0AE40B-A6A5-424E-9FE4-9D8E06CB9D38}" destId="{BB51CBC3-875D-4DF7-B681-00143F36461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825DB-56D2-42BD-A57E-8A0C6A53031F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873F2-3BF6-40A5-B077-68EDCCD3B14D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A state design pattern is used when an Object changes its behavior based on its internal state</a:t>
          </a:r>
          <a:r>
            <a:rPr lang="en-US" sz="1700" b="1" kern="1200" dirty="0"/>
            <a:t> </a:t>
          </a:r>
          <a:endParaRPr lang="en-US" sz="1700" kern="1200" dirty="0"/>
        </a:p>
      </dsp:txBody>
      <dsp:txXfrm>
        <a:off x="765914" y="2943510"/>
        <a:ext cx="4320000" cy="720000"/>
      </dsp:txXfrm>
    </dsp:sp>
    <dsp:sp modelId="{0794470C-7412-4AE7-BF2E-F59EAB32FA36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1CBC3-875D-4DF7-B681-00143F364610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Also, by implementing it, the code should remain cleaner without many if/else statements.</a:t>
          </a:r>
        </a:p>
      </dsp:txBody>
      <dsp:txXfrm>
        <a:off x="5841914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1D3A75-D855-4AB2-BBF0-620451A36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71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State Design Pattern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779B6-CE3E-5F8C-78FF-DE834A07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Difinition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C3F84D-1B2A-E474-5051-06C822F240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77532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62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D2C69-8618-5478-EE1C-3678895C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Major component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8C61D-DA07-3CDA-5DDC-062D14EFB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Context:</a:t>
            </a:r>
            <a:r>
              <a:rPr lang="en-US" sz="2000" dirty="0">
                <a:ea typeface="+mn-lt"/>
                <a:cs typeface="+mn-lt"/>
              </a:rPr>
              <a:t> Defines an interface for clients to interact. It maintains references to concrete state objects which may be used to define the current state of objects.</a:t>
            </a:r>
            <a:endParaRPr lang="en-US" sz="2000" dirty="0">
              <a:cs typeface="Calibri" panose="020F0502020204030204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State:</a:t>
            </a:r>
            <a:r>
              <a:rPr lang="en-US" sz="2000" dirty="0">
                <a:ea typeface="+mn-lt"/>
                <a:cs typeface="+mn-lt"/>
              </a:rPr>
              <a:t> Defines interface for declaring what each concrete state should do.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ConcreteState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 Provides the implementation for methods defined in State.</a:t>
            </a:r>
            <a:endParaRPr lang="en-US" sz="2000" dirty="0"/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788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AE919-5A3F-7A43-9E63-84D1C355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CABB39-D073-F74A-C253-394D1E458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442" y="1418253"/>
            <a:ext cx="7112358" cy="449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9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7464-B80F-0302-5EF1-9CA9CFB5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33469" cy="601038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Example: 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F7421-5FF8-087C-3556-0C31BBC38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13" y="807720"/>
            <a:ext cx="6302286" cy="1409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C8312A-22BD-A6E4-FD2E-614A15292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27" y="2468570"/>
            <a:ext cx="5629975" cy="35817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E90C1D-49E3-967B-9211-CFAFBCBE8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302" y="2796258"/>
            <a:ext cx="6256562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3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D6599D-66B9-8620-51AD-72F486D34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27" y="454437"/>
            <a:ext cx="6271803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4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D04513-67F8-58E5-DC3F-1230F2F15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358" y="1135181"/>
            <a:ext cx="6233700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2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C313B55AE32A4CA097327992958BA9" ma:contentTypeVersion="4" ma:contentTypeDescription="Create a new document." ma:contentTypeScope="" ma:versionID="157b5202102f6fe3105d04fddacb0a1b">
  <xsd:schema xmlns:xsd="http://www.w3.org/2001/XMLSchema" xmlns:xs="http://www.w3.org/2001/XMLSchema" xmlns:p="http://schemas.microsoft.com/office/2006/metadata/properties" xmlns:ns2="dca0f1f1-ebd9-4eb3-9bdc-60d918af5936" xmlns:ns3="8d0f27b0-2578-4208-a1c9-264bc4f12038" targetNamespace="http://schemas.microsoft.com/office/2006/metadata/properties" ma:root="true" ma:fieldsID="4c351b8a3d7d7134cd4e2b50f0e5fdc6" ns2:_="" ns3:_="">
    <xsd:import namespace="dca0f1f1-ebd9-4eb3-9bdc-60d918af5936"/>
    <xsd:import namespace="8d0f27b0-2578-4208-a1c9-264bc4f120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a0f1f1-ebd9-4eb3-9bdc-60d918af59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0f27b0-2578-4208-a1c9-264bc4f120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16B59B-1482-4525-9569-1E43FC9557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a0f1f1-ebd9-4eb3-9bdc-60d918af5936"/>
    <ds:schemaRef ds:uri="8d0f27b0-2578-4208-a1c9-264bc4f120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2D6771-E059-41C2-AD74-C3FE7A5DA6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ED2BE0-DA78-4C46-ADF4-A71AC25349F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98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State Design Pattern</vt:lpstr>
      <vt:lpstr>Difinition</vt:lpstr>
      <vt:lpstr>Major component</vt:lpstr>
      <vt:lpstr>UML diagram</vt:lpstr>
      <vt:lpstr>Example: 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Ketan Sabale</cp:lastModifiedBy>
  <cp:revision>103</cp:revision>
  <dcterms:created xsi:type="dcterms:W3CDTF">2023-04-04T07:56:13Z</dcterms:created>
  <dcterms:modified xsi:type="dcterms:W3CDTF">2024-04-03T10:56:16Z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0x010100EFC313B55AE32A4CA097327992958BA9</vt:lpwstr>
  </property>
</Properties>
</file>