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7F97F8-3CE2-472E-85AE-7BD576B1CE4E}" v="32" dt="2023-03-20T05:15:26.879"/>
    <p1510:client id="{7AB25D6E-DBDD-D110-2121-BAF54938F6F2}" v="487" dt="2023-03-20T06:39:18.1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Tuesday, April 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73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Tuesday, April 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62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Tuesday, April 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6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Tuesday, April 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3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Tuesday, April 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72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Tuesday, April 4,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68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Tuesday, April 4,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55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Tuesday, April 4,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07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Tuesday, April 4,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27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Tuesday, April 4,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01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Tuesday, April 4,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83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April 4, 2023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284324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619DE0E-F039-443E-AF60-E4B6AA72D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0"/>
            <a:ext cx="8104091" cy="6857571"/>
          </a:xfrm>
          <a:prstGeom prst="rect">
            <a:avLst/>
          </a:prstGeom>
          <a:gradFill>
            <a:gsLst>
              <a:gs pos="0">
                <a:schemeClr val="accent4">
                  <a:alpha val="80000"/>
                </a:schemeClr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74250" y="627728"/>
            <a:ext cx="4355593" cy="8104092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1000">
                <a:schemeClr val="accent2">
                  <a:alpha val="4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"/>
            <a:ext cx="5638801" cy="6886827"/>
          </a:xfrm>
          <a:prstGeom prst="rect">
            <a:avLst/>
          </a:prstGeom>
          <a:gradFill>
            <a:gsLst>
              <a:gs pos="49000">
                <a:schemeClr val="accent6">
                  <a:lumMod val="75000"/>
                  <a:alpha val="0"/>
                </a:schemeClr>
              </a:gs>
              <a:gs pos="99000">
                <a:schemeClr val="accent6">
                  <a:alpha val="79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5993D72-5628-4E5E-BB9F-96066414E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1609180" y="724988"/>
            <a:ext cx="5121259" cy="5458067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151" y="2920878"/>
            <a:ext cx="6292690" cy="2992576"/>
          </a:xfrm>
        </p:spPr>
        <p:txBody>
          <a:bodyPr anchor="t">
            <a:normAutofit/>
          </a:bodyPr>
          <a:lstStyle/>
          <a:p>
            <a:pPr algn="l"/>
            <a:r>
              <a:rPr lang="en-GB">
                <a:solidFill>
                  <a:schemeClr val="bg1"/>
                </a:solidFill>
                <a:cs typeface="Calibri Light"/>
              </a:rPr>
              <a:t>Decorator Design Pattern</a:t>
            </a:r>
            <a:endParaRPr lang="en-GB">
              <a:solidFill>
                <a:schemeClr val="bg1"/>
              </a:solidFill>
            </a:endParaRPr>
          </a:p>
        </p:txBody>
      </p:sp>
      <p:pic>
        <p:nvPicPr>
          <p:cNvPr id="4" name="Picture 2" descr="Lotus cloth patterns in black and white">
            <a:extLst>
              <a:ext uri="{FF2B5EF4-FFF2-40B4-BE49-F238E27FC236}">
                <a16:creationId xmlns:a16="http://schemas.microsoft.com/office/drawing/2014/main" id="{56BB7DA4-B472-4678-F0F6-4BEF0B1CE6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65" r="23988" b="-3"/>
          <a:stretch/>
        </p:blipFill>
        <p:spPr>
          <a:xfrm>
            <a:off x="8104092" y="10"/>
            <a:ext cx="409985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8148D18-5C2C-B3E7-8ACA-4B03C06F3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585" y="205467"/>
            <a:ext cx="2466975" cy="184785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48B4E469-D95F-92E6-0754-3698BE622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47" y="2893496"/>
            <a:ext cx="2143125" cy="2143125"/>
          </a:xfrm>
          <a:prstGeom prst="rect">
            <a:avLst/>
          </a:prstGeom>
        </p:spPr>
      </p:pic>
      <p:pic>
        <p:nvPicPr>
          <p:cNvPr id="6" name="Picture 6" descr="A picture containing chocolate, cake, table, food&#10;&#10;Description automatically generated">
            <a:extLst>
              <a:ext uri="{FF2B5EF4-FFF2-40B4-BE49-F238E27FC236}">
                <a16:creationId xmlns:a16="http://schemas.microsoft.com/office/drawing/2014/main" id="{B0AA14B1-8CBA-5387-30B9-A4B7D85CE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6868" y="2920077"/>
            <a:ext cx="2143125" cy="21431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D0049D-4570-C5BB-DDB8-B9CED076D605}"/>
              </a:ext>
            </a:extLst>
          </p:cNvPr>
          <p:cNvSpPr txBox="1"/>
          <p:nvPr/>
        </p:nvSpPr>
        <p:spPr>
          <a:xfrm>
            <a:off x="5555511" y="2011325"/>
            <a:ext cx="13432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Base Class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BF73986-B8A4-AD77-3C8A-50807BFD86AB}"/>
              </a:ext>
            </a:extLst>
          </p:cNvPr>
          <p:cNvSpPr/>
          <p:nvPr/>
        </p:nvSpPr>
        <p:spPr>
          <a:xfrm>
            <a:off x="5130209" y="3694813"/>
            <a:ext cx="2108790" cy="956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Decorator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23A74BB-49F0-9F8A-A779-6D149758F834}"/>
              </a:ext>
            </a:extLst>
          </p:cNvPr>
          <p:cNvCxnSpPr/>
          <p:nvPr/>
        </p:nvCxnSpPr>
        <p:spPr>
          <a:xfrm>
            <a:off x="6181562" y="2385786"/>
            <a:ext cx="9468" cy="1247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8564966-05B6-EA1E-E3CA-5B7F747F7247}"/>
              </a:ext>
            </a:extLst>
          </p:cNvPr>
          <p:cNvCxnSpPr/>
          <p:nvPr/>
        </p:nvCxnSpPr>
        <p:spPr>
          <a:xfrm flipH="1" flipV="1">
            <a:off x="4216253" y="4207392"/>
            <a:ext cx="839973" cy="7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7BBA31-4E47-2B4F-E25D-582C6F341108}"/>
              </a:ext>
            </a:extLst>
          </p:cNvPr>
          <p:cNvCxnSpPr/>
          <p:nvPr/>
        </p:nvCxnSpPr>
        <p:spPr>
          <a:xfrm flipV="1">
            <a:off x="7237007" y="4190779"/>
            <a:ext cx="754912" cy="7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914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431712E-CE7F-223E-4320-CB607FAC3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60" y="482551"/>
            <a:ext cx="6442112" cy="4125759"/>
          </a:xfrm>
          <a:prstGeom prst="rect">
            <a:avLst/>
          </a:prstGeom>
        </p:spPr>
      </p:pic>
      <p:pic>
        <p:nvPicPr>
          <p:cNvPr id="6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E1078E3-7804-5E6E-D2BB-B29E4FD7D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8" y="345156"/>
            <a:ext cx="26003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660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431712E-CE7F-223E-4320-CB607FAC3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829" y="181762"/>
            <a:ext cx="5730243" cy="3664548"/>
          </a:xfrm>
          <a:prstGeom prst="rect">
            <a:avLst/>
          </a:prstGeom>
        </p:spPr>
      </p:pic>
      <p:pic>
        <p:nvPicPr>
          <p:cNvPr id="6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E1078E3-7804-5E6E-D2BB-B29E4FD7D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431" y="495784"/>
            <a:ext cx="1510488" cy="866332"/>
          </a:xfrm>
          <a:prstGeom prst="rect">
            <a:avLst/>
          </a:prstGeom>
        </p:spPr>
      </p:pic>
      <p:pic>
        <p:nvPicPr>
          <p:cNvPr id="7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E273A9F-A46F-4BDD-26C9-326F54A31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3741" y="3698540"/>
            <a:ext cx="3926305" cy="1867236"/>
          </a:xfrm>
          <a:prstGeom prst="rect">
            <a:avLst/>
          </a:prstGeom>
        </p:spPr>
      </p:pic>
      <p:pic>
        <p:nvPicPr>
          <p:cNvPr id="8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AA78709-20A6-89D6-DE4B-ABA943E6D9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6504" y="1575215"/>
            <a:ext cx="3655594" cy="197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50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431712E-CE7F-223E-4320-CB607FAC3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434" y="652998"/>
            <a:ext cx="5008349" cy="3203338"/>
          </a:xfrm>
          <a:prstGeom prst="rect">
            <a:avLst/>
          </a:prstGeom>
        </p:spPr>
      </p:pic>
      <p:pic>
        <p:nvPicPr>
          <p:cNvPr id="6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E1078E3-7804-5E6E-D2BB-B29E4FD7D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864" y="866524"/>
            <a:ext cx="1206668" cy="693320"/>
          </a:xfrm>
          <a:prstGeom prst="rect">
            <a:avLst/>
          </a:prstGeom>
        </p:spPr>
      </p:pic>
      <p:pic>
        <p:nvPicPr>
          <p:cNvPr id="7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E273A9F-A46F-4BDD-26C9-326F54A31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6610" y="3427829"/>
            <a:ext cx="2572752" cy="1225552"/>
          </a:xfrm>
          <a:prstGeom prst="rect">
            <a:avLst/>
          </a:prstGeom>
        </p:spPr>
      </p:pic>
      <p:pic>
        <p:nvPicPr>
          <p:cNvPr id="8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AA78709-20A6-89D6-DE4B-ABA943E6D9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925" y="2166767"/>
            <a:ext cx="2111542" cy="1140833"/>
          </a:xfrm>
          <a:prstGeom prst="rect">
            <a:avLst/>
          </a:prstGeom>
        </p:spPr>
      </p:pic>
      <p:pic>
        <p:nvPicPr>
          <p:cNvPr id="9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AB1BE0A-CA19-881B-D650-AE25587E0C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9189" y="2017717"/>
            <a:ext cx="5480383" cy="320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11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431712E-CE7F-223E-4320-CB607FAC3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434" y="652998"/>
            <a:ext cx="5008349" cy="3203338"/>
          </a:xfrm>
          <a:prstGeom prst="rect">
            <a:avLst/>
          </a:prstGeom>
        </p:spPr>
      </p:pic>
      <p:pic>
        <p:nvPicPr>
          <p:cNvPr id="6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E1078E3-7804-5E6E-D2BB-B29E4FD7D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524" y="699575"/>
            <a:ext cx="1067465" cy="609379"/>
          </a:xfrm>
          <a:prstGeom prst="rect">
            <a:avLst/>
          </a:prstGeom>
        </p:spPr>
      </p:pic>
      <p:pic>
        <p:nvPicPr>
          <p:cNvPr id="7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E273A9F-A46F-4BDD-26C9-326F54A31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2427" y="3266009"/>
            <a:ext cx="1844096" cy="901446"/>
          </a:xfrm>
          <a:prstGeom prst="rect">
            <a:avLst/>
          </a:prstGeom>
        </p:spPr>
      </p:pic>
      <p:pic>
        <p:nvPicPr>
          <p:cNvPr id="8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AA78709-20A6-89D6-DE4B-ABA943E6D9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603" y="2168399"/>
            <a:ext cx="1573385" cy="856599"/>
          </a:xfrm>
          <a:prstGeom prst="rect">
            <a:avLst/>
          </a:prstGeom>
        </p:spPr>
      </p:pic>
      <p:pic>
        <p:nvPicPr>
          <p:cNvPr id="9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AB1BE0A-CA19-881B-D650-AE25587E0C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3713" y="341924"/>
            <a:ext cx="2284554" cy="1333774"/>
          </a:xfrm>
          <a:prstGeom prst="rect">
            <a:avLst/>
          </a:prstGeom>
        </p:spPr>
      </p:pic>
      <p:pic>
        <p:nvPicPr>
          <p:cNvPr id="2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3C1B014-E2C1-3DF8-456A-DCE5A8A93B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8927" y="2012506"/>
            <a:ext cx="5189620" cy="419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639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431712E-CE7F-223E-4320-CB607FAC3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592" y="61445"/>
            <a:ext cx="5008349" cy="3203338"/>
          </a:xfrm>
          <a:prstGeom prst="rect">
            <a:avLst/>
          </a:prstGeom>
        </p:spPr>
      </p:pic>
      <p:pic>
        <p:nvPicPr>
          <p:cNvPr id="6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E1078E3-7804-5E6E-D2BB-B29E4FD7D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98" y="268443"/>
            <a:ext cx="1067465" cy="609379"/>
          </a:xfrm>
          <a:prstGeom prst="rect">
            <a:avLst/>
          </a:prstGeom>
        </p:spPr>
      </p:pic>
      <p:pic>
        <p:nvPicPr>
          <p:cNvPr id="7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E273A9F-A46F-4BDD-26C9-326F54A31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9295" y="2644377"/>
            <a:ext cx="1844096" cy="901446"/>
          </a:xfrm>
          <a:prstGeom prst="rect">
            <a:avLst/>
          </a:prstGeom>
        </p:spPr>
      </p:pic>
      <p:pic>
        <p:nvPicPr>
          <p:cNvPr id="8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AA78709-20A6-89D6-DE4B-ABA943E6D9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077" y="1606925"/>
            <a:ext cx="1573385" cy="856599"/>
          </a:xfrm>
          <a:prstGeom prst="rect">
            <a:avLst/>
          </a:prstGeom>
        </p:spPr>
      </p:pic>
      <p:pic>
        <p:nvPicPr>
          <p:cNvPr id="2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3C1B014-E2C1-3DF8-456A-DCE5A8A93B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1848" y="3265794"/>
            <a:ext cx="1740568" cy="1409251"/>
          </a:xfrm>
          <a:prstGeom prst="rect">
            <a:avLst/>
          </a:prstGeom>
        </p:spPr>
      </p:pic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65495E9-030C-4C79-1285-79F8198118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7797" y="1566770"/>
            <a:ext cx="5851356" cy="434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22807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yscal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5B5B5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6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Avenir Next LT Pro</vt:lpstr>
      <vt:lpstr>GradientRiseVTI</vt:lpstr>
      <vt:lpstr>Decorator Design Pattern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ketansabale9@outlook.com</cp:lastModifiedBy>
  <cp:revision>192</cp:revision>
  <dcterms:created xsi:type="dcterms:W3CDTF">2023-03-20T05:06:54Z</dcterms:created>
  <dcterms:modified xsi:type="dcterms:W3CDTF">2023-04-04T05:50:32Z</dcterms:modified>
</cp:coreProperties>
</file>