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3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7B56C-BAA8-4ABA-AB13-85643C251DC9}" v="1" dt="2024-03-15T05:56:5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Patel" userId="S::harsh.vce22@pdpu.ac.in::670c2eb0-7a1d-4e32-97c3-9df450d542bb" providerId="AD" clId="Web-{4D57B56C-BAA8-4ABA-AB13-85643C251DC9}"/>
    <pc:docChg chg="addSld">
      <pc:chgData name="HarshPatel" userId="S::harsh.vce22@pdpu.ac.in::670c2eb0-7a1d-4e32-97c3-9df450d542bb" providerId="AD" clId="Web-{4D57B56C-BAA8-4ABA-AB13-85643C251DC9}" dt="2024-03-15T05:56:57.550" v="0"/>
      <pc:docMkLst>
        <pc:docMk/>
      </pc:docMkLst>
      <pc:sldChg chg="new">
        <pc:chgData name="HarshPatel" userId="S::harsh.vce22@pdpu.ac.in::670c2eb0-7a1d-4e32-97c3-9df450d542bb" providerId="AD" clId="Web-{4D57B56C-BAA8-4ABA-AB13-85643C251DC9}" dt="2024-03-15T05:56:57.550" v="0"/>
        <pc:sldMkLst>
          <pc:docMk/>
          <pc:sldMk cId="670480500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hyperlink" Target="https://refactoring.guru/antipatterns/god-object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5" Type="http://schemas.openxmlformats.org/officeDocument/2006/relationships/hyperlink" Target="https://refactoring.guru/antipatterns/god-object" TargetMode="External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8D4C2-C8C1-4310-9FD7-3BB322CE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14815-2E40-48C0-9B3B-F86EAA4C2758}">
      <dgm:prSet/>
      <dgm:spPr/>
      <dgm:t>
        <a:bodyPr/>
        <a:lstStyle/>
        <a:p>
          <a:r>
            <a:rPr lang="en-US" b="0" i="0"/>
            <a:t>When you call a shop to place a phone order, an operator is your facade to all services and departments of the shop. </a:t>
          </a:r>
          <a:endParaRPr lang="en-US"/>
        </a:p>
      </dgm:t>
    </dgm:pt>
    <dgm:pt modelId="{7BAB9413-233E-4277-8BF5-C0FFD449E67C}" type="parTrans" cxnId="{3CC443EE-479A-43CA-A6AC-FD950296604B}">
      <dgm:prSet/>
      <dgm:spPr/>
      <dgm:t>
        <a:bodyPr/>
        <a:lstStyle/>
        <a:p>
          <a:endParaRPr lang="en-US"/>
        </a:p>
      </dgm:t>
    </dgm:pt>
    <dgm:pt modelId="{2EC3E8F2-4452-4A4B-AD7D-871AFDFC1C58}" type="sibTrans" cxnId="{3CC443EE-479A-43CA-A6AC-FD950296604B}">
      <dgm:prSet/>
      <dgm:spPr/>
      <dgm:t>
        <a:bodyPr/>
        <a:lstStyle/>
        <a:p>
          <a:endParaRPr lang="en-US"/>
        </a:p>
      </dgm:t>
    </dgm:pt>
    <dgm:pt modelId="{A90D3B5A-E3A0-4461-AC84-0CE27A3D3175}">
      <dgm:prSet/>
      <dgm:spPr/>
      <dgm:t>
        <a:bodyPr/>
        <a:lstStyle/>
        <a:p>
          <a:r>
            <a:rPr lang="en-US" b="0" i="0"/>
            <a:t>The operator provides you with a simple voice interface to the ordering system, payment gateways, and various delivery services.</a:t>
          </a:r>
          <a:endParaRPr lang="en-US"/>
        </a:p>
      </dgm:t>
    </dgm:pt>
    <dgm:pt modelId="{13A3649D-ADBE-4484-B563-50E38825DDD6}" type="parTrans" cxnId="{BF820DCE-7658-423E-8634-B52E588BBA42}">
      <dgm:prSet/>
      <dgm:spPr/>
      <dgm:t>
        <a:bodyPr/>
        <a:lstStyle/>
        <a:p>
          <a:endParaRPr lang="en-US"/>
        </a:p>
      </dgm:t>
    </dgm:pt>
    <dgm:pt modelId="{4C8375F2-CD22-4AEB-9526-FFD39E0DE346}" type="sibTrans" cxnId="{BF820DCE-7658-423E-8634-B52E588BBA42}">
      <dgm:prSet/>
      <dgm:spPr/>
      <dgm:t>
        <a:bodyPr/>
        <a:lstStyle/>
        <a:p>
          <a:endParaRPr lang="en-US"/>
        </a:p>
      </dgm:t>
    </dgm:pt>
    <dgm:pt modelId="{59CF6CA6-2617-4F47-A6DE-888F6BB7EDB6}" type="pres">
      <dgm:prSet presAssocID="{7808D4C2-C8C1-4310-9FD7-3BB322CEDF5A}" presName="root" presStyleCnt="0">
        <dgm:presLayoutVars>
          <dgm:dir/>
          <dgm:resizeHandles val="exact"/>
        </dgm:presLayoutVars>
      </dgm:prSet>
      <dgm:spPr/>
    </dgm:pt>
    <dgm:pt modelId="{864BD44E-AC5F-48F5-9F1F-1E019981C193}" type="pres">
      <dgm:prSet presAssocID="{9EC14815-2E40-48C0-9B3B-F86EAA4C2758}" presName="compNode" presStyleCnt="0"/>
      <dgm:spPr/>
    </dgm:pt>
    <dgm:pt modelId="{31B1878F-47DF-44DE-9A39-7B9D92C03954}" type="pres">
      <dgm:prSet presAssocID="{9EC14815-2E40-48C0-9B3B-F86EAA4C2758}" presName="bgRect" presStyleLbl="bgShp" presStyleIdx="0" presStyleCnt="2"/>
      <dgm:spPr/>
    </dgm:pt>
    <dgm:pt modelId="{AA06733B-6033-453E-A3E1-5D75288C4575}" type="pres">
      <dgm:prSet presAssocID="{9EC14815-2E40-48C0-9B3B-F86EAA4C275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E397CB9-830A-414E-8794-99BE282168C6}" type="pres">
      <dgm:prSet presAssocID="{9EC14815-2E40-48C0-9B3B-F86EAA4C2758}" presName="spaceRect" presStyleCnt="0"/>
      <dgm:spPr/>
    </dgm:pt>
    <dgm:pt modelId="{91EDC29C-B09D-4D73-9BE4-576BCD24EF99}" type="pres">
      <dgm:prSet presAssocID="{9EC14815-2E40-48C0-9B3B-F86EAA4C2758}" presName="parTx" presStyleLbl="revTx" presStyleIdx="0" presStyleCnt="2">
        <dgm:presLayoutVars>
          <dgm:chMax val="0"/>
          <dgm:chPref val="0"/>
        </dgm:presLayoutVars>
      </dgm:prSet>
      <dgm:spPr/>
    </dgm:pt>
    <dgm:pt modelId="{7AEF4448-8C9F-45EF-934F-3E53CA72EF1F}" type="pres">
      <dgm:prSet presAssocID="{2EC3E8F2-4452-4A4B-AD7D-871AFDFC1C58}" presName="sibTrans" presStyleCnt="0"/>
      <dgm:spPr/>
    </dgm:pt>
    <dgm:pt modelId="{677BE7FD-D1D2-4380-92C2-ACB950DA52BF}" type="pres">
      <dgm:prSet presAssocID="{A90D3B5A-E3A0-4461-AC84-0CE27A3D3175}" presName="compNode" presStyleCnt="0"/>
      <dgm:spPr/>
    </dgm:pt>
    <dgm:pt modelId="{3BDE349C-6B32-4C90-8C0F-654E7F719034}" type="pres">
      <dgm:prSet presAssocID="{A90D3B5A-E3A0-4461-AC84-0CE27A3D3175}" presName="bgRect" presStyleLbl="bgShp" presStyleIdx="1" presStyleCnt="2"/>
      <dgm:spPr/>
    </dgm:pt>
    <dgm:pt modelId="{B8BF8B69-5790-4C95-8C7D-D6D13C86E685}" type="pres">
      <dgm:prSet presAssocID="{A90D3B5A-E3A0-4461-AC84-0CE27A3D317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377E9A-1AC4-44D3-947D-15B52CDEB20E}" type="pres">
      <dgm:prSet presAssocID="{A90D3B5A-E3A0-4461-AC84-0CE27A3D3175}" presName="spaceRect" presStyleCnt="0"/>
      <dgm:spPr/>
    </dgm:pt>
    <dgm:pt modelId="{390F5C30-C510-432A-8427-B4CD124718B1}" type="pres">
      <dgm:prSet presAssocID="{A90D3B5A-E3A0-4461-AC84-0CE27A3D31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E8F058-B556-46C6-A5CF-37AF1DF27770}" type="presOf" srcId="{9EC14815-2E40-48C0-9B3B-F86EAA4C2758}" destId="{91EDC29C-B09D-4D73-9BE4-576BCD24EF99}" srcOrd="0" destOrd="0" presId="urn:microsoft.com/office/officeart/2018/2/layout/IconVerticalSolidList"/>
    <dgm:cxn modelId="{D6C914A6-0F2F-4AEE-8691-B4317816068F}" type="presOf" srcId="{A90D3B5A-E3A0-4461-AC84-0CE27A3D3175}" destId="{390F5C30-C510-432A-8427-B4CD124718B1}" srcOrd="0" destOrd="0" presId="urn:microsoft.com/office/officeart/2018/2/layout/IconVerticalSolidList"/>
    <dgm:cxn modelId="{BF820DCE-7658-423E-8634-B52E588BBA42}" srcId="{7808D4C2-C8C1-4310-9FD7-3BB322CEDF5A}" destId="{A90D3B5A-E3A0-4461-AC84-0CE27A3D3175}" srcOrd="1" destOrd="0" parTransId="{13A3649D-ADBE-4484-B563-50E38825DDD6}" sibTransId="{4C8375F2-CD22-4AEB-9526-FFD39E0DE346}"/>
    <dgm:cxn modelId="{0F2480E1-5010-490F-B807-F8C8FAFFF80D}" type="presOf" srcId="{7808D4C2-C8C1-4310-9FD7-3BB322CEDF5A}" destId="{59CF6CA6-2617-4F47-A6DE-888F6BB7EDB6}" srcOrd="0" destOrd="0" presId="urn:microsoft.com/office/officeart/2018/2/layout/IconVerticalSolidList"/>
    <dgm:cxn modelId="{3CC443EE-479A-43CA-A6AC-FD950296604B}" srcId="{7808D4C2-C8C1-4310-9FD7-3BB322CEDF5A}" destId="{9EC14815-2E40-48C0-9B3B-F86EAA4C2758}" srcOrd="0" destOrd="0" parTransId="{7BAB9413-233E-4277-8BF5-C0FFD449E67C}" sibTransId="{2EC3E8F2-4452-4A4B-AD7D-871AFDFC1C58}"/>
    <dgm:cxn modelId="{CD78D9E5-A029-4EB2-931D-B8C38811783C}" type="presParOf" srcId="{59CF6CA6-2617-4F47-A6DE-888F6BB7EDB6}" destId="{864BD44E-AC5F-48F5-9F1F-1E019981C193}" srcOrd="0" destOrd="0" presId="urn:microsoft.com/office/officeart/2018/2/layout/IconVerticalSolidList"/>
    <dgm:cxn modelId="{983D7454-B95D-4678-95D0-5CE515038EF2}" type="presParOf" srcId="{864BD44E-AC5F-48F5-9F1F-1E019981C193}" destId="{31B1878F-47DF-44DE-9A39-7B9D92C03954}" srcOrd="0" destOrd="0" presId="urn:microsoft.com/office/officeart/2018/2/layout/IconVerticalSolidList"/>
    <dgm:cxn modelId="{5D0BFA16-A911-4E45-9400-F878C0DF9D8C}" type="presParOf" srcId="{864BD44E-AC5F-48F5-9F1F-1E019981C193}" destId="{AA06733B-6033-453E-A3E1-5D75288C4575}" srcOrd="1" destOrd="0" presId="urn:microsoft.com/office/officeart/2018/2/layout/IconVerticalSolidList"/>
    <dgm:cxn modelId="{D243E1F0-F3CD-4393-BD61-C1DEA32A877B}" type="presParOf" srcId="{864BD44E-AC5F-48F5-9F1F-1E019981C193}" destId="{5E397CB9-830A-414E-8794-99BE282168C6}" srcOrd="2" destOrd="0" presId="urn:microsoft.com/office/officeart/2018/2/layout/IconVerticalSolidList"/>
    <dgm:cxn modelId="{CBF45827-C331-42E5-AEA8-B667FDF90BE7}" type="presParOf" srcId="{864BD44E-AC5F-48F5-9F1F-1E019981C193}" destId="{91EDC29C-B09D-4D73-9BE4-576BCD24EF99}" srcOrd="3" destOrd="0" presId="urn:microsoft.com/office/officeart/2018/2/layout/IconVerticalSolidList"/>
    <dgm:cxn modelId="{B7482AF6-BBAF-4633-B765-8C042AE227CE}" type="presParOf" srcId="{59CF6CA6-2617-4F47-A6DE-888F6BB7EDB6}" destId="{7AEF4448-8C9F-45EF-934F-3E53CA72EF1F}" srcOrd="1" destOrd="0" presId="urn:microsoft.com/office/officeart/2018/2/layout/IconVerticalSolidList"/>
    <dgm:cxn modelId="{5ECD03F6-3812-4BFE-994C-E9A96638906E}" type="presParOf" srcId="{59CF6CA6-2617-4F47-A6DE-888F6BB7EDB6}" destId="{677BE7FD-D1D2-4380-92C2-ACB950DA52BF}" srcOrd="2" destOrd="0" presId="urn:microsoft.com/office/officeart/2018/2/layout/IconVerticalSolidList"/>
    <dgm:cxn modelId="{305EF4D7-F808-4EBE-95E4-4390459B41F0}" type="presParOf" srcId="{677BE7FD-D1D2-4380-92C2-ACB950DA52BF}" destId="{3BDE349C-6B32-4C90-8C0F-654E7F719034}" srcOrd="0" destOrd="0" presId="urn:microsoft.com/office/officeart/2018/2/layout/IconVerticalSolidList"/>
    <dgm:cxn modelId="{4E6FCF50-B2C0-4047-8A0D-A560E3EAB920}" type="presParOf" srcId="{677BE7FD-D1D2-4380-92C2-ACB950DA52BF}" destId="{B8BF8B69-5790-4C95-8C7D-D6D13C86E685}" srcOrd="1" destOrd="0" presId="urn:microsoft.com/office/officeart/2018/2/layout/IconVerticalSolidList"/>
    <dgm:cxn modelId="{688D0DD6-AD4C-4E94-A29D-307936501822}" type="presParOf" srcId="{677BE7FD-D1D2-4380-92C2-ACB950DA52BF}" destId="{C5377E9A-1AC4-44D3-947D-15B52CDEB20E}" srcOrd="2" destOrd="0" presId="urn:microsoft.com/office/officeart/2018/2/layout/IconVerticalSolidList"/>
    <dgm:cxn modelId="{41133425-930A-4FCC-BECD-F9D45393602D}" type="presParOf" srcId="{677BE7FD-D1D2-4380-92C2-ACB950DA52BF}" destId="{390F5C30-C510-432A-8427-B4CD12471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223ED-3575-4DFC-8D79-0319EC174A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A5596A-3483-4B2A-8EE8-F1CBFEF0676D}">
      <dgm:prSet/>
      <dgm:spPr/>
      <dgm:t>
        <a:bodyPr/>
        <a:lstStyle/>
        <a:p>
          <a:r>
            <a:rPr lang="en-US" b="0" i="0"/>
            <a:t>Facade pattern hides the complexities of the system and provides an interface to the client using which the client can access the system.</a:t>
          </a:r>
          <a:endParaRPr lang="en-US"/>
        </a:p>
      </dgm:t>
    </dgm:pt>
    <dgm:pt modelId="{A5129405-4352-43BF-AE8E-423B7B91289E}" type="parTrans" cxnId="{190A494F-F89F-46B8-99F4-AFABBF5A224C}">
      <dgm:prSet/>
      <dgm:spPr/>
      <dgm:t>
        <a:bodyPr/>
        <a:lstStyle/>
        <a:p>
          <a:endParaRPr lang="en-US"/>
        </a:p>
      </dgm:t>
    </dgm:pt>
    <dgm:pt modelId="{DBEB2055-814C-4A69-9E91-2898D24F3632}" type="sibTrans" cxnId="{190A494F-F89F-46B8-99F4-AFABBF5A224C}">
      <dgm:prSet/>
      <dgm:spPr/>
      <dgm:t>
        <a:bodyPr/>
        <a:lstStyle/>
        <a:p>
          <a:endParaRPr lang="en-US"/>
        </a:p>
      </dgm:t>
    </dgm:pt>
    <dgm:pt modelId="{D086C767-BB16-467D-8A06-B9A1D58588FE}">
      <dgm:prSet/>
      <dgm:spPr/>
      <dgm:t>
        <a:bodyPr/>
        <a:lstStyle/>
        <a:p>
          <a:r>
            <a:rPr lang="en-US" b="0" i="0"/>
            <a:t>This type of design pattern comes under structural pattern as this pattern adds an interface to existing system to hide its complexities.</a:t>
          </a:r>
          <a:endParaRPr lang="en-US"/>
        </a:p>
      </dgm:t>
    </dgm:pt>
    <dgm:pt modelId="{1A7D37EE-2719-4BFE-A4F1-77321441C523}" type="parTrans" cxnId="{B23BABED-640A-4223-AE85-3FDD7BC3FB40}">
      <dgm:prSet/>
      <dgm:spPr/>
      <dgm:t>
        <a:bodyPr/>
        <a:lstStyle/>
        <a:p>
          <a:endParaRPr lang="en-US"/>
        </a:p>
      </dgm:t>
    </dgm:pt>
    <dgm:pt modelId="{748D007C-9332-4A35-AF06-B9CB881D28BF}" type="sibTrans" cxnId="{B23BABED-640A-4223-AE85-3FDD7BC3FB40}">
      <dgm:prSet/>
      <dgm:spPr/>
      <dgm:t>
        <a:bodyPr/>
        <a:lstStyle/>
        <a:p>
          <a:endParaRPr lang="en-US"/>
        </a:p>
      </dgm:t>
    </dgm:pt>
    <dgm:pt modelId="{7A407E58-0CAC-442C-846E-72B0758FE05C}">
      <dgm:prSet/>
      <dgm:spPr/>
      <dgm:t>
        <a:bodyPr/>
        <a:lstStyle/>
        <a:p>
          <a:r>
            <a:rPr lang="en-US" b="0" i="0"/>
            <a:t>This pattern involves a single class which provides simplified methods required by client and delegates calls to methods of existing system classes.</a:t>
          </a:r>
          <a:endParaRPr lang="en-US"/>
        </a:p>
      </dgm:t>
    </dgm:pt>
    <dgm:pt modelId="{1B7320DC-5EAB-4BE6-82B1-CA44864C4EBC}" type="parTrans" cxnId="{BD0FCCB1-DD70-4091-97B9-05E87EE49E85}">
      <dgm:prSet/>
      <dgm:spPr/>
      <dgm:t>
        <a:bodyPr/>
        <a:lstStyle/>
        <a:p>
          <a:endParaRPr lang="en-US"/>
        </a:p>
      </dgm:t>
    </dgm:pt>
    <dgm:pt modelId="{EFBEF262-1E64-42BB-AD85-2D6F90A172FD}" type="sibTrans" cxnId="{BD0FCCB1-DD70-4091-97B9-05E87EE49E85}">
      <dgm:prSet/>
      <dgm:spPr/>
      <dgm:t>
        <a:bodyPr/>
        <a:lstStyle/>
        <a:p>
          <a:endParaRPr lang="en-US"/>
        </a:p>
      </dgm:t>
    </dgm:pt>
    <dgm:pt modelId="{68CDE96D-1DDE-4B23-8AC3-E1E68A12BA76}" type="pres">
      <dgm:prSet presAssocID="{14A223ED-3575-4DFC-8D79-0319EC174AAB}" presName="root" presStyleCnt="0">
        <dgm:presLayoutVars>
          <dgm:dir/>
          <dgm:resizeHandles val="exact"/>
        </dgm:presLayoutVars>
      </dgm:prSet>
      <dgm:spPr/>
    </dgm:pt>
    <dgm:pt modelId="{658E6C6B-E00C-42C8-8EDF-A59E5C3871BA}" type="pres">
      <dgm:prSet presAssocID="{F5A5596A-3483-4B2A-8EE8-F1CBFEF0676D}" presName="compNode" presStyleCnt="0"/>
      <dgm:spPr/>
    </dgm:pt>
    <dgm:pt modelId="{F3487407-F635-448F-B020-4647349A58CA}" type="pres">
      <dgm:prSet presAssocID="{F5A5596A-3483-4B2A-8EE8-F1CBFEF0676D}" presName="bgRect" presStyleLbl="bgShp" presStyleIdx="0" presStyleCnt="3"/>
      <dgm:spPr/>
    </dgm:pt>
    <dgm:pt modelId="{D710553B-D3A8-40C7-8A9F-F6608B790E65}" type="pres">
      <dgm:prSet presAssocID="{F5A5596A-3483-4B2A-8EE8-F1CBFEF06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D1C3DF-B916-400D-9260-B36885EEE599}" type="pres">
      <dgm:prSet presAssocID="{F5A5596A-3483-4B2A-8EE8-F1CBFEF0676D}" presName="spaceRect" presStyleCnt="0"/>
      <dgm:spPr/>
    </dgm:pt>
    <dgm:pt modelId="{895647FE-2136-47C6-993F-190BD1637934}" type="pres">
      <dgm:prSet presAssocID="{F5A5596A-3483-4B2A-8EE8-F1CBFEF0676D}" presName="parTx" presStyleLbl="revTx" presStyleIdx="0" presStyleCnt="3">
        <dgm:presLayoutVars>
          <dgm:chMax val="0"/>
          <dgm:chPref val="0"/>
        </dgm:presLayoutVars>
      </dgm:prSet>
      <dgm:spPr/>
    </dgm:pt>
    <dgm:pt modelId="{EA05542D-F0B8-4FB4-B4C6-65B68FF875CD}" type="pres">
      <dgm:prSet presAssocID="{DBEB2055-814C-4A69-9E91-2898D24F3632}" presName="sibTrans" presStyleCnt="0"/>
      <dgm:spPr/>
    </dgm:pt>
    <dgm:pt modelId="{F03E8BA3-E3C1-45E0-912C-935408FB9090}" type="pres">
      <dgm:prSet presAssocID="{D086C767-BB16-467D-8A06-B9A1D58588FE}" presName="compNode" presStyleCnt="0"/>
      <dgm:spPr/>
    </dgm:pt>
    <dgm:pt modelId="{AEC972C1-2820-462B-8109-45B7CD4FE9F8}" type="pres">
      <dgm:prSet presAssocID="{D086C767-BB16-467D-8A06-B9A1D58588FE}" presName="bgRect" presStyleLbl="bgShp" presStyleIdx="1" presStyleCnt="3"/>
      <dgm:spPr/>
    </dgm:pt>
    <dgm:pt modelId="{F926C061-D8EA-4770-A571-98115452E4F6}" type="pres">
      <dgm:prSet presAssocID="{D086C767-BB16-467D-8A06-B9A1D58588F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1CEC038-0EFA-4ADD-87DD-9F66576169A2}" type="pres">
      <dgm:prSet presAssocID="{D086C767-BB16-467D-8A06-B9A1D58588FE}" presName="spaceRect" presStyleCnt="0"/>
      <dgm:spPr/>
    </dgm:pt>
    <dgm:pt modelId="{C46D0517-3CC9-4E2C-993C-FC311E3CB1F1}" type="pres">
      <dgm:prSet presAssocID="{D086C767-BB16-467D-8A06-B9A1D58588FE}" presName="parTx" presStyleLbl="revTx" presStyleIdx="1" presStyleCnt="3">
        <dgm:presLayoutVars>
          <dgm:chMax val="0"/>
          <dgm:chPref val="0"/>
        </dgm:presLayoutVars>
      </dgm:prSet>
      <dgm:spPr/>
    </dgm:pt>
    <dgm:pt modelId="{F103C131-9904-489B-A602-8EC876DFAA38}" type="pres">
      <dgm:prSet presAssocID="{748D007C-9332-4A35-AF06-B9CB881D28BF}" presName="sibTrans" presStyleCnt="0"/>
      <dgm:spPr/>
    </dgm:pt>
    <dgm:pt modelId="{5E1CC0BF-E543-435D-8597-EEDF3336A5E6}" type="pres">
      <dgm:prSet presAssocID="{7A407E58-0CAC-442C-846E-72B0758FE05C}" presName="compNode" presStyleCnt="0"/>
      <dgm:spPr/>
    </dgm:pt>
    <dgm:pt modelId="{A27C0856-75BD-4241-92E7-5E72B4534359}" type="pres">
      <dgm:prSet presAssocID="{7A407E58-0CAC-442C-846E-72B0758FE05C}" presName="bgRect" presStyleLbl="bgShp" presStyleIdx="2" presStyleCnt="3"/>
      <dgm:spPr/>
    </dgm:pt>
    <dgm:pt modelId="{1E744FA1-2FAA-4FA8-ACD0-CA8F7C5F5FD2}" type="pres">
      <dgm:prSet presAssocID="{7A407E58-0CAC-442C-846E-72B0758FE05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6BA520E-F3D8-465E-8E7C-0863BFF1B655}" type="pres">
      <dgm:prSet presAssocID="{7A407E58-0CAC-442C-846E-72B0758FE05C}" presName="spaceRect" presStyleCnt="0"/>
      <dgm:spPr/>
    </dgm:pt>
    <dgm:pt modelId="{A0FDC8CE-A808-4DD1-BA3B-0E3E52F41A99}" type="pres">
      <dgm:prSet presAssocID="{7A407E58-0CAC-442C-846E-72B0758FE0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33EB00-5A95-409B-962E-C519EF000DAA}" type="presOf" srcId="{14A223ED-3575-4DFC-8D79-0319EC174AAB}" destId="{68CDE96D-1DDE-4B23-8AC3-E1E68A12BA76}" srcOrd="0" destOrd="0" presId="urn:microsoft.com/office/officeart/2018/2/layout/IconVerticalSolidList"/>
    <dgm:cxn modelId="{CE540822-B7CA-4277-A09E-68CA22D53804}" type="presOf" srcId="{7A407E58-0CAC-442C-846E-72B0758FE05C}" destId="{A0FDC8CE-A808-4DD1-BA3B-0E3E52F41A99}" srcOrd="0" destOrd="0" presId="urn:microsoft.com/office/officeart/2018/2/layout/IconVerticalSolidList"/>
    <dgm:cxn modelId="{36E5E64C-3261-4BDF-BB97-F575E566D018}" type="presOf" srcId="{F5A5596A-3483-4B2A-8EE8-F1CBFEF0676D}" destId="{895647FE-2136-47C6-993F-190BD1637934}" srcOrd="0" destOrd="0" presId="urn:microsoft.com/office/officeart/2018/2/layout/IconVerticalSolidList"/>
    <dgm:cxn modelId="{190A494F-F89F-46B8-99F4-AFABBF5A224C}" srcId="{14A223ED-3575-4DFC-8D79-0319EC174AAB}" destId="{F5A5596A-3483-4B2A-8EE8-F1CBFEF0676D}" srcOrd="0" destOrd="0" parTransId="{A5129405-4352-43BF-AE8E-423B7B91289E}" sibTransId="{DBEB2055-814C-4A69-9E91-2898D24F3632}"/>
    <dgm:cxn modelId="{32424093-7583-46D4-881C-551EA0AE4128}" type="presOf" srcId="{D086C767-BB16-467D-8A06-B9A1D58588FE}" destId="{C46D0517-3CC9-4E2C-993C-FC311E3CB1F1}" srcOrd="0" destOrd="0" presId="urn:microsoft.com/office/officeart/2018/2/layout/IconVerticalSolidList"/>
    <dgm:cxn modelId="{BD0FCCB1-DD70-4091-97B9-05E87EE49E85}" srcId="{14A223ED-3575-4DFC-8D79-0319EC174AAB}" destId="{7A407E58-0CAC-442C-846E-72B0758FE05C}" srcOrd="2" destOrd="0" parTransId="{1B7320DC-5EAB-4BE6-82B1-CA44864C4EBC}" sibTransId="{EFBEF262-1E64-42BB-AD85-2D6F90A172FD}"/>
    <dgm:cxn modelId="{B23BABED-640A-4223-AE85-3FDD7BC3FB40}" srcId="{14A223ED-3575-4DFC-8D79-0319EC174AAB}" destId="{D086C767-BB16-467D-8A06-B9A1D58588FE}" srcOrd="1" destOrd="0" parTransId="{1A7D37EE-2719-4BFE-A4F1-77321441C523}" sibTransId="{748D007C-9332-4A35-AF06-B9CB881D28BF}"/>
    <dgm:cxn modelId="{1576F653-6899-4190-A861-E271B141D0C3}" type="presParOf" srcId="{68CDE96D-1DDE-4B23-8AC3-E1E68A12BA76}" destId="{658E6C6B-E00C-42C8-8EDF-A59E5C3871BA}" srcOrd="0" destOrd="0" presId="urn:microsoft.com/office/officeart/2018/2/layout/IconVerticalSolidList"/>
    <dgm:cxn modelId="{2C6A5BC0-0A96-4231-8B5D-A63CB834F1F1}" type="presParOf" srcId="{658E6C6B-E00C-42C8-8EDF-A59E5C3871BA}" destId="{F3487407-F635-448F-B020-4647349A58CA}" srcOrd="0" destOrd="0" presId="urn:microsoft.com/office/officeart/2018/2/layout/IconVerticalSolidList"/>
    <dgm:cxn modelId="{A12CCD8F-7C0A-4366-82C0-8AA83B52A21E}" type="presParOf" srcId="{658E6C6B-E00C-42C8-8EDF-A59E5C3871BA}" destId="{D710553B-D3A8-40C7-8A9F-F6608B790E65}" srcOrd="1" destOrd="0" presId="urn:microsoft.com/office/officeart/2018/2/layout/IconVerticalSolidList"/>
    <dgm:cxn modelId="{79A1B739-D069-4A45-96B2-AE6150CD90C9}" type="presParOf" srcId="{658E6C6B-E00C-42C8-8EDF-A59E5C3871BA}" destId="{A4D1C3DF-B916-400D-9260-B36885EEE599}" srcOrd="2" destOrd="0" presId="urn:microsoft.com/office/officeart/2018/2/layout/IconVerticalSolidList"/>
    <dgm:cxn modelId="{A7297C16-A587-4399-B92E-F55A3057FF6C}" type="presParOf" srcId="{658E6C6B-E00C-42C8-8EDF-A59E5C3871BA}" destId="{895647FE-2136-47C6-993F-190BD1637934}" srcOrd="3" destOrd="0" presId="urn:microsoft.com/office/officeart/2018/2/layout/IconVerticalSolidList"/>
    <dgm:cxn modelId="{296A20FF-E433-4415-A866-EBCE4EFFD7B4}" type="presParOf" srcId="{68CDE96D-1DDE-4B23-8AC3-E1E68A12BA76}" destId="{EA05542D-F0B8-4FB4-B4C6-65B68FF875CD}" srcOrd="1" destOrd="0" presId="urn:microsoft.com/office/officeart/2018/2/layout/IconVerticalSolidList"/>
    <dgm:cxn modelId="{CCDC7253-65E4-4EAB-BBE3-806171DD0772}" type="presParOf" srcId="{68CDE96D-1DDE-4B23-8AC3-E1E68A12BA76}" destId="{F03E8BA3-E3C1-45E0-912C-935408FB9090}" srcOrd="2" destOrd="0" presId="urn:microsoft.com/office/officeart/2018/2/layout/IconVerticalSolidList"/>
    <dgm:cxn modelId="{53278590-6874-48AB-AAEA-26BBFACA11AF}" type="presParOf" srcId="{F03E8BA3-E3C1-45E0-912C-935408FB9090}" destId="{AEC972C1-2820-462B-8109-45B7CD4FE9F8}" srcOrd="0" destOrd="0" presId="urn:microsoft.com/office/officeart/2018/2/layout/IconVerticalSolidList"/>
    <dgm:cxn modelId="{BA0FB835-22AD-41FD-AF34-B5EC719686ED}" type="presParOf" srcId="{F03E8BA3-E3C1-45E0-912C-935408FB9090}" destId="{F926C061-D8EA-4770-A571-98115452E4F6}" srcOrd="1" destOrd="0" presId="urn:microsoft.com/office/officeart/2018/2/layout/IconVerticalSolidList"/>
    <dgm:cxn modelId="{32619768-E872-495A-AFC2-FF175E163767}" type="presParOf" srcId="{F03E8BA3-E3C1-45E0-912C-935408FB9090}" destId="{91CEC038-0EFA-4ADD-87DD-9F66576169A2}" srcOrd="2" destOrd="0" presId="urn:microsoft.com/office/officeart/2018/2/layout/IconVerticalSolidList"/>
    <dgm:cxn modelId="{5C5D778A-B250-44CD-B1B5-CA4C07DCAB37}" type="presParOf" srcId="{F03E8BA3-E3C1-45E0-912C-935408FB9090}" destId="{C46D0517-3CC9-4E2C-993C-FC311E3CB1F1}" srcOrd="3" destOrd="0" presId="urn:microsoft.com/office/officeart/2018/2/layout/IconVerticalSolidList"/>
    <dgm:cxn modelId="{40352D27-7640-4366-ADD1-4D26C28AE792}" type="presParOf" srcId="{68CDE96D-1DDE-4B23-8AC3-E1E68A12BA76}" destId="{F103C131-9904-489B-A602-8EC876DFAA38}" srcOrd="3" destOrd="0" presId="urn:microsoft.com/office/officeart/2018/2/layout/IconVerticalSolidList"/>
    <dgm:cxn modelId="{A51224A7-DA81-4982-9CA7-A1CD4B2CC71C}" type="presParOf" srcId="{68CDE96D-1DDE-4B23-8AC3-E1E68A12BA76}" destId="{5E1CC0BF-E543-435D-8597-EEDF3336A5E6}" srcOrd="4" destOrd="0" presId="urn:microsoft.com/office/officeart/2018/2/layout/IconVerticalSolidList"/>
    <dgm:cxn modelId="{48B9AD3F-C6E2-47DC-A5C9-9B1B6198897F}" type="presParOf" srcId="{5E1CC0BF-E543-435D-8597-EEDF3336A5E6}" destId="{A27C0856-75BD-4241-92E7-5E72B4534359}" srcOrd="0" destOrd="0" presId="urn:microsoft.com/office/officeart/2018/2/layout/IconVerticalSolidList"/>
    <dgm:cxn modelId="{C1884E3C-E8B7-4B4B-A9B7-937FE62078C5}" type="presParOf" srcId="{5E1CC0BF-E543-435D-8597-EEDF3336A5E6}" destId="{1E744FA1-2FAA-4FA8-ACD0-CA8F7C5F5FD2}" srcOrd="1" destOrd="0" presId="urn:microsoft.com/office/officeart/2018/2/layout/IconVerticalSolidList"/>
    <dgm:cxn modelId="{80C70491-F0E5-4E9B-85A3-8CC4237A512F}" type="presParOf" srcId="{5E1CC0BF-E543-435D-8597-EEDF3336A5E6}" destId="{16BA520E-F3D8-465E-8E7C-0863BFF1B655}" srcOrd="2" destOrd="0" presId="urn:microsoft.com/office/officeart/2018/2/layout/IconVerticalSolidList"/>
    <dgm:cxn modelId="{814A169D-ED65-4AEC-93CE-4B5B81ABCB8F}" type="presParOf" srcId="{5E1CC0BF-E543-435D-8597-EEDF3336A5E6}" destId="{A0FDC8CE-A808-4DD1-BA3B-0E3E52F41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8D4C2-C8C1-4310-9FD7-3BB322CE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14815-2E40-48C0-9B3B-F86EAA4C2758}">
      <dgm:prSet/>
      <dgm:spPr/>
      <dgm:t>
        <a:bodyPr/>
        <a:lstStyle/>
        <a:p>
          <a:r>
            <a:rPr lang="en-US" b="0" i="0"/>
            <a:t>Use the Facade pattern when you need to have a limited but straightforward interface to a complex subsystem.</a:t>
          </a:r>
          <a:endParaRPr lang="en-US" b="0"/>
        </a:p>
      </dgm:t>
    </dgm:pt>
    <dgm:pt modelId="{7BAB9413-233E-4277-8BF5-C0FFD449E67C}" type="parTrans" cxnId="{3CC443EE-479A-43CA-A6AC-FD950296604B}">
      <dgm:prSet/>
      <dgm:spPr/>
      <dgm:t>
        <a:bodyPr/>
        <a:lstStyle/>
        <a:p>
          <a:endParaRPr lang="en-US"/>
        </a:p>
      </dgm:t>
    </dgm:pt>
    <dgm:pt modelId="{2EC3E8F2-4452-4A4B-AD7D-871AFDFC1C58}" type="sibTrans" cxnId="{3CC443EE-479A-43CA-A6AC-FD950296604B}">
      <dgm:prSet/>
      <dgm:spPr/>
      <dgm:t>
        <a:bodyPr/>
        <a:lstStyle/>
        <a:p>
          <a:endParaRPr lang="en-US"/>
        </a:p>
      </dgm:t>
    </dgm:pt>
    <dgm:pt modelId="{A90D3B5A-E3A0-4461-AC84-0CE27A3D3175}">
      <dgm:prSet/>
      <dgm:spPr/>
      <dgm:t>
        <a:bodyPr/>
        <a:lstStyle/>
        <a:p>
          <a:r>
            <a:rPr lang="en-US" b="0" i="0"/>
            <a:t>Use the Facade when you want to structure a subsystem into layers.</a:t>
          </a:r>
          <a:endParaRPr lang="en-US" b="0"/>
        </a:p>
      </dgm:t>
    </dgm:pt>
    <dgm:pt modelId="{13A3649D-ADBE-4484-B563-50E38825DDD6}" type="parTrans" cxnId="{BF820DCE-7658-423E-8634-B52E588BBA42}">
      <dgm:prSet/>
      <dgm:spPr/>
      <dgm:t>
        <a:bodyPr/>
        <a:lstStyle/>
        <a:p>
          <a:endParaRPr lang="en-US"/>
        </a:p>
      </dgm:t>
    </dgm:pt>
    <dgm:pt modelId="{4C8375F2-CD22-4AEB-9526-FFD39E0DE346}" type="sibTrans" cxnId="{BF820DCE-7658-423E-8634-B52E588BBA42}">
      <dgm:prSet/>
      <dgm:spPr/>
      <dgm:t>
        <a:bodyPr/>
        <a:lstStyle/>
        <a:p>
          <a:endParaRPr lang="en-US"/>
        </a:p>
      </dgm:t>
    </dgm:pt>
    <dgm:pt modelId="{59CF6CA6-2617-4F47-A6DE-888F6BB7EDB6}" type="pres">
      <dgm:prSet presAssocID="{7808D4C2-C8C1-4310-9FD7-3BB322CEDF5A}" presName="root" presStyleCnt="0">
        <dgm:presLayoutVars>
          <dgm:dir/>
          <dgm:resizeHandles val="exact"/>
        </dgm:presLayoutVars>
      </dgm:prSet>
      <dgm:spPr/>
    </dgm:pt>
    <dgm:pt modelId="{864BD44E-AC5F-48F5-9F1F-1E019981C193}" type="pres">
      <dgm:prSet presAssocID="{9EC14815-2E40-48C0-9B3B-F86EAA4C2758}" presName="compNode" presStyleCnt="0"/>
      <dgm:spPr/>
    </dgm:pt>
    <dgm:pt modelId="{31B1878F-47DF-44DE-9A39-7B9D92C03954}" type="pres">
      <dgm:prSet presAssocID="{9EC14815-2E40-48C0-9B3B-F86EAA4C2758}" presName="bgRect" presStyleLbl="bgShp" presStyleIdx="0" presStyleCnt="2"/>
      <dgm:spPr/>
    </dgm:pt>
    <dgm:pt modelId="{AA06733B-6033-453E-A3E1-5D75288C4575}" type="pres">
      <dgm:prSet presAssocID="{9EC14815-2E40-48C0-9B3B-F86EAA4C27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E397CB9-830A-414E-8794-99BE282168C6}" type="pres">
      <dgm:prSet presAssocID="{9EC14815-2E40-48C0-9B3B-F86EAA4C2758}" presName="spaceRect" presStyleCnt="0"/>
      <dgm:spPr/>
    </dgm:pt>
    <dgm:pt modelId="{91EDC29C-B09D-4D73-9BE4-576BCD24EF99}" type="pres">
      <dgm:prSet presAssocID="{9EC14815-2E40-48C0-9B3B-F86EAA4C2758}" presName="parTx" presStyleLbl="revTx" presStyleIdx="0" presStyleCnt="2">
        <dgm:presLayoutVars>
          <dgm:chMax val="0"/>
          <dgm:chPref val="0"/>
        </dgm:presLayoutVars>
      </dgm:prSet>
      <dgm:spPr/>
    </dgm:pt>
    <dgm:pt modelId="{7AEF4448-8C9F-45EF-934F-3E53CA72EF1F}" type="pres">
      <dgm:prSet presAssocID="{2EC3E8F2-4452-4A4B-AD7D-871AFDFC1C58}" presName="sibTrans" presStyleCnt="0"/>
      <dgm:spPr/>
    </dgm:pt>
    <dgm:pt modelId="{677BE7FD-D1D2-4380-92C2-ACB950DA52BF}" type="pres">
      <dgm:prSet presAssocID="{A90D3B5A-E3A0-4461-AC84-0CE27A3D3175}" presName="compNode" presStyleCnt="0"/>
      <dgm:spPr/>
    </dgm:pt>
    <dgm:pt modelId="{3BDE349C-6B32-4C90-8C0F-654E7F719034}" type="pres">
      <dgm:prSet presAssocID="{A90D3B5A-E3A0-4461-AC84-0CE27A3D3175}" presName="bgRect" presStyleLbl="bgShp" presStyleIdx="1" presStyleCnt="2"/>
      <dgm:spPr/>
    </dgm:pt>
    <dgm:pt modelId="{B8BF8B69-5790-4C95-8C7D-D6D13C86E685}" type="pres">
      <dgm:prSet presAssocID="{A90D3B5A-E3A0-4461-AC84-0CE27A3D31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377E9A-1AC4-44D3-947D-15B52CDEB20E}" type="pres">
      <dgm:prSet presAssocID="{A90D3B5A-E3A0-4461-AC84-0CE27A3D3175}" presName="spaceRect" presStyleCnt="0"/>
      <dgm:spPr/>
    </dgm:pt>
    <dgm:pt modelId="{390F5C30-C510-432A-8427-B4CD124718B1}" type="pres">
      <dgm:prSet presAssocID="{A90D3B5A-E3A0-4461-AC84-0CE27A3D31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E8F058-B556-46C6-A5CF-37AF1DF27770}" type="presOf" srcId="{9EC14815-2E40-48C0-9B3B-F86EAA4C2758}" destId="{91EDC29C-B09D-4D73-9BE4-576BCD24EF99}" srcOrd="0" destOrd="0" presId="urn:microsoft.com/office/officeart/2018/2/layout/IconVerticalSolidList"/>
    <dgm:cxn modelId="{D6C914A6-0F2F-4AEE-8691-B4317816068F}" type="presOf" srcId="{A90D3B5A-E3A0-4461-AC84-0CE27A3D3175}" destId="{390F5C30-C510-432A-8427-B4CD124718B1}" srcOrd="0" destOrd="0" presId="urn:microsoft.com/office/officeart/2018/2/layout/IconVerticalSolidList"/>
    <dgm:cxn modelId="{BF820DCE-7658-423E-8634-B52E588BBA42}" srcId="{7808D4C2-C8C1-4310-9FD7-3BB322CEDF5A}" destId="{A90D3B5A-E3A0-4461-AC84-0CE27A3D3175}" srcOrd="1" destOrd="0" parTransId="{13A3649D-ADBE-4484-B563-50E38825DDD6}" sibTransId="{4C8375F2-CD22-4AEB-9526-FFD39E0DE346}"/>
    <dgm:cxn modelId="{0F2480E1-5010-490F-B807-F8C8FAFFF80D}" type="presOf" srcId="{7808D4C2-C8C1-4310-9FD7-3BB322CEDF5A}" destId="{59CF6CA6-2617-4F47-A6DE-888F6BB7EDB6}" srcOrd="0" destOrd="0" presId="urn:microsoft.com/office/officeart/2018/2/layout/IconVerticalSolidList"/>
    <dgm:cxn modelId="{3CC443EE-479A-43CA-A6AC-FD950296604B}" srcId="{7808D4C2-C8C1-4310-9FD7-3BB322CEDF5A}" destId="{9EC14815-2E40-48C0-9B3B-F86EAA4C2758}" srcOrd="0" destOrd="0" parTransId="{7BAB9413-233E-4277-8BF5-C0FFD449E67C}" sibTransId="{2EC3E8F2-4452-4A4B-AD7D-871AFDFC1C58}"/>
    <dgm:cxn modelId="{CD78D9E5-A029-4EB2-931D-B8C38811783C}" type="presParOf" srcId="{59CF6CA6-2617-4F47-A6DE-888F6BB7EDB6}" destId="{864BD44E-AC5F-48F5-9F1F-1E019981C193}" srcOrd="0" destOrd="0" presId="urn:microsoft.com/office/officeart/2018/2/layout/IconVerticalSolidList"/>
    <dgm:cxn modelId="{983D7454-B95D-4678-95D0-5CE515038EF2}" type="presParOf" srcId="{864BD44E-AC5F-48F5-9F1F-1E019981C193}" destId="{31B1878F-47DF-44DE-9A39-7B9D92C03954}" srcOrd="0" destOrd="0" presId="urn:microsoft.com/office/officeart/2018/2/layout/IconVerticalSolidList"/>
    <dgm:cxn modelId="{5D0BFA16-A911-4E45-9400-F878C0DF9D8C}" type="presParOf" srcId="{864BD44E-AC5F-48F5-9F1F-1E019981C193}" destId="{AA06733B-6033-453E-A3E1-5D75288C4575}" srcOrd="1" destOrd="0" presId="urn:microsoft.com/office/officeart/2018/2/layout/IconVerticalSolidList"/>
    <dgm:cxn modelId="{D243E1F0-F3CD-4393-BD61-C1DEA32A877B}" type="presParOf" srcId="{864BD44E-AC5F-48F5-9F1F-1E019981C193}" destId="{5E397CB9-830A-414E-8794-99BE282168C6}" srcOrd="2" destOrd="0" presId="urn:microsoft.com/office/officeart/2018/2/layout/IconVerticalSolidList"/>
    <dgm:cxn modelId="{CBF45827-C331-42E5-AEA8-B667FDF90BE7}" type="presParOf" srcId="{864BD44E-AC5F-48F5-9F1F-1E019981C193}" destId="{91EDC29C-B09D-4D73-9BE4-576BCD24EF99}" srcOrd="3" destOrd="0" presId="urn:microsoft.com/office/officeart/2018/2/layout/IconVerticalSolidList"/>
    <dgm:cxn modelId="{B7482AF6-BBAF-4633-B765-8C042AE227CE}" type="presParOf" srcId="{59CF6CA6-2617-4F47-A6DE-888F6BB7EDB6}" destId="{7AEF4448-8C9F-45EF-934F-3E53CA72EF1F}" srcOrd="1" destOrd="0" presId="urn:microsoft.com/office/officeart/2018/2/layout/IconVerticalSolidList"/>
    <dgm:cxn modelId="{5ECD03F6-3812-4BFE-994C-E9A96638906E}" type="presParOf" srcId="{59CF6CA6-2617-4F47-A6DE-888F6BB7EDB6}" destId="{677BE7FD-D1D2-4380-92C2-ACB950DA52BF}" srcOrd="2" destOrd="0" presId="urn:microsoft.com/office/officeart/2018/2/layout/IconVerticalSolidList"/>
    <dgm:cxn modelId="{305EF4D7-F808-4EBE-95E4-4390459B41F0}" type="presParOf" srcId="{677BE7FD-D1D2-4380-92C2-ACB950DA52BF}" destId="{3BDE349C-6B32-4C90-8C0F-654E7F719034}" srcOrd="0" destOrd="0" presId="urn:microsoft.com/office/officeart/2018/2/layout/IconVerticalSolidList"/>
    <dgm:cxn modelId="{4E6FCF50-B2C0-4047-8A0D-A560E3EAB920}" type="presParOf" srcId="{677BE7FD-D1D2-4380-92C2-ACB950DA52BF}" destId="{B8BF8B69-5790-4C95-8C7D-D6D13C86E685}" srcOrd="1" destOrd="0" presId="urn:microsoft.com/office/officeart/2018/2/layout/IconVerticalSolidList"/>
    <dgm:cxn modelId="{688D0DD6-AD4C-4E94-A29D-307936501822}" type="presParOf" srcId="{677BE7FD-D1D2-4380-92C2-ACB950DA52BF}" destId="{C5377E9A-1AC4-44D3-947D-15B52CDEB20E}" srcOrd="2" destOrd="0" presId="urn:microsoft.com/office/officeart/2018/2/layout/IconVerticalSolidList"/>
    <dgm:cxn modelId="{41133425-930A-4FCC-BECD-F9D45393602D}" type="presParOf" srcId="{677BE7FD-D1D2-4380-92C2-ACB950DA52BF}" destId="{390F5C30-C510-432A-8427-B4CD12471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8D4C2-C8C1-4310-9FD7-3BB322CED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14815-2E40-48C0-9B3B-F86EAA4C2758}">
      <dgm:prSet/>
      <dgm:spPr/>
      <dgm:t>
        <a:bodyPr/>
        <a:lstStyle/>
        <a:p>
          <a:r>
            <a:rPr lang="en-US" b="0" i="0"/>
            <a:t>You can isolate your code from the complexity of a subsystem.</a:t>
          </a:r>
          <a:endParaRPr lang="en-US" b="0"/>
        </a:p>
      </dgm:t>
    </dgm:pt>
    <dgm:pt modelId="{7BAB9413-233E-4277-8BF5-C0FFD449E67C}" type="parTrans" cxnId="{3CC443EE-479A-43CA-A6AC-FD950296604B}">
      <dgm:prSet/>
      <dgm:spPr/>
      <dgm:t>
        <a:bodyPr/>
        <a:lstStyle/>
        <a:p>
          <a:endParaRPr lang="en-US"/>
        </a:p>
      </dgm:t>
    </dgm:pt>
    <dgm:pt modelId="{2EC3E8F2-4452-4A4B-AD7D-871AFDFC1C58}" type="sibTrans" cxnId="{3CC443EE-479A-43CA-A6AC-FD950296604B}">
      <dgm:prSet/>
      <dgm:spPr/>
      <dgm:t>
        <a:bodyPr/>
        <a:lstStyle/>
        <a:p>
          <a:endParaRPr lang="en-US"/>
        </a:p>
      </dgm:t>
    </dgm:pt>
    <dgm:pt modelId="{A90D3B5A-E3A0-4461-AC84-0CE27A3D3175}">
      <dgm:prSet/>
      <dgm:spPr/>
      <dgm:t>
        <a:bodyPr/>
        <a:lstStyle/>
        <a:p>
          <a:r>
            <a:rPr lang="en-US" b="0" i="0"/>
            <a:t>A facade can become </a:t>
          </a:r>
          <a:r>
            <a:rPr lang="en-US" b="1" i="0">
              <a:hlinkClick xmlns:r="http://schemas.openxmlformats.org/officeDocument/2006/relationships" r:id="rId1"/>
            </a:rPr>
            <a:t>a god object</a:t>
          </a:r>
          <a:r>
            <a:rPr lang="en-US" b="0" i="0"/>
            <a:t> coupled to all classes of an app.</a:t>
          </a:r>
          <a:endParaRPr lang="en-US" b="0"/>
        </a:p>
      </dgm:t>
    </dgm:pt>
    <dgm:pt modelId="{13A3649D-ADBE-4484-B563-50E38825DDD6}" type="parTrans" cxnId="{BF820DCE-7658-423E-8634-B52E588BBA42}">
      <dgm:prSet/>
      <dgm:spPr/>
      <dgm:t>
        <a:bodyPr/>
        <a:lstStyle/>
        <a:p>
          <a:endParaRPr lang="en-US"/>
        </a:p>
      </dgm:t>
    </dgm:pt>
    <dgm:pt modelId="{4C8375F2-CD22-4AEB-9526-FFD39E0DE346}" type="sibTrans" cxnId="{BF820DCE-7658-423E-8634-B52E588BBA42}">
      <dgm:prSet/>
      <dgm:spPr/>
      <dgm:t>
        <a:bodyPr/>
        <a:lstStyle/>
        <a:p>
          <a:endParaRPr lang="en-US"/>
        </a:p>
      </dgm:t>
    </dgm:pt>
    <dgm:pt modelId="{59CF6CA6-2617-4F47-A6DE-888F6BB7EDB6}" type="pres">
      <dgm:prSet presAssocID="{7808D4C2-C8C1-4310-9FD7-3BB322CEDF5A}" presName="root" presStyleCnt="0">
        <dgm:presLayoutVars>
          <dgm:dir/>
          <dgm:resizeHandles val="exact"/>
        </dgm:presLayoutVars>
      </dgm:prSet>
      <dgm:spPr/>
    </dgm:pt>
    <dgm:pt modelId="{864BD44E-AC5F-48F5-9F1F-1E019981C193}" type="pres">
      <dgm:prSet presAssocID="{9EC14815-2E40-48C0-9B3B-F86EAA4C2758}" presName="compNode" presStyleCnt="0"/>
      <dgm:spPr/>
    </dgm:pt>
    <dgm:pt modelId="{31B1878F-47DF-44DE-9A39-7B9D92C03954}" type="pres">
      <dgm:prSet presAssocID="{9EC14815-2E40-48C0-9B3B-F86EAA4C2758}" presName="bgRect" presStyleLbl="bgShp" presStyleIdx="0" presStyleCnt="2"/>
      <dgm:spPr/>
    </dgm:pt>
    <dgm:pt modelId="{AA06733B-6033-453E-A3E1-5D75288C4575}" type="pres">
      <dgm:prSet presAssocID="{9EC14815-2E40-48C0-9B3B-F86EAA4C275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E397CB9-830A-414E-8794-99BE282168C6}" type="pres">
      <dgm:prSet presAssocID="{9EC14815-2E40-48C0-9B3B-F86EAA4C2758}" presName="spaceRect" presStyleCnt="0"/>
      <dgm:spPr/>
    </dgm:pt>
    <dgm:pt modelId="{91EDC29C-B09D-4D73-9BE4-576BCD24EF99}" type="pres">
      <dgm:prSet presAssocID="{9EC14815-2E40-48C0-9B3B-F86EAA4C2758}" presName="parTx" presStyleLbl="revTx" presStyleIdx="0" presStyleCnt="2">
        <dgm:presLayoutVars>
          <dgm:chMax val="0"/>
          <dgm:chPref val="0"/>
        </dgm:presLayoutVars>
      </dgm:prSet>
      <dgm:spPr/>
    </dgm:pt>
    <dgm:pt modelId="{7AEF4448-8C9F-45EF-934F-3E53CA72EF1F}" type="pres">
      <dgm:prSet presAssocID="{2EC3E8F2-4452-4A4B-AD7D-871AFDFC1C58}" presName="sibTrans" presStyleCnt="0"/>
      <dgm:spPr/>
    </dgm:pt>
    <dgm:pt modelId="{677BE7FD-D1D2-4380-92C2-ACB950DA52BF}" type="pres">
      <dgm:prSet presAssocID="{A90D3B5A-E3A0-4461-AC84-0CE27A3D3175}" presName="compNode" presStyleCnt="0"/>
      <dgm:spPr/>
    </dgm:pt>
    <dgm:pt modelId="{3BDE349C-6B32-4C90-8C0F-654E7F719034}" type="pres">
      <dgm:prSet presAssocID="{A90D3B5A-E3A0-4461-AC84-0CE27A3D3175}" presName="bgRect" presStyleLbl="bgShp" presStyleIdx="1" presStyleCnt="2"/>
      <dgm:spPr/>
    </dgm:pt>
    <dgm:pt modelId="{B8BF8B69-5790-4C95-8C7D-D6D13C86E685}" type="pres">
      <dgm:prSet presAssocID="{A90D3B5A-E3A0-4461-AC84-0CE27A3D317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377E9A-1AC4-44D3-947D-15B52CDEB20E}" type="pres">
      <dgm:prSet presAssocID="{A90D3B5A-E3A0-4461-AC84-0CE27A3D3175}" presName="spaceRect" presStyleCnt="0"/>
      <dgm:spPr/>
    </dgm:pt>
    <dgm:pt modelId="{390F5C30-C510-432A-8427-B4CD124718B1}" type="pres">
      <dgm:prSet presAssocID="{A90D3B5A-E3A0-4461-AC84-0CE27A3D31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E8F058-B556-46C6-A5CF-37AF1DF27770}" type="presOf" srcId="{9EC14815-2E40-48C0-9B3B-F86EAA4C2758}" destId="{91EDC29C-B09D-4D73-9BE4-576BCD24EF99}" srcOrd="0" destOrd="0" presId="urn:microsoft.com/office/officeart/2018/2/layout/IconVerticalSolidList"/>
    <dgm:cxn modelId="{D6C914A6-0F2F-4AEE-8691-B4317816068F}" type="presOf" srcId="{A90D3B5A-E3A0-4461-AC84-0CE27A3D3175}" destId="{390F5C30-C510-432A-8427-B4CD124718B1}" srcOrd="0" destOrd="0" presId="urn:microsoft.com/office/officeart/2018/2/layout/IconVerticalSolidList"/>
    <dgm:cxn modelId="{BF820DCE-7658-423E-8634-B52E588BBA42}" srcId="{7808D4C2-C8C1-4310-9FD7-3BB322CEDF5A}" destId="{A90D3B5A-E3A0-4461-AC84-0CE27A3D3175}" srcOrd="1" destOrd="0" parTransId="{13A3649D-ADBE-4484-B563-50E38825DDD6}" sibTransId="{4C8375F2-CD22-4AEB-9526-FFD39E0DE346}"/>
    <dgm:cxn modelId="{0F2480E1-5010-490F-B807-F8C8FAFFF80D}" type="presOf" srcId="{7808D4C2-C8C1-4310-9FD7-3BB322CEDF5A}" destId="{59CF6CA6-2617-4F47-A6DE-888F6BB7EDB6}" srcOrd="0" destOrd="0" presId="urn:microsoft.com/office/officeart/2018/2/layout/IconVerticalSolidList"/>
    <dgm:cxn modelId="{3CC443EE-479A-43CA-A6AC-FD950296604B}" srcId="{7808D4C2-C8C1-4310-9FD7-3BB322CEDF5A}" destId="{9EC14815-2E40-48C0-9B3B-F86EAA4C2758}" srcOrd="0" destOrd="0" parTransId="{7BAB9413-233E-4277-8BF5-C0FFD449E67C}" sibTransId="{2EC3E8F2-4452-4A4B-AD7D-871AFDFC1C58}"/>
    <dgm:cxn modelId="{CD78D9E5-A029-4EB2-931D-B8C38811783C}" type="presParOf" srcId="{59CF6CA6-2617-4F47-A6DE-888F6BB7EDB6}" destId="{864BD44E-AC5F-48F5-9F1F-1E019981C193}" srcOrd="0" destOrd="0" presId="urn:microsoft.com/office/officeart/2018/2/layout/IconVerticalSolidList"/>
    <dgm:cxn modelId="{983D7454-B95D-4678-95D0-5CE515038EF2}" type="presParOf" srcId="{864BD44E-AC5F-48F5-9F1F-1E019981C193}" destId="{31B1878F-47DF-44DE-9A39-7B9D92C03954}" srcOrd="0" destOrd="0" presId="urn:microsoft.com/office/officeart/2018/2/layout/IconVerticalSolidList"/>
    <dgm:cxn modelId="{5D0BFA16-A911-4E45-9400-F878C0DF9D8C}" type="presParOf" srcId="{864BD44E-AC5F-48F5-9F1F-1E019981C193}" destId="{AA06733B-6033-453E-A3E1-5D75288C4575}" srcOrd="1" destOrd="0" presId="urn:microsoft.com/office/officeart/2018/2/layout/IconVerticalSolidList"/>
    <dgm:cxn modelId="{D243E1F0-F3CD-4393-BD61-C1DEA32A877B}" type="presParOf" srcId="{864BD44E-AC5F-48F5-9F1F-1E019981C193}" destId="{5E397CB9-830A-414E-8794-99BE282168C6}" srcOrd="2" destOrd="0" presId="urn:microsoft.com/office/officeart/2018/2/layout/IconVerticalSolidList"/>
    <dgm:cxn modelId="{CBF45827-C331-42E5-AEA8-B667FDF90BE7}" type="presParOf" srcId="{864BD44E-AC5F-48F5-9F1F-1E019981C193}" destId="{91EDC29C-B09D-4D73-9BE4-576BCD24EF99}" srcOrd="3" destOrd="0" presId="urn:microsoft.com/office/officeart/2018/2/layout/IconVerticalSolidList"/>
    <dgm:cxn modelId="{B7482AF6-BBAF-4633-B765-8C042AE227CE}" type="presParOf" srcId="{59CF6CA6-2617-4F47-A6DE-888F6BB7EDB6}" destId="{7AEF4448-8C9F-45EF-934F-3E53CA72EF1F}" srcOrd="1" destOrd="0" presId="urn:microsoft.com/office/officeart/2018/2/layout/IconVerticalSolidList"/>
    <dgm:cxn modelId="{5ECD03F6-3812-4BFE-994C-E9A96638906E}" type="presParOf" srcId="{59CF6CA6-2617-4F47-A6DE-888F6BB7EDB6}" destId="{677BE7FD-D1D2-4380-92C2-ACB950DA52BF}" srcOrd="2" destOrd="0" presId="urn:microsoft.com/office/officeart/2018/2/layout/IconVerticalSolidList"/>
    <dgm:cxn modelId="{305EF4D7-F808-4EBE-95E4-4390459B41F0}" type="presParOf" srcId="{677BE7FD-D1D2-4380-92C2-ACB950DA52BF}" destId="{3BDE349C-6B32-4C90-8C0F-654E7F719034}" srcOrd="0" destOrd="0" presId="urn:microsoft.com/office/officeart/2018/2/layout/IconVerticalSolidList"/>
    <dgm:cxn modelId="{4E6FCF50-B2C0-4047-8A0D-A560E3EAB920}" type="presParOf" srcId="{677BE7FD-D1D2-4380-92C2-ACB950DA52BF}" destId="{B8BF8B69-5790-4C95-8C7D-D6D13C86E685}" srcOrd="1" destOrd="0" presId="urn:microsoft.com/office/officeart/2018/2/layout/IconVerticalSolidList"/>
    <dgm:cxn modelId="{688D0DD6-AD4C-4E94-A29D-307936501822}" type="presParOf" srcId="{677BE7FD-D1D2-4380-92C2-ACB950DA52BF}" destId="{C5377E9A-1AC4-44D3-947D-15B52CDEB20E}" srcOrd="2" destOrd="0" presId="urn:microsoft.com/office/officeart/2018/2/layout/IconVerticalSolidList"/>
    <dgm:cxn modelId="{41133425-930A-4FCC-BECD-F9D45393602D}" type="presParOf" srcId="{677BE7FD-D1D2-4380-92C2-ACB950DA52BF}" destId="{390F5C30-C510-432A-8427-B4CD12471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878F-47DF-44DE-9A39-7B9D92C03954}">
      <dsp:nvSpPr>
        <dsp:cNvPr id="0" name=""/>
        <dsp:cNvSpPr/>
      </dsp:nvSpPr>
      <dsp:spPr>
        <a:xfrm>
          <a:off x="0" y="688260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6733B-6033-453E-A3E1-5D75288C4575}">
      <dsp:nvSpPr>
        <dsp:cNvPr id="0" name=""/>
        <dsp:cNvSpPr/>
      </dsp:nvSpPr>
      <dsp:spPr>
        <a:xfrm>
          <a:off x="384367" y="974153"/>
          <a:ext cx="698849" cy="69884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C29C-B09D-4D73-9BE4-576BCD24EF99}">
      <dsp:nvSpPr>
        <dsp:cNvPr id="0" name=""/>
        <dsp:cNvSpPr/>
      </dsp:nvSpPr>
      <dsp:spPr>
        <a:xfrm>
          <a:off x="1467583" y="688260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When you call a shop to place a phone order, an operator is your facade to all services and departments of the shop. </a:t>
          </a:r>
          <a:endParaRPr lang="en-US" sz="2400" kern="1200"/>
        </a:p>
      </dsp:txBody>
      <dsp:txXfrm>
        <a:off x="1467583" y="688260"/>
        <a:ext cx="9048016" cy="1270635"/>
      </dsp:txXfrm>
    </dsp:sp>
    <dsp:sp modelId="{3BDE349C-6B32-4C90-8C0F-654E7F719034}">
      <dsp:nvSpPr>
        <dsp:cNvPr id="0" name=""/>
        <dsp:cNvSpPr/>
      </dsp:nvSpPr>
      <dsp:spPr>
        <a:xfrm>
          <a:off x="0" y="2276554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8B69-5790-4C95-8C7D-D6D13C86E685}">
      <dsp:nvSpPr>
        <dsp:cNvPr id="0" name=""/>
        <dsp:cNvSpPr/>
      </dsp:nvSpPr>
      <dsp:spPr>
        <a:xfrm>
          <a:off x="384367" y="2562447"/>
          <a:ext cx="698849" cy="69884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5C30-C510-432A-8427-B4CD124718B1}">
      <dsp:nvSpPr>
        <dsp:cNvPr id="0" name=""/>
        <dsp:cNvSpPr/>
      </dsp:nvSpPr>
      <dsp:spPr>
        <a:xfrm>
          <a:off x="1467583" y="2276554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operator provides you with a simple voice interface to the ordering system, payment gateways, and various delivery services.</a:t>
          </a:r>
          <a:endParaRPr lang="en-US" sz="2400" kern="1200"/>
        </a:p>
      </dsp:txBody>
      <dsp:txXfrm>
        <a:off x="1467583" y="2276554"/>
        <a:ext cx="9048016" cy="1270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7407-F635-448F-B020-4647349A58CA}">
      <dsp:nvSpPr>
        <dsp:cNvPr id="0" name=""/>
        <dsp:cNvSpPr/>
      </dsp:nvSpPr>
      <dsp:spPr>
        <a:xfrm>
          <a:off x="0" y="517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553B-D3A8-40C7-8A9F-F6608B790E65}">
      <dsp:nvSpPr>
        <dsp:cNvPr id="0" name=""/>
        <dsp:cNvSpPr/>
      </dsp:nvSpPr>
      <dsp:spPr>
        <a:xfrm>
          <a:off x="365974" y="272729"/>
          <a:ext cx="665408" cy="665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7FE-2136-47C6-993F-190BD1637934}">
      <dsp:nvSpPr>
        <dsp:cNvPr id="0" name=""/>
        <dsp:cNvSpPr/>
      </dsp:nvSpPr>
      <dsp:spPr>
        <a:xfrm>
          <a:off x="1397357" y="517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Facade pattern hides the complexities of the system and provides an interface to the client using which the client can access the system.</a:t>
          </a:r>
          <a:endParaRPr lang="en-US" sz="2200" kern="1200"/>
        </a:p>
      </dsp:txBody>
      <dsp:txXfrm>
        <a:off x="1397357" y="517"/>
        <a:ext cx="9118242" cy="1209833"/>
      </dsp:txXfrm>
    </dsp:sp>
    <dsp:sp modelId="{AEC972C1-2820-462B-8109-45B7CD4FE9F8}">
      <dsp:nvSpPr>
        <dsp:cNvPr id="0" name=""/>
        <dsp:cNvSpPr/>
      </dsp:nvSpPr>
      <dsp:spPr>
        <a:xfrm>
          <a:off x="0" y="1512808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6C061-D8EA-4770-A571-98115452E4F6}">
      <dsp:nvSpPr>
        <dsp:cNvPr id="0" name=""/>
        <dsp:cNvSpPr/>
      </dsp:nvSpPr>
      <dsp:spPr>
        <a:xfrm>
          <a:off x="365974" y="1785020"/>
          <a:ext cx="665408" cy="66540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0517-3CC9-4E2C-993C-FC311E3CB1F1}">
      <dsp:nvSpPr>
        <dsp:cNvPr id="0" name=""/>
        <dsp:cNvSpPr/>
      </dsp:nvSpPr>
      <dsp:spPr>
        <a:xfrm>
          <a:off x="1397357" y="1512808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This type of design pattern comes under structural pattern as this pattern adds an interface to existing system to hide its complexities.</a:t>
          </a:r>
          <a:endParaRPr lang="en-US" sz="2200" kern="1200"/>
        </a:p>
      </dsp:txBody>
      <dsp:txXfrm>
        <a:off x="1397357" y="1512808"/>
        <a:ext cx="9118242" cy="1209833"/>
      </dsp:txXfrm>
    </dsp:sp>
    <dsp:sp modelId="{A27C0856-75BD-4241-92E7-5E72B4534359}">
      <dsp:nvSpPr>
        <dsp:cNvPr id="0" name=""/>
        <dsp:cNvSpPr/>
      </dsp:nvSpPr>
      <dsp:spPr>
        <a:xfrm>
          <a:off x="0" y="3025099"/>
          <a:ext cx="10515600" cy="12098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44FA1-2FAA-4FA8-ACD0-CA8F7C5F5FD2}">
      <dsp:nvSpPr>
        <dsp:cNvPr id="0" name=""/>
        <dsp:cNvSpPr/>
      </dsp:nvSpPr>
      <dsp:spPr>
        <a:xfrm>
          <a:off x="365974" y="3297312"/>
          <a:ext cx="665408" cy="66540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DC8CE-A808-4DD1-BA3B-0E3E52F41A99}">
      <dsp:nvSpPr>
        <dsp:cNvPr id="0" name=""/>
        <dsp:cNvSpPr/>
      </dsp:nvSpPr>
      <dsp:spPr>
        <a:xfrm>
          <a:off x="1397357" y="3025099"/>
          <a:ext cx="9118242" cy="120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41" tIns="128041" rIns="128041" bIns="1280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This pattern involves a single class which provides simplified methods required by client and delegates calls to methods of existing system classes.</a:t>
          </a:r>
          <a:endParaRPr lang="en-US" sz="2200" kern="1200"/>
        </a:p>
      </dsp:txBody>
      <dsp:txXfrm>
        <a:off x="1397357" y="3025099"/>
        <a:ext cx="9118242" cy="1209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878F-47DF-44DE-9A39-7B9D92C03954}">
      <dsp:nvSpPr>
        <dsp:cNvPr id="0" name=""/>
        <dsp:cNvSpPr/>
      </dsp:nvSpPr>
      <dsp:spPr>
        <a:xfrm>
          <a:off x="0" y="688260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6733B-6033-453E-A3E1-5D75288C4575}">
      <dsp:nvSpPr>
        <dsp:cNvPr id="0" name=""/>
        <dsp:cNvSpPr/>
      </dsp:nvSpPr>
      <dsp:spPr>
        <a:xfrm>
          <a:off x="384367" y="974153"/>
          <a:ext cx="698849" cy="69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C29C-B09D-4D73-9BE4-576BCD24EF99}">
      <dsp:nvSpPr>
        <dsp:cNvPr id="0" name=""/>
        <dsp:cNvSpPr/>
      </dsp:nvSpPr>
      <dsp:spPr>
        <a:xfrm>
          <a:off x="1467583" y="688260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 the Facade pattern when you need to have a limited but straightforward interface to a complex subsystem.</a:t>
          </a:r>
          <a:endParaRPr lang="en-US" sz="2500" b="0" kern="1200"/>
        </a:p>
      </dsp:txBody>
      <dsp:txXfrm>
        <a:off x="1467583" y="688260"/>
        <a:ext cx="9048016" cy="1270635"/>
      </dsp:txXfrm>
    </dsp:sp>
    <dsp:sp modelId="{3BDE349C-6B32-4C90-8C0F-654E7F719034}">
      <dsp:nvSpPr>
        <dsp:cNvPr id="0" name=""/>
        <dsp:cNvSpPr/>
      </dsp:nvSpPr>
      <dsp:spPr>
        <a:xfrm>
          <a:off x="0" y="2276554"/>
          <a:ext cx="10515600" cy="1270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8B69-5790-4C95-8C7D-D6D13C86E685}">
      <dsp:nvSpPr>
        <dsp:cNvPr id="0" name=""/>
        <dsp:cNvSpPr/>
      </dsp:nvSpPr>
      <dsp:spPr>
        <a:xfrm>
          <a:off x="384367" y="2562447"/>
          <a:ext cx="698849" cy="69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5C30-C510-432A-8427-B4CD124718B1}">
      <dsp:nvSpPr>
        <dsp:cNvPr id="0" name=""/>
        <dsp:cNvSpPr/>
      </dsp:nvSpPr>
      <dsp:spPr>
        <a:xfrm>
          <a:off x="1467583" y="2276554"/>
          <a:ext cx="9048016" cy="127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76" tIns="134476" rIns="134476" bIns="13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 the Facade when you want to structure a subsystem into layers.</a:t>
          </a:r>
          <a:endParaRPr lang="en-US" sz="2500" b="0" kern="1200"/>
        </a:p>
      </dsp:txBody>
      <dsp:txXfrm>
        <a:off x="1467583" y="2276554"/>
        <a:ext cx="9048016" cy="1270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878F-47DF-44DE-9A39-7B9D92C03954}">
      <dsp:nvSpPr>
        <dsp:cNvPr id="0" name=""/>
        <dsp:cNvSpPr/>
      </dsp:nvSpPr>
      <dsp:spPr>
        <a:xfrm>
          <a:off x="0" y="553244"/>
          <a:ext cx="7355736" cy="10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6733B-6033-453E-A3E1-5D75288C4575}">
      <dsp:nvSpPr>
        <dsp:cNvPr id="0" name=""/>
        <dsp:cNvSpPr/>
      </dsp:nvSpPr>
      <dsp:spPr>
        <a:xfrm>
          <a:off x="308965" y="783053"/>
          <a:ext cx="561755" cy="561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DC29C-B09D-4D73-9BE4-576BCD24EF99}">
      <dsp:nvSpPr>
        <dsp:cNvPr id="0" name=""/>
        <dsp:cNvSpPr/>
      </dsp:nvSpPr>
      <dsp:spPr>
        <a:xfrm>
          <a:off x="1179686" y="553244"/>
          <a:ext cx="6176049" cy="10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5" tIns="108095" rIns="108095" bIns="108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You can isolate your code from the complexity of a subsystem.</a:t>
          </a:r>
          <a:endParaRPr lang="en-US" sz="2500" b="0" kern="1200"/>
        </a:p>
      </dsp:txBody>
      <dsp:txXfrm>
        <a:off x="1179686" y="553244"/>
        <a:ext cx="6176049" cy="1021374"/>
      </dsp:txXfrm>
    </dsp:sp>
    <dsp:sp modelId="{3BDE349C-6B32-4C90-8C0F-654E7F719034}">
      <dsp:nvSpPr>
        <dsp:cNvPr id="0" name=""/>
        <dsp:cNvSpPr/>
      </dsp:nvSpPr>
      <dsp:spPr>
        <a:xfrm>
          <a:off x="0" y="1829961"/>
          <a:ext cx="7355736" cy="10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8B69-5790-4C95-8C7D-D6D13C86E685}">
      <dsp:nvSpPr>
        <dsp:cNvPr id="0" name=""/>
        <dsp:cNvSpPr/>
      </dsp:nvSpPr>
      <dsp:spPr>
        <a:xfrm>
          <a:off x="308965" y="2059770"/>
          <a:ext cx="561755" cy="561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5C30-C510-432A-8427-B4CD124718B1}">
      <dsp:nvSpPr>
        <dsp:cNvPr id="0" name=""/>
        <dsp:cNvSpPr/>
      </dsp:nvSpPr>
      <dsp:spPr>
        <a:xfrm>
          <a:off x="1179686" y="1829961"/>
          <a:ext cx="6176049" cy="10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5" tIns="108095" rIns="108095" bIns="108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facade can become </a:t>
          </a:r>
          <a:r>
            <a:rPr lang="en-US" sz="2500" b="1" i="0" kern="1200">
              <a:hlinkClick xmlns:r="http://schemas.openxmlformats.org/officeDocument/2006/relationships" r:id="rId5"/>
            </a:rPr>
            <a:t>a god object</a:t>
          </a:r>
          <a:r>
            <a:rPr lang="en-US" sz="2500" b="0" i="0" kern="1200"/>
            <a:t> coupled to all classes of an app.</a:t>
          </a:r>
          <a:endParaRPr lang="en-US" sz="2500" b="0" kern="1200"/>
        </a:p>
      </dsp:txBody>
      <dsp:txXfrm>
        <a:off x="1179686" y="1829961"/>
        <a:ext cx="6176049" cy="1021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0913-E0AF-DC85-20A7-4872FDE7F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3365" b="2"/>
          <a:stretch/>
        </p:blipFill>
        <p:spPr>
          <a:xfrm>
            <a:off x="594360" y="596644"/>
            <a:ext cx="7140181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4854" y="1426930"/>
            <a:ext cx="7538946" cy="2604530"/>
          </a:xfrm>
        </p:spPr>
        <p:txBody>
          <a:bodyPr anchor="ctr">
            <a:normAutofit/>
          </a:bodyPr>
          <a:lstStyle/>
          <a:p>
            <a:r>
              <a:rPr lang="en-GB">
                <a:cs typeface="Calibri Light"/>
              </a:rPr>
              <a:t>Facade Design Pattern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1D7CCE-F9B5-DFC0-92EF-883C89D5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67" y="481740"/>
            <a:ext cx="1010917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BB9F-A461-65CB-DFC7-25CD9C16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116D-0C80-AE4C-89DF-F64A7B6B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F220B2-B60B-DC3B-BFC3-EE10E681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99" y="712444"/>
            <a:ext cx="10245565" cy="298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1AB66-1781-5C72-56DB-DCBD782F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94" y="4235998"/>
            <a:ext cx="1024556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9B303-B500-22AE-EACE-B90137C4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191109"/>
            <a:ext cx="6340415" cy="30729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D693BC8-A2B8-9F47-DF98-31932C6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52" y="311971"/>
            <a:ext cx="8797505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latin typeface="Aharoni"/>
                <a:cs typeface="Angsana New"/>
              </a:rPr>
              <a:t>Real World Analogy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72479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4DF3-F26F-C552-B0F7-919CED26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latin typeface="Aharoni"/>
                <a:cs typeface="Angsana New"/>
              </a:rPr>
              <a:t>Working</a:t>
            </a:r>
            <a:endParaRPr lang="en-US" sz="6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5C42D-8A64-4D05-6D71-B5957263D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2197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8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5C66-48ED-9F7C-F194-A7291BD6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latin typeface="Aharoni"/>
                <a:cs typeface="Angsana New"/>
              </a:rPr>
              <a:t>Facade Design Pattern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519B0-7278-F728-5ADE-5262392CB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70689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5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5E095-BFE3-4858-C883-6FFB8DF9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GB">
                <a:cs typeface="Aharoni"/>
              </a:rPr>
              <a:t>Applicability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E2B9C-4699-AE50-DD2E-3BDF06AD3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07999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8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39D68-7295-7F3B-6A62-C3B65016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GB">
                <a:latin typeface="Aharoni"/>
                <a:cs typeface="Aharoni"/>
              </a:rPr>
              <a:t>Pros and Cons</a:t>
            </a:r>
            <a:endParaRPr lang="en-US"/>
          </a:p>
        </p:txBody>
      </p:sp>
      <p:pic>
        <p:nvPicPr>
          <p:cNvPr id="13" name="Graphic 6" descr="Classroom">
            <a:extLst>
              <a:ext uri="{FF2B5EF4-FFF2-40B4-BE49-F238E27FC236}">
                <a16:creationId xmlns:a16="http://schemas.microsoft.com/office/drawing/2014/main" id="{F55184B0-FE03-83D8-6019-F57077F4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04" y="3044023"/>
            <a:ext cx="3217333" cy="3217333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AA4899-6F85-6A28-11B2-AB0F7CDD8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970839"/>
              </p:ext>
            </p:extLst>
          </p:nvPr>
        </p:nvGraphicFramePr>
        <p:xfrm>
          <a:off x="3998063" y="2650013"/>
          <a:ext cx="7355736" cy="3404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0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610-C9BD-517C-0E96-1A7F4590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" y="385536"/>
            <a:ext cx="10515600" cy="1325563"/>
          </a:xfrm>
        </p:spPr>
        <p:txBody>
          <a:bodyPr/>
          <a:lstStyle/>
          <a:p>
            <a:r>
              <a:rPr lang="en-GB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B99D4-3DAD-1E2C-946C-A8F58F0D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38" y="2035607"/>
            <a:ext cx="7208196" cy="37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D47FEC-07B7-0A30-A46A-F3EAB1BF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9" y="542708"/>
            <a:ext cx="10221748" cy="1648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8DF79E-F867-D40B-4AF5-76681A2C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98" y="2726604"/>
            <a:ext cx="1022174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86B16-6953-88A3-2D2C-07106C62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83" y="456437"/>
            <a:ext cx="10348006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DC8CA4-A6CE-FCB3-C034-54153C49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82" y="3335018"/>
            <a:ext cx="1027018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3702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FC3DF80551D4D9F8E413F254B0D4B" ma:contentTypeVersion="4" ma:contentTypeDescription="Create a new document." ma:contentTypeScope="" ma:versionID="460a79c467564659ff4be345a251f24b">
  <xsd:schema xmlns:xsd="http://www.w3.org/2001/XMLSchema" xmlns:xs="http://www.w3.org/2001/XMLSchema" xmlns:p="http://schemas.microsoft.com/office/2006/metadata/properties" xmlns:ns2="01ede30a-008b-46f4-85cb-faf7f3c0b834" targetNamespace="http://schemas.microsoft.com/office/2006/metadata/properties" ma:root="true" ma:fieldsID="b795426e705da9917075a4bfd4130ed7" ns2:_="">
    <xsd:import namespace="01ede30a-008b-46f4-85cb-faf7f3c0b8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de30a-008b-46f4-85cb-faf7f3c0b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66034F-07B6-4EE6-93DA-04B266EDAB7F}">
  <ds:schemaRefs>
    <ds:schemaRef ds:uri="01ede30a-008b-46f4-85cb-faf7f3c0b8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F8977A-DDE3-4187-A53E-BE55F41667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8B7089-FBA0-4DA6-999F-9E8663864B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FadeVTI</vt:lpstr>
      <vt:lpstr>Facade Design Pattern </vt:lpstr>
      <vt:lpstr>Real World Analogy</vt:lpstr>
      <vt:lpstr>Working</vt:lpstr>
      <vt:lpstr>Facade Design Pattern</vt:lpstr>
      <vt:lpstr>Applicability </vt:lpstr>
      <vt:lpstr>Pros and Cons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2023-02-08T03:50:46Z</dcterms:created>
  <dcterms:modified xsi:type="dcterms:W3CDTF">2024-03-15T05:57:00Z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0x010100F35FC3DF80551D4D9F8E413F254B0D4B</vt:lpwstr>
  </property>
</Properties>
</file>