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70" r:id="rId4"/>
    <p:sldId id="263" r:id="rId5"/>
    <p:sldId id="265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15866-001B-467B-98E5-FAC94E005172}" v="234" dt="2023-02-08T04:27:2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223ED-3575-4DFC-8D79-0319EC174A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A5596A-3483-4B2A-8EE8-F1CBFEF06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Memento pattern falls under behavioral pattern category. Memento pattern is used to restore state of an object to a previous state.</a:t>
          </a:r>
          <a:endParaRPr lang="en-US" dirty="0"/>
        </a:p>
      </dgm:t>
    </dgm:pt>
    <dgm:pt modelId="{A5129405-4352-43BF-AE8E-423B7B91289E}" type="parTrans" cxnId="{190A494F-F89F-46B8-99F4-AFABBF5A224C}">
      <dgm:prSet/>
      <dgm:spPr/>
      <dgm:t>
        <a:bodyPr/>
        <a:lstStyle/>
        <a:p>
          <a:endParaRPr lang="en-US"/>
        </a:p>
      </dgm:t>
    </dgm:pt>
    <dgm:pt modelId="{DBEB2055-814C-4A69-9E91-2898D24F3632}" type="sibTrans" cxnId="{190A494F-F89F-46B8-99F4-AFABBF5A224C}">
      <dgm:prSet/>
      <dgm:spPr/>
      <dgm:t>
        <a:bodyPr/>
        <a:lstStyle/>
        <a:p>
          <a:endParaRPr lang="en-US"/>
        </a:p>
      </dgm:t>
    </dgm:pt>
    <dgm:pt modelId="{D086C767-BB16-467D-8A06-B9A1D5858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Memento pattern uses three actor classes: Memento, Originator and </a:t>
          </a:r>
          <a:r>
            <a:rPr lang="en-US" b="0" i="0" dirty="0" err="1"/>
            <a:t>CareTaker</a:t>
          </a:r>
          <a:endParaRPr lang="en-US" dirty="0"/>
        </a:p>
      </dgm:t>
    </dgm:pt>
    <dgm:pt modelId="{1A7D37EE-2719-4BFE-A4F1-77321441C523}" type="parTrans" cxnId="{B23BABED-640A-4223-AE85-3FDD7BC3FB40}">
      <dgm:prSet/>
      <dgm:spPr/>
      <dgm:t>
        <a:bodyPr/>
        <a:lstStyle/>
        <a:p>
          <a:endParaRPr lang="en-US"/>
        </a:p>
      </dgm:t>
    </dgm:pt>
    <dgm:pt modelId="{748D007C-9332-4A35-AF06-B9CB881D28BF}" type="sibTrans" cxnId="{B23BABED-640A-4223-AE85-3FDD7BC3FB40}">
      <dgm:prSet/>
      <dgm:spPr/>
      <dgm:t>
        <a:bodyPr/>
        <a:lstStyle/>
        <a:p>
          <a:endParaRPr lang="en-US"/>
        </a:p>
      </dgm:t>
    </dgm:pt>
    <dgm:pt modelId="{68CDE96D-1DDE-4B23-8AC3-E1E68A12BA76}" type="pres">
      <dgm:prSet presAssocID="{14A223ED-3575-4DFC-8D79-0319EC174AAB}" presName="root" presStyleCnt="0">
        <dgm:presLayoutVars>
          <dgm:dir/>
          <dgm:resizeHandles val="exact"/>
        </dgm:presLayoutVars>
      </dgm:prSet>
      <dgm:spPr/>
    </dgm:pt>
    <dgm:pt modelId="{658E6C6B-E00C-42C8-8EDF-A59E5C3871BA}" type="pres">
      <dgm:prSet presAssocID="{F5A5596A-3483-4B2A-8EE8-F1CBFEF0676D}" presName="compNode" presStyleCnt="0"/>
      <dgm:spPr/>
    </dgm:pt>
    <dgm:pt modelId="{F3487407-F635-448F-B020-4647349A58CA}" type="pres">
      <dgm:prSet presAssocID="{F5A5596A-3483-4B2A-8EE8-F1CBFEF0676D}" presName="bgRect" presStyleLbl="bgShp" presStyleIdx="0" presStyleCnt="2"/>
      <dgm:spPr/>
    </dgm:pt>
    <dgm:pt modelId="{D710553B-D3A8-40C7-8A9F-F6608B790E65}" type="pres">
      <dgm:prSet presAssocID="{F5A5596A-3483-4B2A-8EE8-F1CBFEF067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D1C3DF-B916-400D-9260-B36885EEE599}" type="pres">
      <dgm:prSet presAssocID="{F5A5596A-3483-4B2A-8EE8-F1CBFEF0676D}" presName="spaceRect" presStyleCnt="0"/>
      <dgm:spPr/>
    </dgm:pt>
    <dgm:pt modelId="{895647FE-2136-47C6-993F-190BD1637934}" type="pres">
      <dgm:prSet presAssocID="{F5A5596A-3483-4B2A-8EE8-F1CBFEF0676D}" presName="parTx" presStyleLbl="revTx" presStyleIdx="0" presStyleCnt="2">
        <dgm:presLayoutVars>
          <dgm:chMax val="0"/>
          <dgm:chPref val="0"/>
        </dgm:presLayoutVars>
      </dgm:prSet>
      <dgm:spPr/>
    </dgm:pt>
    <dgm:pt modelId="{EA05542D-F0B8-4FB4-B4C6-65B68FF875CD}" type="pres">
      <dgm:prSet presAssocID="{DBEB2055-814C-4A69-9E91-2898D24F3632}" presName="sibTrans" presStyleCnt="0"/>
      <dgm:spPr/>
    </dgm:pt>
    <dgm:pt modelId="{F03E8BA3-E3C1-45E0-912C-935408FB9090}" type="pres">
      <dgm:prSet presAssocID="{D086C767-BB16-467D-8A06-B9A1D58588FE}" presName="compNode" presStyleCnt="0"/>
      <dgm:spPr/>
    </dgm:pt>
    <dgm:pt modelId="{AEC972C1-2820-462B-8109-45B7CD4FE9F8}" type="pres">
      <dgm:prSet presAssocID="{D086C767-BB16-467D-8A06-B9A1D58588FE}" presName="bgRect" presStyleLbl="bgShp" presStyleIdx="1" presStyleCnt="2"/>
      <dgm:spPr/>
    </dgm:pt>
    <dgm:pt modelId="{F926C061-D8EA-4770-A571-98115452E4F6}" type="pres">
      <dgm:prSet presAssocID="{D086C767-BB16-467D-8A06-B9A1D58588FE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1CEC038-0EFA-4ADD-87DD-9F66576169A2}" type="pres">
      <dgm:prSet presAssocID="{D086C767-BB16-467D-8A06-B9A1D58588FE}" presName="spaceRect" presStyleCnt="0"/>
      <dgm:spPr/>
    </dgm:pt>
    <dgm:pt modelId="{C46D0517-3CC9-4E2C-993C-FC311E3CB1F1}" type="pres">
      <dgm:prSet presAssocID="{D086C767-BB16-467D-8A06-B9A1D58588F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33EB00-5A95-409B-962E-C519EF000DAA}" type="presOf" srcId="{14A223ED-3575-4DFC-8D79-0319EC174AAB}" destId="{68CDE96D-1DDE-4B23-8AC3-E1E68A12BA76}" srcOrd="0" destOrd="0" presId="urn:microsoft.com/office/officeart/2018/2/layout/IconVerticalSolidList"/>
    <dgm:cxn modelId="{36E5E64C-3261-4BDF-BB97-F575E566D018}" type="presOf" srcId="{F5A5596A-3483-4B2A-8EE8-F1CBFEF0676D}" destId="{895647FE-2136-47C6-993F-190BD1637934}" srcOrd="0" destOrd="0" presId="urn:microsoft.com/office/officeart/2018/2/layout/IconVerticalSolidList"/>
    <dgm:cxn modelId="{190A494F-F89F-46B8-99F4-AFABBF5A224C}" srcId="{14A223ED-3575-4DFC-8D79-0319EC174AAB}" destId="{F5A5596A-3483-4B2A-8EE8-F1CBFEF0676D}" srcOrd="0" destOrd="0" parTransId="{A5129405-4352-43BF-AE8E-423B7B91289E}" sibTransId="{DBEB2055-814C-4A69-9E91-2898D24F3632}"/>
    <dgm:cxn modelId="{32424093-7583-46D4-881C-551EA0AE4128}" type="presOf" srcId="{D086C767-BB16-467D-8A06-B9A1D58588FE}" destId="{C46D0517-3CC9-4E2C-993C-FC311E3CB1F1}" srcOrd="0" destOrd="0" presId="urn:microsoft.com/office/officeart/2018/2/layout/IconVerticalSolidList"/>
    <dgm:cxn modelId="{B23BABED-640A-4223-AE85-3FDD7BC3FB40}" srcId="{14A223ED-3575-4DFC-8D79-0319EC174AAB}" destId="{D086C767-BB16-467D-8A06-B9A1D58588FE}" srcOrd="1" destOrd="0" parTransId="{1A7D37EE-2719-4BFE-A4F1-77321441C523}" sibTransId="{748D007C-9332-4A35-AF06-B9CB881D28BF}"/>
    <dgm:cxn modelId="{1576F653-6899-4190-A861-E271B141D0C3}" type="presParOf" srcId="{68CDE96D-1DDE-4B23-8AC3-E1E68A12BA76}" destId="{658E6C6B-E00C-42C8-8EDF-A59E5C3871BA}" srcOrd="0" destOrd="0" presId="urn:microsoft.com/office/officeart/2018/2/layout/IconVerticalSolidList"/>
    <dgm:cxn modelId="{2C6A5BC0-0A96-4231-8B5D-A63CB834F1F1}" type="presParOf" srcId="{658E6C6B-E00C-42C8-8EDF-A59E5C3871BA}" destId="{F3487407-F635-448F-B020-4647349A58CA}" srcOrd="0" destOrd="0" presId="urn:microsoft.com/office/officeart/2018/2/layout/IconVerticalSolidList"/>
    <dgm:cxn modelId="{A12CCD8F-7C0A-4366-82C0-8AA83B52A21E}" type="presParOf" srcId="{658E6C6B-E00C-42C8-8EDF-A59E5C3871BA}" destId="{D710553B-D3A8-40C7-8A9F-F6608B790E65}" srcOrd="1" destOrd="0" presId="urn:microsoft.com/office/officeart/2018/2/layout/IconVerticalSolidList"/>
    <dgm:cxn modelId="{79A1B739-D069-4A45-96B2-AE6150CD90C9}" type="presParOf" srcId="{658E6C6B-E00C-42C8-8EDF-A59E5C3871BA}" destId="{A4D1C3DF-B916-400D-9260-B36885EEE599}" srcOrd="2" destOrd="0" presId="urn:microsoft.com/office/officeart/2018/2/layout/IconVerticalSolidList"/>
    <dgm:cxn modelId="{A7297C16-A587-4399-B92E-F55A3057FF6C}" type="presParOf" srcId="{658E6C6B-E00C-42C8-8EDF-A59E5C3871BA}" destId="{895647FE-2136-47C6-993F-190BD1637934}" srcOrd="3" destOrd="0" presId="urn:microsoft.com/office/officeart/2018/2/layout/IconVerticalSolidList"/>
    <dgm:cxn modelId="{296A20FF-E433-4415-A866-EBCE4EFFD7B4}" type="presParOf" srcId="{68CDE96D-1DDE-4B23-8AC3-E1E68A12BA76}" destId="{EA05542D-F0B8-4FB4-B4C6-65B68FF875CD}" srcOrd="1" destOrd="0" presId="urn:microsoft.com/office/officeart/2018/2/layout/IconVerticalSolidList"/>
    <dgm:cxn modelId="{CCDC7253-65E4-4EAB-BBE3-806171DD0772}" type="presParOf" srcId="{68CDE96D-1DDE-4B23-8AC3-E1E68A12BA76}" destId="{F03E8BA3-E3C1-45E0-912C-935408FB9090}" srcOrd="2" destOrd="0" presId="urn:microsoft.com/office/officeart/2018/2/layout/IconVerticalSolidList"/>
    <dgm:cxn modelId="{53278590-6874-48AB-AAEA-26BBFACA11AF}" type="presParOf" srcId="{F03E8BA3-E3C1-45E0-912C-935408FB9090}" destId="{AEC972C1-2820-462B-8109-45B7CD4FE9F8}" srcOrd="0" destOrd="0" presId="urn:microsoft.com/office/officeart/2018/2/layout/IconVerticalSolidList"/>
    <dgm:cxn modelId="{BA0FB835-22AD-41FD-AF34-B5EC719686ED}" type="presParOf" srcId="{F03E8BA3-E3C1-45E0-912C-935408FB9090}" destId="{F926C061-D8EA-4770-A571-98115452E4F6}" srcOrd="1" destOrd="0" presId="urn:microsoft.com/office/officeart/2018/2/layout/IconVerticalSolidList"/>
    <dgm:cxn modelId="{32619768-E872-495A-AFC2-FF175E163767}" type="presParOf" srcId="{F03E8BA3-E3C1-45E0-912C-935408FB9090}" destId="{91CEC038-0EFA-4ADD-87DD-9F66576169A2}" srcOrd="2" destOrd="0" presId="urn:microsoft.com/office/officeart/2018/2/layout/IconVerticalSolidList"/>
    <dgm:cxn modelId="{5C5D778A-B250-44CD-B1B5-CA4C07DCAB37}" type="presParOf" srcId="{F03E8BA3-E3C1-45E0-912C-935408FB9090}" destId="{C46D0517-3CC9-4E2C-993C-FC311E3CB1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6BBCC-AEA9-4636-AD13-EDEED434E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B3CC21-048F-4D72-AD7A-80402F707F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Memento -  The basic object that is stored in different states.</a:t>
          </a:r>
          <a:endParaRPr lang="en-US" dirty="0"/>
        </a:p>
      </dgm:t>
    </dgm:pt>
    <dgm:pt modelId="{7659B0BD-F991-492B-BC8D-FCDD37B8562E}" type="parTrans" cxnId="{87C440E0-C5F7-4898-8DC1-FCCE3214DCEB}">
      <dgm:prSet/>
      <dgm:spPr/>
      <dgm:t>
        <a:bodyPr/>
        <a:lstStyle/>
        <a:p>
          <a:endParaRPr lang="en-US"/>
        </a:p>
      </dgm:t>
    </dgm:pt>
    <dgm:pt modelId="{F838EAAB-0246-459C-A4D7-DAB5B72D20DF}" type="sibTrans" cxnId="{87C440E0-C5F7-4898-8DC1-FCCE3214DCEB}">
      <dgm:prSet/>
      <dgm:spPr/>
      <dgm:t>
        <a:bodyPr/>
        <a:lstStyle/>
        <a:p>
          <a:endParaRPr lang="en-US"/>
        </a:p>
      </dgm:t>
    </dgm:pt>
    <dgm:pt modelId="{0B835D4F-E403-4E17-B73D-B154580FA7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Originator – Sets and Gets the values from the currently targeted Memento. Creates new Mementos and assigns current values to them. </a:t>
          </a:r>
          <a:endParaRPr lang="en-US" dirty="0"/>
        </a:p>
      </dgm:t>
    </dgm:pt>
    <dgm:pt modelId="{6335DCEA-EEB0-4B7B-98FE-A636016819EE}" type="parTrans" cxnId="{C5F96D87-0831-4F84-A8BC-AD7CE59ABED1}">
      <dgm:prSet/>
      <dgm:spPr/>
      <dgm:t>
        <a:bodyPr/>
        <a:lstStyle/>
        <a:p>
          <a:endParaRPr lang="en-US"/>
        </a:p>
      </dgm:t>
    </dgm:pt>
    <dgm:pt modelId="{227044C3-E897-41DE-9AD5-91F6426A31AC}" type="sibTrans" cxnId="{C5F96D87-0831-4F84-A8BC-AD7CE59ABED1}">
      <dgm:prSet/>
      <dgm:spPr/>
      <dgm:t>
        <a:bodyPr/>
        <a:lstStyle/>
        <a:p>
          <a:endParaRPr lang="en-US"/>
        </a:p>
      </dgm:t>
    </dgm:pt>
    <dgm:pt modelId="{6C15AAA0-38F6-4DD9-992F-CE675BD7E8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CareTaker</a:t>
          </a:r>
          <a:r>
            <a:rPr lang="en-GB" dirty="0"/>
            <a:t> – Holds a list that contains all the previous versions of Memento. It can store and retrieve the </a:t>
          </a:r>
          <a:r>
            <a:rPr lang="en-GB" dirty="0" err="1"/>
            <a:t>strored</a:t>
          </a:r>
          <a:r>
            <a:rPr lang="en-GB" dirty="0"/>
            <a:t> Mementos.   </a:t>
          </a:r>
          <a:endParaRPr lang="en-US" dirty="0"/>
        </a:p>
      </dgm:t>
    </dgm:pt>
    <dgm:pt modelId="{8DAF9084-C779-4B9D-B148-E05770F0A028}" type="parTrans" cxnId="{E72738C7-CC24-4EE3-857F-377022C5986E}">
      <dgm:prSet/>
      <dgm:spPr/>
      <dgm:t>
        <a:bodyPr/>
        <a:lstStyle/>
        <a:p>
          <a:endParaRPr lang="en-IN"/>
        </a:p>
      </dgm:t>
    </dgm:pt>
    <dgm:pt modelId="{F288A578-FB2A-46F3-9E43-57B30B347D5B}" type="sibTrans" cxnId="{E72738C7-CC24-4EE3-857F-377022C5986E}">
      <dgm:prSet/>
      <dgm:spPr/>
      <dgm:t>
        <a:bodyPr/>
        <a:lstStyle/>
        <a:p>
          <a:endParaRPr lang="en-IN"/>
        </a:p>
      </dgm:t>
    </dgm:pt>
    <dgm:pt modelId="{752E7CF2-4ABE-45F0-80AF-4425CA915A27}" type="pres">
      <dgm:prSet presAssocID="{C076BBCC-AEA9-4636-AD13-EDEED434EE33}" presName="root" presStyleCnt="0">
        <dgm:presLayoutVars>
          <dgm:dir/>
          <dgm:resizeHandles val="exact"/>
        </dgm:presLayoutVars>
      </dgm:prSet>
      <dgm:spPr/>
    </dgm:pt>
    <dgm:pt modelId="{21BCDF91-884F-4EE9-9601-69B25881F9AE}" type="pres">
      <dgm:prSet presAssocID="{75B3CC21-048F-4D72-AD7A-80402F707FF4}" presName="compNode" presStyleCnt="0"/>
      <dgm:spPr/>
    </dgm:pt>
    <dgm:pt modelId="{A8FDD268-F66C-4C19-90DD-721BD7E97C2C}" type="pres">
      <dgm:prSet presAssocID="{75B3CC21-048F-4D72-AD7A-80402F707FF4}" presName="bgRect" presStyleLbl="bgShp" presStyleIdx="0" presStyleCnt="3"/>
      <dgm:spPr/>
    </dgm:pt>
    <dgm:pt modelId="{EC4FF613-FF23-4D49-B3CA-26BD7F5057EB}" type="pres">
      <dgm:prSet presAssocID="{75B3CC21-048F-4D72-AD7A-80402F707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 lightbulb"/>
        </a:ext>
      </dgm:extLst>
    </dgm:pt>
    <dgm:pt modelId="{3F6C69A8-9EEC-48FC-A9BA-3DB5F1A6531E}" type="pres">
      <dgm:prSet presAssocID="{75B3CC21-048F-4D72-AD7A-80402F707FF4}" presName="spaceRect" presStyleCnt="0"/>
      <dgm:spPr/>
    </dgm:pt>
    <dgm:pt modelId="{19C78C3A-676F-4C16-AAB1-D186AECC3F09}" type="pres">
      <dgm:prSet presAssocID="{75B3CC21-048F-4D72-AD7A-80402F707FF4}" presName="parTx" presStyleLbl="revTx" presStyleIdx="0" presStyleCnt="3">
        <dgm:presLayoutVars>
          <dgm:chMax val="0"/>
          <dgm:chPref val="0"/>
        </dgm:presLayoutVars>
      </dgm:prSet>
      <dgm:spPr/>
    </dgm:pt>
    <dgm:pt modelId="{6973E8BB-AEB8-48FA-8961-88043663BAF9}" type="pres">
      <dgm:prSet presAssocID="{F838EAAB-0246-459C-A4D7-DAB5B72D20DF}" presName="sibTrans" presStyleCnt="0"/>
      <dgm:spPr/>
    </dgm:pt>
    <dgm:pt modelId="{0EBEF72B-8DBB-4C4C-8C46-FA4AB37B3BAB}" type="pres">
      <dgm:prSet presAssocID="{0B835D4F-E403-4E17-B73D-B154580FA763}" presName="compNode" presStyleCnt="0"/>
      <dgm:spPr/>
    </dgm:pt>
    <dgm:pt modelId="{8D55B8D4-221A-42A8-B3C0-95D0AA81C747}" type="pres">
      <dgm:prSet presAssocID="{0B835D4F-E403-4E17-B73D-B154580FA763}" presName="bgRect" presStyleLbl="bgShp" presStyleIdx="1" presStyleCnt="3"/>
      <dgm:spPr/>
    </dgm:pt>
    <dgm:pt modelId="{E15C4C1F-3701-4D74-A4B4-89F7235C2F98}" type="pres">
      <dgm:prSet presAssocID="{0B835D4F-E403-4E17-B73D-B154580FA763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FC6473-C82B-4C1B-803A-99E1DF6235EC}" type="pres">
      <dgm:prSet presAssocID="{0B835D4F-E403-4E17-B73D-B154580FA763}" presName="spaceRect" presStyleCnt="0"/>
      <dgm:spPr/>
    </dgm:pt>
    <dgm:pt modelId="{57C7767A-5648-4458-8A67-4D584B826DC6}" type="pres">
      <dgm:prSet presAssocID="{0B835D4F-E403-4E17-B73D-B154580FA763}" presName="parTx" presStyleLbl="revTx" presStyleIdx="1" presStyleCnt="3">
        <dgm:presLayoutVars>
          <dgm:chMax val="0"/>
          <dgm:chPref val="0"/>
        </dgm:presLayoutVars>
      </dgm:prSet>
      <dgm:spPr/>
    </dgm:pt>
    <dgm:pt modelId="{6FB2D575-5D8E-4FD8-A6C2-FEB28D3DCB84}" type="pres">
      <dgm:prSet presAssocID="{227044C3-E897-41DE-9AD5-91F6426A31AC}" presName="sibTrans" presStyleCnt="0"/>
      <dgm:spPr/>
    </dgm:pt>
    <dgm:pt modelId="{1130252B-B12F-4FC4-87E4-FD61C5B03D99}" type="pres">
      <dgm:prSet presAssocID="{6C15AAA0-38F6-4DD9-992F-CE675BD7E87E}" presName="compNode" presStyleCnt="0"/>
      <dgm:spPr/>
    </dgm:pt>
    <dgm:pt modelId="{2F6F2B00-9F41-4562-B00F-4DB59EA26DC3}" type="pres">
      <dgm:prSet presAssocID="{6C15AAA0-38F6-4DD9-992F-CE675BD7E87E}" presName="bgRect" presStyleLbl="bgShp" presStyleIdx="2" presStyleCnt="3"/>
      <dgm:spPr/>
    </dgm:pt>
    <dgm:pt modelId="{D72238D9-96AC-4BB2-B3CD-4FF57C563387}" type="pres">
      <dgm:prSet presAssocID="{6C15AAA0-38F6-4DD9-992F-CE675BD7E87E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3AF93D5-9D7B-4DED-83FA-CE5331ADD4B9}" type="pres">
      <dgm:prSet presAssocID="{6C15AAA0-38F6-4DD9-992F-CE675BD7E87E}" presName="spaceRect" presStyleCnt="0"/>
      <dgm:spPr/>
    </dgm:pt>
    <dgm:pt modelId="{EA5FDF90-7A9B-4A44-859D-2B2E40C13D53}" type="pres">
      <dgm:prSet presAssocID="{6C15AAA0-38F6-4DD9-992F-CE675BD7E8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011640-1D8C-464D-AC51-62159C7C0DBB}" type="presOf" srcId="{75B3CC21-048F-4D72-AD7A-80402F707FF4}" destId="{19C78C3A-676F-4C16-AAB1-D186AECC3F09}" srcOrd="0" destOrd="0" presId="urn:microsoft.com/office/officeart/2018/2/layout/IconVerticalSolidList"/>
    <dgm:cxn modelId="{99063A51-C178-4E3B-A743-C84BA4F11A10}" type="presOf" srcId="{C076BBCC-AEA9-4636-AD13-EDEED434EE33}" destId="{752E7CF2-4ABE-45F0-80AF-4425CA915A27}" srcOrd="0" destOrd="0" presId="urn:microsoft.com/office/officeart/2018/2/layout/IconVerticalSolidList"/>
    <dgm:cxn modelId="{97F0447A-7632-4732-AF6D-8992F568BB7A}" type="presOf" srcId="{0B835D4F-E403-4E17-B73D-B154580FA763}" destId="{57C7767A-5648-4458-8A67-4D584B826DC6}" srcOrd="0" destOrd="0" presId="urn:microsoft.com/office/officeart/2018/2/layout/IconVerticalSolidList"/>
    <dgm:cxn modelId="{C5F96D87-0831-4F84-A8BC-AD7CE59ABED1}" srcId="{C076BBCC-AEA9-4636-AD13-EDEED434EE33}" destId="{0B835D4F-E403-4E17-B73D-B154580FA763}" srcOrd="1" destOrd="0" parTransId="{6335DCEA-EEB0-4B7B-98FE-A636016819EE}" sibTransId="{227044C3-E897-41DE-9AD5-91F6426A31AC}"/>
    <dgm:cxn modelId="{5E0D05AE-CD96-4D7B-895B-075D3FC354BD}" type="presOf" srcId="{6C15AAA0-38F6-4DD9-992F-CE675BD7E87E}" destId="{EA5FDF90-7A9B-4A44-859D-2B2E40C13D53}" srcOrd="0" destOrd="0" presId="urn:microsoft.com/office/officeart/2018/2/layout/IconVerticalSolidList"/>
    <dgm:cxn modelId="{E72738C7-CC24-4EE3-857F-377022C5986E}" srcId="{C076BBCC-AEA9-4636-AD13-EDEED434EE33}" destId="{6C15AAA0-38F6-4DD9-992F-CE675BD7E87E}" srcOrd="2" destOrd="0" parTransId="{8DAF9084-C779-4B9D-B148-E05770F0A028}" sibTransId="{F288A578-FB2A-46F3-9E43-57B30B347D5B}"/>
    <dgm:cxn modelId="{87C440E0-C5F7-4898-8DC1-FCCE3214DCEB}" srcId="{C076BBCC-AEA9-4636-AD13-EDEED434EE33}" destId="{75B3CC21-048F-4D72-AD7A-80402F707FF4}" srcOrd="0" destOrd="0" parTransId="{7659B0BD-F991-492B-BC8D-FCDD37B8562E}" sibTransId="{F838EAAB-0246-459C-A4D7-DAB5B72D20DF}"/>
    <dgm:cxn modelId="{51525CDD-008B-4507-8287-6025C2A3B1F6}" type="presParOf" srcId="{752E7CF2-4ABE-45F0-80AF-4425CA915A27}" destId="{21BCDF91-884F-4EE9-9601-69B25881F9AE}" srcOrd="0" destOrd="0" presId="urn:microsoft.com/office/officeart/2018/2/layout/IconVerticalSolidList"/>
    <dgm:cxn modelId="{4A7D779F-F503-490F-827B-2F64BF3A471A}" type="presParOf" srcId="{21BCDF91-884F-4EE9-9601-69B25881F9AE}" destId="{A8FDD268-F66C-4C19-90DD-721BD7E97C2C}" srcOrd="0" destOrd="0" presId="urn:microsoft.com/office/officeart/2018/2/layout/IconVerticalSolidList"/>
    <dgm:cxn modelId="{863651BD-4F5C-4B74-89F2-87E9A7BF7EA5}" type="presParOf" srcId="{21BCDF91-884F-4EE9-9601-69B25881F9AE}" destId="{EC4FF613-FF23-4D49-B3CA-26BD7F5057EB}" srcOrd="1" destOrd="0" presId="urn:microsoft.com/office/officeart/2018/2/layout/IconVerticalSolidList"/>
    <dgm:cxn modelId="{29267450-D1C1-48E0-B05F-E65F2180A437}" type="presParOf" srcId="{21BCDF91-884F-4EE9-9601-69B25881F9AE}" destId="{3F6C69A8-9EEC-48FC-A9BA-3DB5F1A6531E}" srcOrd="2" destOrd="0" presId="urn:microsoft.com/office/officeart/2018/2/layout/IconVerticalSolidList"/>
    <dgm:cxn modelId="{115C45BE-790B-4116-8477-4EBC0D69CDDC}" type="presParOf" srcId="{21BCDF91-884F-4EE9-9601-69B25881F9AE}" destId="{19C78C3A-676F-4C16-AAB1-D186AECC3F09}" srcOrd="3" destOrd="0" presId="urn:microsoft.com/office/officeart/2018/2/layout/IconVerticalSolidList"/>
    <dgm:cxn modelId="{5FE11665-7BCC-4A5A-B87E-F1C7722095C1}" type="presParOf" srcId="{752E7CF2-4ABE-45F0-80AF-4425CA915A27}" destId="{6973E8BB-AEB8-48FA-8961-88043663BAF9}" srcOrd="1" destOrd="0" presId="urn:microsoft.com/office/officeart/2018/2/layout/IconVerticalSolidList"/>
    <dgm:cxn modelId="{B8F0B41B-6D38-47BA-ACE4-52281B64CEF8}" type="presParOf" srcId="{752E7CF2-4ABE-45F0-80AF-4425CA915A27}" destId="{0EBEF72B-8DBB-4C4C-8C46-FA4AB37B3BAB}" srcOrd="2" destOrd="0" presId="urn:microsoft.com/office/officeart/2018/2/layout/IconVerticalSolidList"/>
    <dgm:cxn modelId="{1DAF82D4-EB64-4D6A-A6FE-435CB216435D}" type="presParOf" srcId="{0EBEF72B-8DBB-4C4C-8C46-FA4AB37B3BAB}" destId="{8D55B8D4-221A-42A8-B3C0-95D0AA81C747}" srcOrd="0" destOrd="0" presId="urn:microsoft.com/office/officeart/2018/2/layout/IconVerticalSolidList"/>
    <dgm:cxn modelId="{B26FBE74-C460-4A4A-B2F3-823B155340D4}" type="presParOf" srcId="{0EBEF72B-8DBB-4C4C-8C46-FA4AB37B3BAB}" destId="{E15C4C1F-3701-4D74-A4B4-89F7235C2F98}" srcOrd="1" destOrd="0" presId="urn:microsoft.com/office/officeart/2018/2/layout/IconVerticalSolidList"/>
    <dgm:cxn modelId="{4B0ED611-4850-451F-AE01-12EC86F0D687}" type="presParOf" srcId="{0EBEF72B-8DBB-4C4C-8C46-FA4AB37B3BAB}" destId="{5BFC6473-C82B-4C1B-803A-99E1DF6235EC}" srcOrd="2" destOrd="0" presId="urn:microsoft.com/office/officeart/2018/2/layout/IconVerticalSolidList"/>
    <dgm:cxn modelId="{5FEC0B9B-2B8A-4D9A-95EA-0DF0F7B44CA3}" type="presParOf" srcId="{0EBEF72B-8DBB-4C4C-8C46-FA4AB37B3BAB}" destId="{57C7767A-5648-4458-8A67-4D584B826DC6}" srcOrd="3" destOrd="0" presId="urn:microsoft.com/office/officeart/2018/2/layout/IconVerticalSolidList"/>
    <dgm:cxn modelId="{816FC4B0-A853-41F9-8180-E45AC197B261}" type="presParOf" srcId="{752E7CF2-4ABE-45F0-80AF-4425CA915A27}" destId="{6FB2D575-5D8E-4FD8-A6C2-FEB28D3DCB84}" srcOrd="3" destOrd="0" presId="urn:microsoft.com/office/officeart/2018/2/layout/IconVerticalSolidList"/>
    <dgm:cxn modelId="{98EB178F-74C7-45D3-B186-86E87EE5B9FA}" type="presParOf" srcId="{752E7CF2-4ABE-45F0-80AF-4425CA915A27}" destId="{1130252B-B12F-4FC4-87E4-FD61C5B03D99}" srcOrd="4" destOrd="0" presId="urn:microsoft.com/office/officeart/2018/2/layout/IconVerticalSolidList"/>
    <dgm:cxn modelId="{EECF279A-0321-4010-9570-DBCA7159DE25}" type="presParOf" srcId="{1130252B-B12F-4FC4-87E4-FD61C5B03D99}" destId="{2F6F2B00-9F41-4562-B00F-4DB59EA26DC3}" srcOrd="0" destOrd="0" presId="urn:microsoft.com/office/officeart/2018/2/layout/IconVerticalSolidList"/>
    <dgm:cxn modelId="{05778766-6729-4CAE-98B6-AA0DD0BB9905}" type="presParOf" srcId="{1130252B-B12F-4FC4-87E4-FD61C5B03D99}" destId="{D72238D9-96AC-4BB2-B3CD-4FF57C563387}" srcOrd="1" destOrd="0" presId="urn:microsoft.com/office/officeart/2018/2/layout/IconVerticalSolidList"/>
    <dgm:cxn modelId="{6FAD253C-5B1A-44E6-A55F-11C926661DEC}" type="presParOf" srcId="{1130252B-B12F-4FC4-87E4-FD61C5B03D99}" destId="{63AF93D5-9D7B-4DED-83FA-CE5331ADD4B9}" srcOrd="2" destOrd="0" presId="urn:microsoft.com/office/officeart/2018/2/layout/IconVerticalSolidList"/>
    <dgm:cxn modelId="{12A3513F-A345-4270-AEF8-841AF6E3DE5C}" type="presParOf" srcId="{1130252B-B12F-4FC4-87E4-FD61C5B03D99}" destId="{EA5FDF90-7A9B-4A44-859D-2B2E40C13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7407-F635-448F-B020-4647349A58CA}">
      <dsp:nvSpPr>
        <dsp:cNvPr id="0" name=""/>
        <dsp:cNvSpPr/>
      </dsp:nvSpPr>
      <dsp:spPr>
        <a:xfrm>
          <a:off x="0" y="688260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0553B-D3A8-40C7-8A9F-F6608B790E65}">
      <dsp:nvSpPr>
        <dsp:cNvPr id="0" name=""/>
        <dsp:cNvSpPr/>
      </dsp:nvSpPr>
      <dsp:spPr>
        <a:xfrm>
          <a:off x="384367" y="974153"/>
          <a:ext cx="698849" cy="69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7FE-2136-47C6-993F-190BD1637934}">
      <dsp:nvSpPr>
        <dsp:cNvPr id="0" name=""/>
        <dsp:cNvSpPr/>
      </dsp:nvSpPr>
      <dsp:spPr>
        <a:xfrm>
          <a:off x="1467583" y="688260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Memento pattern falls under behavioral pattern category. Memento pattern is used to restore state of an object to a previous state.</a:t>
          </a:r>
          <a:endParaRPr lang="en-US" sz="2200" kern="1200" dirty="0"/>
        </a:p>
      </dsp:txBody>
      <dsp:txXfrm>
        <a:off x="1467583" y="688260"/>
        <a:ext cx="9048016" cy="1270635"/>
      </dsp:txXfrm>
    </dsp:sp>
    <dsp:sp modelId="{AEC972C1-2820-462B-8109-45B7CD4FE9F8}">
      <dsp:nvSpPr>
        <dsp:cNvPr id="0" name=""/>
        <dsp:cNvSpPr/>
      </dsp:nvSpPr>
      <dsp:spPr>
        <a:xfrm>
          <a:off x="0" y="2276554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C061-D8EA-4770-A571-98115452E4F6}">
      <dsp:nvSpPr>
        <dsp:cNvPr id="0" name=""/>
        <dsp:cNvSpPr/>
      </dsp:nvSpPr>
      <dsp:spPr>
        <a:xfrm>
          <a:off x="384367" y="2562447"/>
          <a:ext cx="698849" cy="69884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0517-3CC9-4E2C-993C-FC311E3CB1F1}">
      <dsp:nvSpPr>
        <dsp:cNvPr id="0" name=""/>
        <dsp:cNvSpPr/>
      </dsp:nvSpPr>
      <dsp:spPr>
        <a:xfrm>
          <a:off x="1467583" y="2276554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Memento pattern uses three actor classes: Memento, Originator and </a:t>
          </a:r>
          <a:r>
            <a:rPr lang="en-US" sz="2200" b="0" i="0" kern="1200" dirty="0" err="1"/>
            <a:t>CareTaker</a:t>
          </a:r>
          <a:endParaRPr lang="en-US" sz="2200" kern="1200" dirty="0"/>
        </a:p>
      </dsp:txBody>
      <dsp:txXfrm>
        <a:off x="1467583" y="2276554"/>
        <a:ext cx="9048016" cy="1270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DD268-F66C-4C19-90DD-721BD7E97C2C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FF613-FF23-4D49-B3CA-26BD7F5057EB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78C3A-676F-4C16-AAB1-D186AECC3F09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Memento -  The basic object that is stored in different states.</a:t>
          </a:r>
          <a:endParaRPr lang="en-US" sz="2200" kern="1200" dirty="0"/>
        </a:p>
      </dsp:txBody>
      <dsp:txXfrm>
        <a:off x="1383287" y="511"/>
        <a:ext cx="9544541" cy="1197651"/>
      </dsp:txXfrm>
    </dsp:sp>
    <dsp:sp modelId="{8D55B8D4-221A-42A8-B3C0-95D0AA81C747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C4C1F-3701-4D74-A4B4-89F7235C2F98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7767A-5648-4458-8A67-4D584B826DC6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Originator – Sets and Gets the values from the currently targeted Memento. Creates new Mementos and assigns current values to them. </a:t>
          </a:r>
          <a:endParaRPr lang="en-US" sz="2200" kern="1200" dirty="0"/>
        </a:p>
      </dsp:txBody>
      <dsp:txXfrm>
        <a:off x="1383287" y="1497576"/>
        <a:ext cx="9544541" cy="1197651"/>
      </dsp:txXfrm>
    </dsp:sp>
    <dsp:sp modelId="{2F6F2B00-9F41-4562-B00F-4DB59EA26DC3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238D9-96AC-4BB2-B3CD-4FF57C563387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FDF90-7A9B-4A44-859D-2B2E40C13D53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CareTaker</a:t>
          </a:r>
          <a:r>
            <a:rPr lang="en-GB" sz="2200" kern="1200" dirty="0"/>
            <a:t> – Holds a list that contains all the previous versions of Memento. It can store and retrieve the </a:t>
          </a:r>
          <a:r>
            <a:rPr lang="en-GB" sz="2200" kern="1200" dirty="0" err="1"/>
            <a:t>strored</a:t>
          </a:r>
          <a:r>
            <a:rPr lang="en-GB" sz="2200" kern="1200" dirty="0"/>
            <a:t> Mementos.   </a:t>
          </a:r>
          <a:endParaRPr lang="en-US" sz="2200" kern="1200" dirty="0"/>
        </a:p>
      </dsp:txBody>
      <dsp:txXfrm>
        <a:off x="1383287" y="2994641"/>
        <a:ext cx="9544541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0913-E0AF-DC85-20A7-4872FDE7F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3365" b="2"/>
          <a:stretch/>
        </p:blipFill>
        <p:spPr>
          <a:xfrm>
            <a:off x="594360" y="596644"/>
            <a:ext cx="7140181" cy="56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4854" y="1426930"/>
            <a:ext cx="7538946" cy="2604530"/>
          </a:xfrm>
        </p:spPr>
        <p:txBody>
          <a:bodyPr anchor="ctr">
            <a:normAutofit/>
          </a:bodyPr>
          <a:lstStyle/>
          <a:p>
            <a:r>
              <a:rPr lang="en-GB" dirty="0">
                <a:cs typeface="Calibri Light"/>
              </a:rPr>
              <a:t>Memento Design Pattern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C5C66-48ED-9F7C-F194-A7291BD6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 dirty="0">
                <a:latin typeface="Aharoni"/>
                <a:cs typeface="Angsana New"/>
              </a:rPr>
              <a:t>Memento Design Pattern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519B0-7278-F728-5ADE-5262392CB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965240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5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D0A4-2019-F05C-C05C-AD32E88C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 Classes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72C3991-0AF6-B130-4ACB-62507A354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624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3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610-C9BD-517C-0E96-1A7F4590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" y="385536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9A347-5B5F-69C3-51C7-45F63A8C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94" y="1927123"/>
            <a:ext cx="73938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6922E3-5C7E-6CEA-02EE-31DB8159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79" y="673118"/>
            <a:ext cx="894114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27287-FB35-DFA8-38C5-53AF98C3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31" y="773333"/>
            <a:ext cx="951301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3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F3F21-7DC8-AFC4-8027-EA7C7605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23" y="654040"/>
            <a:ext cx="993740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953F9-0F65-2F51-BA01-D9C19E76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40" y="475140"/>
            <a:ext cx="9382983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F86F4-0503-304A-7988-A837030F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3" y="1009839"/>
            <a:ext cx="9691593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6314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FC3DF80551D4D9F8E413F254B0D4B" ma:contentTypeVersion="4" ma:contentTypeDescription="Create a new document." ma:contentTypeScope="" ma:versionID="460a79c467564659ff4be345a251f24b">
  <xsd:schema xmlns:xsd="http://www.w3.org/2001/XMLSchema" xmlns:xs="http://www.w3.org/2001/XMLSchema" xmlns:p="http://schemas.microsoft.com/office/2006/metadata/properties" xmlns:ns2="01ede30a-008b-46f4-85cb-faf7f3c0b834" targetNamespace="http://schemas.microsoft.com/office/2006/metadata/properties" ma:root="true" ma:fieldsID="b795426e705da9917075a4bfd4130ed7" ns2:_="">
    <xsd:import namespace="01ede30a-008b-46f4-85cb-faf7f3c0b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de30a-008b-46f4-85cb-faf7f3c0b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A21880-3E5D-4E4B-B8E1-0B89128225A6}"/>
</file>

<file path=customXml/itemProps2.xml><?xml version="1.0" encoding="utf-8"?>
<ds:datastoreItem xmlns:ds="http://schemas.openxmlformats.org/officeDocument/2006/customXml" ds:itemID="{D2E3EB40-70AB-4FF6-AB10-789D5E8B4E77}"/>
</file>

<file path=customXml/itemProps3.xml><?xml version="1.0" encoding="utf-8"?>
<ds:datastoreItem xmlns:ds="http://schemas.openxmlformats.org/officeDocument/2006/customXml" ds:itemID="{8B58D68D-0A5E-4880-837A-35DAD5E5401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Aharoni</vt:lpstr>
      <vt:lpstr>Arial</vt:lpstr>
      <vt:lpstr>Avenir Next LT Pro</vt:lpstr>
      <vt:lpstr>FadeVTI</vt:lpstr>
      <vt:lpstr>Memento Design Pattern </vt:lpstr>
      <vt:lpstr>Memento Design Pattern</vt:lpstr>
      <vt:lpstr>Actor Classes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ketansabale9@outlook.com</cp:lastModifiedBy>
  <cp:revision>115</cp:revision>
  <dcterms:created xsi:type="dcterms:W3CDTF">2023-02-08T03:50:46Z</dcterms:created>
  <dcterms:modified xsi:type="dcterms:W3CDTF">2023-04-11T11:00:09Z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0x010100F35FC3DF80551D4D9F8E413F254B0D4B</vt:lpwstr>
  </property>
</Properties>
</file>