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7T02:03:02.9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14791,'0'0'0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7T02:03:11.27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 3 8004,'0'0'2673,"-15"0"-2673,15-3-432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58EB9-09BD-436F-A791-05778D6F11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F5CFA4-DE31-43E8-99C2-9CB4823DE3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E9FD3D-12BE-409E-8FC6-164288981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43856-85D1-4D68-9F49-4B9F810D137C}" type="datetimeFigureOut">
              <a:rPr lang="en-IN" smtClean="0"/>
              <a:t>23-08-2023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134CCD-4510-4EDD-8140-DDE3B31D4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8C5160-D009-4BBC-AE85-57398CE93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DAC85-180A-463C-AE64-B16D6B2398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9813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CCDCC-E7B6-4D44-9C9A-641220891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BAEB6B-2F0B-44AD-9B22-4D6C4E3866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11D808-BF0D-463D-9F5F-77595111F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43856-85D1-4D68-9F49-4B9F810D137C}" type="datetimeFigureOut">
              <a:rPr lang="en-IN" smtClean="0"/>
              <a:t>23-08-2023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3CB801-593D-4777-872D-177A04CFE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AEDBB1-02D3-4677-B47C-81B3EC381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DAC85-180A-463C-AE64-B16D6B2398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9732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426115-C3DF-4420-99AD-4C7292BF35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8D81EB-4D9A-4A8B-B004-57AE61A6D8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B732C0-2451-48AF-A6A7-9A1D73F38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43856-85D1-4D68-9F49-4B9F810D137C}" type="datetimeFigureOut">
              <a:rPr lang="en-IN" smtClean="0"/>
              <a:t>23-08-2023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8F87ED-954D-472C-A3CA-7030BB473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FF016B-E5FC-41AF-8625-042F51803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DAC85-180A-463C-AE64-B16D6B2398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42607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0990D-9B24-4EAE-82F2-79F3A32A23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2AC869-3352-4353-8FB5-406D089F43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4285D0-F9D9-43EC-B234-545480653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8473B-7FE3-48D0-9B16-DBD9C31EE561}" type="datetimeFigureOut">
              <a:rPr lang="en-IN" smtClean="0"/>
              <a:t>23-08-2023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216D81-24AA-4ADB-88EF-998CDCB28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D93A8D-2859-4B96-B1E7-FC958D9CF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10A35-3802-41C2-AE4E-6AD9A5CB45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86674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87925-AAEC-4E82-85EA-E29E5819B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13BA8D-D572-4EEC-8FD5-6080E8130A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893F00-2C9C-4A9B-8798-C6127F658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8473B-7FE3-48D0-9B16-DBD9C31EE561}" type="datetimeFigureOut">
              <a:rPr lang="en-IN" smtClean="0"/>
              <a:t>23-08-2023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1AE240-786F-483E-B185-AC87599EF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E282DC-0513-4EA3-A001-DEE5851CE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10A35-3802-41C2-AE4E-6AD9A5CB45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10914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9BE7D-7932-42B0-8A22-9C09CA280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176A67-3139-4633-A9D7-8B047233B7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6FF79D-70C2-4F4F-B9A3-720E2B07E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8473B-7FE3-48D0-9B16-DBD9C31EE561}" type="datetimeFigureOut">
              <a:rPr lang="en-IN" smtClean="0"/>
              <a:t>23-08-2023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2B7757-8021-4637-B45C-B570BB74D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2A9228-4276-4F65-A45E-6C962D218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10A35-3802-41C2-AE4E-6AD9A5CB45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2931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94002-A682-4D65-866C-9E0ED2E21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B1B81-8B7C-466C-94C6-00A2C067BB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CFDB03-CCBF-43CB-AE2F-55F75CEED2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CC6927-B11F-4E08-923E-1E38D16E0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8473B-7FE3-48D0-9B16-DBD9C31EE561}" type="datetimeFigureOut">
              <a:rPr lang="en-IN" smtClean="0"/>
              <a:t>23-08-2023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0A7568-B87F-44C3-81D2-7A9466FA2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8DEA01-F30B-48FD-B1E3-8CF32D906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10A35-3802-41C2-AE4E-6AD9A5CB45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68197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6A667-4165-4CFE-81DA-F2312BA02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3233CA-A83D-4580-A205-F9CC6E3FEB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688C2C-F3F9-4E30-B856-29B87B77F3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6AF4EA-DD71-46A6-80B0-A4050D88FD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A4E9AD-C3BF-42F5-ACAA-418F22DC52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A1F313-AC35-448A-BF3E-FDF032B55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8473B-7FE3-48D0-9B16-DBD9C31EE561}" type="datetimeFigureOut">
              <a:rPr lang="en-IN" smtClean="0"/>
              <a:t>23-08-2023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FE221E-8C8B-4EC4-A022-1CC142874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1003DB-0BB7-4D3A-AA5A-B34E98235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10A35-3802-41C2-AE4E-6AD9A5CB45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08574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6B100-0428-4C7C-B1B1-8094E8094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1426E2-2CD2-4803-9AD3-BA0533E0C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8473B-7FE3-48D0-9B16-DBD9C31EE561}" type="datetimeFigureOut">
              <a:rPr lang="en-IN" smtClean="0"/>
              <a:t>23-08-2023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C75E82-42E3-4A42-B97C-7B02FEE41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A92981-4ABF-443B-93A0-6C1419546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10A35-3802-41C2-AE4E-6AD9A5CB45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48836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0F28CA-41EA-4260-87B5-610D772A5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8473B-7FE3-48D0-9B16-DBD9C31EE561}" type="datetimeFigureOut">
              <a:rPr lang="en-IN" smtClean="0"/>
              <a:t>23-08-2023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5DBECB-DBED-46F2-9595-AD69FE4E7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54164C-4FB1-4B3E-823C-9CBEB820E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10A35-3802-41C2-AE4E-6AD9A5CB45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748346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D7346-A76A-4665-9D9F-EA6CB3297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719598-631A-4BFA-9A3A-51DBD45F0D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18FE4F-736A-4A76-8F83-EE20D7233D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50D37D-722F-464C-8CAF-8D32D56FE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8473B-7FE3-48D0-9B16-DBD9C31EE561}" type="datetimeFigureOut">
              <a:rPr lang="en-IN" smtClean="0"/>
              <a:t>23-08-2023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2F0F1E-D404-48DD-A6E5-63C2B97D9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0FA58-1A77-427D-8FC7-EFB85AA46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10A35-3802-41C2-AE4E-6AD9A5CB45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9854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0C1A3-DA96-4040-8095-35E2F168D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8A216-2CAE-4358-B708-C51F3E2508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C8B49A-7352-4D5F-9C2E-246531756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43856-85D1-4D68-9F49-4B9F810D137C}" type="datetimeFigureOut">
              <a:rPr lang="en-IN" smtClean="0"/>
              <a:t>23-08-2023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AD2516-F7E9-4DCC-A91A-CCCC314BC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1E42F1-3454-4090-B3C2-94CED0230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DAC85-180A-463C-AE64-B16D6B2398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77035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2F25C-259B-4302-8680-317BE8BDA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F15BF7-BEE0-4536-AFAB-69F23A8FEB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1F363A-B51F-4B9E-A941-02A537ADF3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41AD38-FC5A-4B18-A96F-5BA345AAB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8473B-7FE3-48D0-9B16-DBD9C31EE561}" type="datetimeFigureOut">
              <a:rPr lang="en-IN" smtClean="0"/>
              <a:t>23-08-2023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F7BEF2-DC1A-44B9-86D6-CAF89586B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480BC0-C8ED-471B-BD3B-641143930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10A35-3802-41C2-AE4E-6AD9A5CB45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265091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6B633-6030-4FFC-950C-0BE54395B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11648A-6E34-4309-892F-4D2792C87C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1A788D-A256-427B-906D-6543CC97B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8473B-7FE3-48D0-9B16-DBD9C31EE561}" type="datetimeFigureOut">
              <a:rPr lang="en-IN" smtClean="0"/>
              <a:t>23-08-2023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3E7114-F69B-429D-B1DC-5E095B5CC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0C1008-29E0-400F-B329-6636F28A5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10A35-3802-41C2-AE4E-6AD9A5CB45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33860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436189-41E3-4C6F-901B-00B9F9F8C3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A65830-A042-4750-9D28-6F3B2F9205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499CBD-F3BD-4D63-9D1A-683752657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8473B-7FE3-48D0-9B16-DBD9C31EE561}" type="datetimeFigureOut">
              <a:rPr lang="en-IN" smtClean="0"/>
              <a:t>23-08-2023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411B6D-6151-48DD-84B7-BADF8DC6B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9E202B-FCE6-4774-9C76-8746042B7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10A35-3802-41C2-AE4E-6AD9A5CB45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7414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54FAF-3B6F-4335-B315-904CFC26A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767C46-481B-469E-9401-E77A9EEB22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368308-011B-41C8-8F0E-3B7437260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43856-85D1-4D68-9F49-4B9F810D137C}" type="datetimeFigureOut">
              <a:rPr lang="en-IN" smtClean="0"/>
              <a:t>23-08-2023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C43DC2-E79F-4F9A-91BE-D10C3AFA4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16BBFF-9A75-4E35-B20E-60DC68C08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DAC85-180A-463C-AE64-B16D6B2398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1834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47476-C416-4E0B-BECD-A119F29C5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9C045D-2831-4FE0-A222-E7F9479ECD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67B4E1-7E17-475D-94DA-0CD402CD9E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00A795-A6E1-412D-83E7-8186BD1C6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43856-85D1-4D68-9F49-4B9F810D137C}" type="datetimeFigureOut">
              <a:rPr lang="en-IN" smtClean="0"/>
              <a:t>23-08-2023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A65345-122A-445D-A600-37FE32FAF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1BEBD6-C347-4798-A07B-FBEA7E531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DAC85-180A-463C-AE64-B16D6B2398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0916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AF76D-437B-4891-96C9-CA857D39A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DF8A51-E6AE-4946-B65E-367BEFC510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824402-DC2B-4606-B35C-A32570E63C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89B44F-759E-4A9A-AB93-34CD79C7AA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9BA7AF-ACA4-4943-B9A8-28173885D5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4499C4-5947-4B30-B0EF-73596522C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43856-85D1-4D68-9F49-4B9F810D137C}" type="datetimeFigureOut">
              <a:rPr lang="en-IN" smtClean="0"/>
              <a:t>23-08-2023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561B44-619A-494F-9DED-9B2C83D0A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13319C-B5E9-423F-89F0-F53E0E9B3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DAC85-180A-463C-AE64-B16D6B2398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4687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71C2C-3C98-4471-9A2E-233D3F0C3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C26459-5A18-4E66-9F50-9BD9AC92A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43856-85D1-4D68-9F49-4B9F810D137C}" type="datetimeFigureOut">
              <a:rPr lang="en-IN" smtClean="0"/>
              <a:t>23-08-2023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A97C16-5D6B-4BEB-88B0-CC85464B4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3C48A3-BDB1-498B-8433-8AFD17A06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DAC85-180A-463C-AE64-B16D6B2398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6057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93DF19-3777-4C60-9A92-C26A36658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43856-85D1-4D68-9F49-4B9F810D137C}" type="datetimeFigureOut">
              <a:rPr lang="en-IN" smtClean="0"/>
              <a:t>23-08-2023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1264BD-F38A-4A24-81AC-F7CB0A672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7714BD-416F-4F83-B06E-A8593449F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DAC85-180A-463C-AE64-B16D6B2398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83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16338-1D6D-4A23-921D-FDEA7C1F8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B4C45B-FC87-4250-A146-6A612A6A07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E032C0-375B-4635-B26F-7BC255B615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FB9E16-521B-4619-9753-AA903C51A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43856-85D1-4D68-9F49-4B9F810D137C}" type="datetimeFigureOut">
              <a:rPr lang="en-IN" smtClean="0"/>
              <a:t>23-08-2023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9CB47F-F042-44EE-BA37-66845469A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E16B8E-521F-4D80-9578-D1109960D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DAC85-180A-463C-AE64-B16D6B2398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56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1B025-F1AE-431C-938C-A2E7D3755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25C06B-2CFD-4F57-B64B-F334F14F81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BD9F10-8EDD-4612-8729-23182D0484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725F04-E08E-45BD-9C60-0FA7B9EA9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43856-85D1-4D68-9F49-4B9F810D137C}" type="datetimeFigureOut">
              <a:rPr lang="en-IN" smtClean="0"/>
              <a:t>23-08-2023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2905D0-7D67-4A2B-879D-C5362A0B3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35B663-CE2B-40FC-B5B9-879DF7865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DAC85-180A-463C-AE64-B16D6B2398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0145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BB4FDE-9ED5-4312-853D-B7AD0CA5D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25ADEA-7417-4AC3-8668-72DBC7DD78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EF87CE-325C-4B07-AB1C-22756E3F41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343856-85D1-4D68-9F49-4B9F810D137C}" type="datetimeFigureOut">
              <a:rPr lang="en-IN" smtClean="0"/>
              <a:t>23-08-2023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74D725-325F-4E68-B490-8F3CE616AD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2C05A8-55DA-40F5-B458-15F7471F28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6DAC85-180A-463C-AE64-B16D6B2398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9738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43BE92-A93E-482F-8947-55679F7DD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2BB956-14EE-481F-A79C-5D060AD17F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65F16F-FA96-4F34-9535-245FD95DB1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48473B-7FE3-48D0-9B16-DBD9C31EE561}" type="datetimeFigureOut">
              <a:rPr lang="en-IN" smtClean="0"/>
              <a:t>23-08-2023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DF2A86-519B-4F60-A8C0-DE834492B0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7B30F1-E10A-41EC-B8E6-B9CF82DBB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B10A35-3802-41C2-AE4E-6AD9A5CB45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1022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30.png"/><Relationship Id="rId4" Type="http://schemas.openxmlformats.org/officeDocument/2006/relationships/customXml" Target="../ink/ink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87F4F1C-8D3D-4EC1-B72D-A0470A5A0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1E3DD61-64DB-46AD-B249-E273CD86B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296011"/>
            <a:ext cx="12192000" cy="3561989"/>
            <a:chOff x="0" y="3296011"/>
            <a:chExt cx="12192000" cy="3561989"/>
          </a:xfrm>
          <a:effectLst>
            <a:outerShdw blurRad="254000" dist="152400" dir="16200000" rotWithShape="0">
              <a:prstClr val="black">
                <a:alpha val="10000"/>
              </a:prstClr>
            </a:outerShdw>
          </a:effectLst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D7053D3-590A-4E94-B092-C96EAF744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3681702"/>
              <a:ext cx="12192000" cy="3176298"/>
              <a:chOff x="0" y="3681702"/>
              <a:chExt cx="12192000" cy="3176298"/>
            </a:xfrm>
          </p:grpSpPr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2EB67199-6FF0-4DED-89D1-BAEA95F9F5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D1A0BEEB-C008-4150-A935-C6AAF537DA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5148B0F-801C-45A1-80C1-EEC25A22A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44" y="3296011"/>
              <a:ext cx="12191456" cy="2849975"/>
              <a:chOff x="544" y="3296011"/>
              <a:chExt cx="12191456" cy="2849975"/>
            </a:xfrm>
          </p:grpSpPr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E7715ED9-C8CE-4651-82AA-1C4B5F14A0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B911230A-EF3B-4760-9087-E4FBE05BDC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A6BEA1A-D322-49AE-BE59-81C1D9C457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1120676"/>
            <a:ext cx="7021513" cy="2308324"/>
          </a:xfrm>
        </p:spPr>
        <p:txBody>
          <a:bodyPr>
            <a:normAutofit/>
          </a:bodyPr>
          <a:lstStyle/>
          <a:p>
            <a:pPr algn="l"/>
            <a:r>
              <a:rPr lang="en-IN" sz="7200">
                <a:solidFill>
                  <a:schemeClr val="bg1"/>
                </a:solidFill>
              </a:rPr>
              <a:t>MUX and DEMUX</a:t>
            </a:r>
          </a:p>
        </p:txBody>
      </p:sp>
    </p:spTree>
    <p:extLst>
      <p:ext uri="{BB962C8B-B14F-4D97-AF65-F5344CB8AC3E}">
        <p14:creationId xmlns:p14="http://schemas.microsoft.com/office/powerpoint/2010/main" val="425394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C399EB-258C-436F-90F8-D42D0B064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rgbClr val="FFFFFF"/>
                </a:solidFill>
              </a:rPr>
              <a:t>Multiplexer (MUX)  4 to 1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picture containing sky&#10;&#10;Description generated with very high confidence">
            <a:extLst>
              <a:ext uri="{FF2B5EF4-FFF2-40B4-BE49-F238E27FC236}">
                <a16:creationId xmlns:a16="http://schemas.microsoft.com/office/drawing/2014/main" id="{14ACFF97-FAEE-4A04-91CF-E14F5F69A0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567" y="2616881"/>
            <a:ext cx="5455917" cy="361751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8BE27F45-D00E-43B1-A91F-F0835A37EDC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011" r="17828"/>
          <a:stretch/>
        </p:blipFill>
        <p:spPr>
          <a:xfrm>
            <a:off x="7610168" y="2426819"/>
            <a:ext cx="4070551" cy="32445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DC5D0A7-7D94-4867-91B8-DCB7243C10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4944" y="5825811"/>
            <a:ext cx="4295775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355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903BD03-05FD-49C5-91F5-E31ABDC96B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0461" y="284641"/>
            <a:ext cx="5917090" cy="59039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4A44DDA-58B1-4B03-BAF8-A0B08461DC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3147" y="1326118"/>
            <a:ext cx="7065706" cy="4981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507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091C1E-CEEC-4E58-923C-D125006F8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rgbClr val="FFFFFF"/>
                </a:solidFill>
              </a:rPr>
              <a:t>Demultiplexer (DMUX) 1 to 4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3492B89D-DC79-458F-BFBB-F2B651A2B9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107" r="14731"/>
          <a:stretch/>
        </p:blipFill>
        <p:spPr>
          <a:xfrm>
            <a:off x="660361" y="2460432"/>
            <a:ext cx="5455917" cy="3964023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A6A0C491-391B-4068-AA83-059D5798F7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5073" y="2701229"/>
            <a:ext cx="5455917" cy="2504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7966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7168887-C0AB-4EBE-96F5-1237B278D6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048" y="1123527"/>
            <a:ext cx="3221091" cy="460480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C6AAE25-BD23-41B5-AAE4-1DA5898C2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573887"/>
            <a:ext cx="0" cy="3710227"/>
          </a:xfrm>
          <a:prstGeom prst="line">
            <a:avLst/>
          </a:prstGeom>
          <a:ln w="19050">
            <a:solidFill>
              <a:srgbClr val="FF9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90653969-3DE6-435B-B782-1E8C5DC3F8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8630" y="1123527"/>
            <a:ext cx="6118273" cy="5521742"/>
          </a:xfrm>
          <a:prstGeom prst="rect">
            <a:avLst/>
          </a:prstGeom>
        </p:spPr>
      </p:pic>
      <p:sp>
        <p:nvSpPr>
          <p:cNvPr id="5" name="AutoShape 2" descr="1x4 De-Multiplexer Circuit Diagram">
            <a:extLst>
              <a:ext uri="{FF2B5EF4-FFF2-40B4-BE49-F238E27FC236}">
                <a16:creationId xmlns:a16="http://schemas.microsoft.com/office/drawing/2014/main" id="{9CDD8371-B770-4C31-95B4-9AA4D22C69C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670579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AC637C5-84FE-4E29-8A9A-7ADAE738E2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625" y="571500"/>
            <a:ext cx="4143375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4303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34D6CB-6BE3-4B39-B362-FC45018EE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8-1 MUX using 2-1 MUX</a:t>
            </a:r>
          </a:p>
        </p:txBody>
      </p:sp>
      <p:pic>
        <p:nvPicPr>
          <p:cNvPr id="4" name="Picture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320A5ECA-ECB3-4E1E-812F-E2E4AE7C6D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2420" y="961812"/>
            <a:ext cx="7120559" cy="4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2017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5E16A76-58D8-43CD-BCC6-19DE3D344500}"/>
                  </a:ext>
                </a:extLst>
              </p14:cNvPr>
              <p14:cNvContentPartPr/>
              <p14:nvPr/>
            </p14:nvContentPartPr>
            <p14:xfrm>
              <a:off x="646865" y="2657963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5E16A76-58D8-43CD-BCC6-19DE3D34450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8225" y="2649323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442B723-9B0D-483C-B8E7-FDC96C702E80}"/>
                  </a:ext>
                </a:extLst>
              </p14:cNvPr>
              <p14:cNvContentPartPr/>
              <p14:nvPr/>
            </p14:nvContentPartPr>
            <p14:xfrm>
              <a:off x="-442855" y="821603"/>
              <a:ext cx="5760" cy="10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442B723-9B0D-483C-B8E7-FDC96C702E8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460855" y="803603"/>
                <a:ext cx="41400" cy="36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609432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22</Words>
  <Application>Microsoft Office PowerPoint</Application>
  <PresentationFormat>Widescreen</PresentationFormat>
  <Paragraphs>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1_Office Theme</vt:lpstr>
      <vt:lpstr>MUX and DEMUX</vt:lpstr>
      <vt:lpstr>Multiplexer (MUX)  4 to 1</vt:lpstr>
      <vt:lpstr>PowerPoint Presentation</vt:lpstr>
      <vt:lpstr>Demultiplexer (DMUX) 1 to 4</vt:lpstr>
      <vt:lpstr>PowerPoint Presentation</vt:lpstr>
      <vt:lpstr>PowerPoint Presentation</vt:lpstr>
      <vt:lpstr>8-1 MUX using 2-1 MUX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MUX and DEMUX</dc:title>
  <dc:creator>Vipul Kumar Mishra</dc:creator>
  <cp:lastModifiedBy>vipul mishra</cp:lastModifiedBy>
  <cp:revision>5</cp:revision>
  <dcterms:created xsi:type="dcterms:W3CDTF">2021-04-17T01:59:17Z</dcterms:created>
  <dcterms:modified xsi:type="dcterms:W3CDTF">2023-08-23T06:38:24Z</dcterms:modified>
</cp:coreProperties>
</file>