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2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6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31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11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1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1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9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85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79A2-80E2-4355-8503-A6D08C1DDA29}" type="datetimeFigureOut">
              <a:rPr lang="en-IN" smtClean="0"/>
              <a:t>10-10-2023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6F65-2F31-40E7-A06D-E08166938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9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Programmable Interrupt Controller</a:t>
            </a:r>
            <a:br>
              <a:rPr lang="en-IN" b="1" dirty="0" smtClean="0"/>
            </a:br>
            <a:r>
              <a:rPr lang="en-IN" b="1" dirty="0" smtClean="0"/>
              <a:t>8259A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0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49" y="182245"/>
            <a:ext cx="10515600" cy="1325563"/>
          </a:xfrm>
        </p:spPr>
        <p:txBody>
          <a:bodyPr/>
          <a:lstStyle/>
          <a:p>
            <a:r>
              <a:rPr lang="en-IN" b="1" dirty="0" smtClean="0"/>
              <a:t>Pin Diagram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9" y="1690688"/>
            <a:ext cx="3201550" cy="3589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89" y="1062196"/>
            <a:ext cx="7561101" cy="44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575726"/>
            <a:ext cx="7008495" cy="536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1" y="1462121"/>
            <a:ext cx="3200677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9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753586"/>
            <a:ext cx="81248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6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3CD3DBD981944B25751ACBCD366C2" ma:contentTypeVersion="11" ma:contentTypeDescription="Create a new document." ma:contentTypeScope="" ma:versionID="844f4e5522cbdae914e2e8293991eb86">
  <xsd:schema xmlns:xsd="http://www.w3.org/2001/XMLSchema" xmlns:xs="http://www.w3.org/2001/XMLSchema" xmlns:p="http://schemas.microsoft.com/office/2006/metadata/properties" xmlns:ns2="4135d01c-0408-45d1-a3ba-6d621aa35a60" xmlns:ns3="8c367054-c446-45e6-915b-c6b77b0b54f1" targetNamespace="http://schemas.microsoft.com/office/2006/metadata/properties" ma:root="true" ma:fieldsID="0a9cf5af729a4d71830a7a3e942d3356" ns2:_="" ns3:_="">
    <xsd:import namespace="4135d01c-0408-45d1-a3ba-6d621aa35a60"/>
    <xsd:import namespace="8c367054-c446-45e6-915b-c6b77b0b5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5d01c-0408-45d1-a3ba-6d621aa35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67054-c446-45e6-915b-c6b77b0b54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7eeaa00-8252-41b4-81b7-1add35d53ef0}" ma:internalName="TaxCatchAll" ma:showField="CatchAllData" ma:web="8c367054-c446-45e6-915b-c6b77b0b54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135d01c-0408-45d1-a3ba-6d621aa35a60">
      <Terms xmlns="http://schemas.microsoft.com/office/infopath/2007/PartnerControls"/>
    </lcf76f155ced4ddcb4097134ff3c332f>
    <TaxCatchAll xmlns="8c367054-c446-45e6-915b-c6b77b0b54f1" xsi:nil="true"/>
  </documentManagement>
</p:properties>
</file>

<file path=customXml/itemProps1.xml><?xml version="1.0" encoding="utf-8"?>
<ds:datastoreItem xmlns:ds="http://schemas.openxmlformats.org/officeDocument/2006/customXml" ds:itemID="{33AC1105-122E-470D-A6DB-DD541241615B}"/>
</file>

<file path=customXml/itemProps2.xml><?xml version="1.0" encoding="utf-8"?>
<ds:datastoreItem xmlns:ds="http://schemas.openxmlformats.org/officeDocument/2006/customXml" ds:itemID="{4A5C674A-CC2C-4E03-99BC-6DD479595C24}"/>
</file>

<file path=customXml/itemProps3.xml><?xml version="1.0" encoding="utf-8"?>
<ds:datastoreItem xmlns:ds="http://schemas.openxmlformats.org/officeDocument/2006/customXml" ds:itemID="{93145068-180E-4037-BA1B-E316143FB473}"/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Programmable Interrupt Controller 8259A</vt:lpstr>
      <vt:lpstr>Pin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Programmable8259</dc:title>
  <dc:creator>Tanmay Bhowmik</dc:creator>
  <cp:lastModifiedBy>Tanmay Bhowmik</cp:lastModifiedBy>
  <cp:revision>3</cp:revision>
  <dcterms:created xsi:type="dcterms:W3CDTF">2023-10-10T08:37:53Z</dcterms:created>
  <dcterms:modified xsi:type="dcterms:W3CDTF">2023-10-10T09:27:56Z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0x010100C0C3CD3DBD981944B25751ACBCD366C2</vt:lpwstr>
  </property>
</Properties>
</file>