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0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94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2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DF28F-1B68-48B0-8B89-C39AA49D2F8F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AF5E-0A66-4980-9C3C-5D386B077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77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0E78-FD26-4FDC-9450-8296FA858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829"/>
            <a:ext cx="12191999" cy="3329581"/>
          </a:xfrm>
        </p:spPr>
        <p:txBody>
          <a:bodyPr/>
          <a:lstStyle/>
          <a:p>
            <a:pPr algn="ctr"/>
            <a:r>
              <a:rPr lang="en-US" dirty="0"/>
              <a:t>Limitations on </a:t>
            </a:r>
            <a:r>
              <a:rPr lang="en-US" dirty="0" err="1"/>
              <a:t>Wifi</a:t>
            </a:r>
            <a:r>
              <a:rPr lang="en-US" dirty="0"/>
              <a:t> with use of multiple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B637C-7909-4E64-897C-49318D89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77379"/>
            <a:ext cx="12191999" cy="490907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TeaM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Numero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6A8E-776E-4367-8B11-CAE8A24656CA}"/>
              </a:ext>
            </a:extLst>
          </p:cNvPr>
          <p:cNvSpPr txBox="1"/>
          <p:nvPr/>
        </p:nvSpPr>
        <p:spPr>
          <a:xfrm>
            <a:off x="0" y="507938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Joshua Andrews</a:t>
            </a:r>
          </a:p>
          <a:p>
            <a:pPr algn="ctr"/>
            <a:r>
              <a:rPr lang="en-US" dirty="0"/>
              <a:t>Riley McKay</a:t>
            </a:r>
          </a:p>
        </p:txBody>
      </p:sp>
    </p:spTree>
    <p:extLst>
      <p:ext uri="{BB962C8B-B14F-4D97-AF65-F5344CB8AC3E}">
        <p14:creationId xmlns:p14="http://schemas.microsoft.com/office/powerpoint/2010/main" val="168612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A8F8-C1D9-4378-B302-85D8CF8E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794B-A97A-446C-9158-3878DC5B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Protocol Limits</a:t>
            </a:r>
          </a:p>
          <a:p>
            <a:pPr>
              <a:lnSpc>
                <a:spcPct val="250000"/>
              </a:lnSpc>
            </a:pPr>
            <a:r>
              <a:rPr lang="en-US" dirty="0"/>
              <a:t>Interoperability of Protocols</a:t>
            </a:r>
          </a:p>
          <a:p>
            <a:pPr>
              <a:lnSpc>
                <a:spcPct val="250000"/>
              </a:lnSpc>
            </a:pPr>
            <a:r>
              <a:rPr lang="en-US" dirty="0"/>
              <a:t>Error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6017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F4B-11E0-45A6-B687-E4FE056C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2871-2455-4B72-8B8C-7AEB31B5A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More Connected Devices</a:t>
            </a:r>
          </a:p>
          <a:p>
            <a:pPr>
              <a:lnSpc>
                <a:spcPct val="300000"/>
              </a:lnSpc>
            </a:pPr>
            <a:r>
              <a:rPr lang="en-US" dirty="0"/>
              <a:t>IoT Exploding</a:t>
            </a:r>
          </a:p>
          <a:p>
            <a:pPr>
              <a:lnSpc>
                <a:spcPct val="300000"/>
              </a:lnSpc>
            </a:pPr>
            <a:r>
              <a:rPr lang="en-US" dirty="0"/>
              <a:t>Assisted living</a:t>
            </a:r>
          </a:p>
        </p:txBody>
      </p:sp>
    </p:spTree>
    <p:extLst>
      <p:ext uri="{BB962C8B-B14F-4D97-AF65-F5344CB8AC3E}">
        <p14:creationId xmlns:p14="http://schemas.microsoft.com/office/powerpoint/2010/main" val="424071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AF3B-7E0A-43BF-B012-F69129D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6C28-83B1-4B27-8105-BC47A94FA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Still Unsure on this</a:t>
            </a:r>
          </a:p>
          <a:p>
            <a:pPr>
              <a:lnSpc>
                <a:spcPct val="300000"/>
              </a:lnSpc>
            </a:pPr>
            <a:r>
              <a:rPr lang="en-US" dirty="0"/>
              <a:t>Want to use Simulink</a:t>
            </a:r>
          </a:p>
        </p:txBody>
      </p:sp>
    </p:spTree>
    <p:extLst>
      <p:ext uri="{BB962C8B-B14F-4D97-AF65-F5344CB8AC3E}">
        <p14:creationId xmlns:p14="http://schemas.microsoft.com/office/powerpoint/2010/main" val="13607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FB8-BB18-4910-8486-8741AAF9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405A-0035-4A35-B6DF-B0A896825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IEEE standards 802.11, 802.15.4, BLE</a:t>
            </a:r>
          </a:p>
          <a:p>
            <a:r>
              <a:rPr lang="en-US" sz="1600" dirty="0"/>
              <a:t>E. D. </a:t>
            </a:r>
            <a:r>
              <a:rPr lang="en-US" sz="1600" dirty="0" err="1"/>
              <a:t>Ngangue</a:t>
            </a:r>
            <a:r>
              <a:rPr lang="en-US" sz="1600" dirty="0"/>
              <a:t> </a:t>
            </a:r>
            <a:r>
              <a:rPr lang="en-US" sz="1600" dirty="0" err="1"/>
              <a:t>Ndih</a:t>
            </a:r>
            <a:r>
              <a:rPr lang="en-US" sz="1600" dirty="0"/>
              <a:t> and S. </a:t>
            </a:r>
            <a:r>
              <a:rPr lang="en-US" sz="1600" dirty="0" err="1"/>
              <a:t>Cherkaoui</a:t>
            </a:r>
            <a:r>
              <a:rPr lang="en-US" sz="1600" dirty="0"/>
              <a:t>, "On Enhancing Technology Coexistence in the IoT Era: ZigBee and 802.11 Case," in </a:t>
            </a:r>
            <a:r>
              <a:rPr lang="en-US" sz="1600" i="1" dirty="0"/>
              <a:t>IEEE Access</a:t>
            </a:r>
            <a:r>
              <a:rPr lang="en-US" sz="1600" dirty="0"/>
              <a:t>, vol. 4, pp. 1835-1844, 2016.</a:t>
            </a:r>
          </a:p>
          <a:p>
            <a:r>
              <a:rPr lang="en-US" sz="1600" dirty="0"/>
              <a:t>R. Natarajan, P. </a:t>
            </a:r>
            <a:r>
              <a:rPr lang="en-US" sz="1600" dirty="0" err="1"/>
              <a:t>Zand</a:t>
            </a:r>
            <a:r>
              <a:rPr lang="en-US" sz="1600" dirty="0"/>
              <a:t> and M. Nabi, "Analysis of coexistence between IEEE 802.15.4, BLE and IEEE 802.11 in the 2.4 GHz ISM band," </a:t>
            </a:r>
            <a:r>
              <a:rPr lang="en-US" sz="1600" i="1" dirty="0"/>
              <a:t>IECON 2016 - 42nd Annual Conference of the IEEE Industrial Electronics Society</a:t>
            </a:r>
            <a:r>
              <a:rPr lang="en-US" sz="1600" dirty="0"/>
              <a:t>, Florence, 2016, pp. 6025-6032.</a:t>
            </a:r>
          </a:p>
          <a:p>
            <a:r>
              <a:rPr lang="en-US" sz="1600" dirty="0"/>
              <a:t>A. </a:t>
            </a:r>
            <a:r>
              <a:rPr lang="en-US" sz="1600" dirty="0" err="1"/>
              <a:t>Marinčić</a:t>
            </a:r>
            <a:r>
              <a:rPr lang="en-US" sz="1600" dirty="0"/>
              <a:t>, A. Kerner and D. </a:t>
            </a:r>
            <a:r>
              <a:rPr lang="en-US" sz="1600" dirty="0" err="1"/>
              <a:t>Šimunić</a:t>
            </a:r>
            <a:r>
              <a:rPr lang="en-US" sz="1600" dirty="0"/>
              <a:t>, "Interoperability of IoT wireless technologies in ambient assisted living environments," </a:t>
            </a:r>
            <a:r>
              <a:rPr lang="en-US" sz="1600" i="1" dirty="0"/>
              <a:t>2016 Wireless Telecommunications Symposium (WTS)</a:t>
            </a:r>
            <a:r>
              <a:rPr lang="en-US" sz="1600" dirty="0"/>
              <a:t>, London, 2016, pp. 1-6.</a:t>
            </a:r>
          </a:p>
          <a:p>
            <a:r>
              <a:rPr lang="en-US" sz="1600" dirty="0"/>
              <a:t>D. C. </a:t>
            </a:r>
            <a:r>
              <a:rPr lang="en-US" sz="1600" dirty="0" err="1"/>
              <a:t>Yacchirema</a:t>
            </a:r>
            <a:r>
              <a:rPr lang="en-US" sz="1600" dirty="0"/>
              <a:t>, C. E. Palau and M. </a:t>
            </a:r>
            <a:r>
              <a:rPr lang="en-US" sz="1600" dirty="0" err="1"/>
              <a:t>Esteve</a:t>
            </a:r>
            <a:r>
              <a:rPr lang="en-US" sz="1600" dirty="0"/>
              <a:t>, "Enable IoT interoperability in ambient assisted living: Active and healthy aging scenarios," </a:t>
            </a:r>
            <a:r>
              <a:rPr lang="en-US" sz="1600" i="1" dirty="0"/>
              <a:t>2017 14th IEEE Annual Consumer Communications &amp; Networking Conference (CCNC)</a:t>
            </a:r>
            <a:r>
              <a:rPr lang="en-US" sz="1600" dirty="0"/>
              <a:t>, Las Vegas, NV, 2017, pp. 53-58.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0456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234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Limitations on Wifi with use of multiple devices</vt:lpstr>
      <vt:lpstr>Summary</vt:lpstr>
      <vt:lpstr>Introduction</vt:lpstr>
      <vt:lpstr>Method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Limitations on Wifi with use of multiple devices</dc:title>
  <dc:creator>Josh Andrews</dc:creator>
  <cp:lastModifiedBy>Josh Andrews</cp:lastModifiedBy>
  <cp:revision>4</cp:revision>
  <dcterms:created xsi:type="dcterms:W3CDTF">2018-03-01T20:07:58Z</dcterms:created>
  <dcterms:modified xsi:type="dcterms:W3CDTF">2018-03-01T20:49:22Z</dcterms:modified>
</cp:coreProperties>
</file>