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70" r:id="rId4"/>
    <p:sldId id="278" r:id="rId5"/>
    <p:sldId id="268" r:id="rId6"/>
    <p:sldId id="260" r:id="rId7"/>
    <p:sldId id="265" r:id="rId8"/>
    <p:sldId id="269" r:id="rId9"/>
    <p:sldId id="280" r:id="rId10"/>
    <p:sldId id="263" r:id="rId11"/>
    <p:sldId id="271" r:id="rId12"/>
    <p:sldId id="272" r:id="rId13"/>
    <p:sldId id="275" r:id="rId14"/>
    <p:sldId id="274" r:id="rId15"/>
    <p:sldId id="279" r:id="rId16"/>
    <p:sldId id="262" r:id="rId17"/>
    <p:sldId id="273" r:id="rId18"/>
    <p:sldId id="27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5E2-80E2-468E-B9A6-18F334F37183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66C1-5336-4037-9CE1-A83AF37714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va.rodrigues@prof.unibh.br" TargetMode="External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uma aplicação baseada em fluxo de dados pode ampliar a segurança em creches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FINIT – Negócios – Inovação - Tecnologia</a:t>
            </a:r>
          </a:p>
          <a:p>
            <a:endParaRPr lang="pt-BR" sz="1800" dirty="0" smtClean="0"/>
          </a:p>
          <a:p>
            <a:r>
              <a:rPr lang="pt-BR" sz="1800" dirty="0" err="1" smtClean="0"/>
              <a:t>Expominas</a:t>
            </a:r>
            <a:endParaRPr lang="pt-BR" sz="1800" dirty="0" smtClean="0"/>
          </a:p>
          <a:p>
            <a:r>
              <a:rPr lang="pt-BR" sz="1800" dirty="0" smtClean="0"/>
              <a:t>01 de Novembro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Adicionar Criança</a:t>
            </a:r>
          </a:p>
          <a:p>
            <a:pPr algn="ctr"/>
            <a:r>
              <a:rPr lang="pt-BR" sz="2000" dirty="0" err="1" smtClean="0"/>
              <a:t>Command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Adicionar Criança</a:t>
            </a:r>
            <a:br>
              <a:rPr lang="pt-BR" sz="2400" dirty="0" smtClean="0"/>
            </a:br>
            <a:r>
              <a:rPr lang="pt-BR" sz="2400" dirty="0" err="1" smtClean="0"/>
              <a:t>Command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Handler</a:t>
            </a:r>
            <a:endParaRPr lang="pt-BR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Criança</a:t>
            </a:r>
          </a:p>
          <a:p>
            <a:pPr algn="ctr"/>
            <a:r>
              <a:rPr lang="pt-BR" sz="2000" dirty="0" smtClean="0"/>
              <a:t>Adicionada</a:t>
            </a:r>
            <a:br>
              <a:rPr lang="pt-BR" sz="2000" dirty="0" smtClean="0"/>
            </a:br>
            <a:r>
              <a:rPr lang="pt-BR" sz="2000" dirty="0" smtClean="0"/>
              <a:t>Domain</a:t>
            </a:r>
          </a:p>
          <a:p>
            <a:pPr algn="ctr"/>
            <a:r>
              <a:rPr lang="pt-BR" sz="2000" dirty="0" err="1" smtClean="0"/>
              <a:t>Event</a:t>
            </a:r>
            <a:endParaRPr lang="en-US" sz="2000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  <p:sp>
        <p:nvSpPr>
          <p:cNvPr id="14" name="Retângulo 13"/>
          <p:cNvSpPr/>
          <p:nvPr/>
        </p:nvSpPr>
        <p:spPr>
          <a:xfrm>
            <a:off x="7745452" y="2483237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16" name="Cilindro 15"/>
          <p:cNvSpPr/>
          <p:nvPr/>
        </p:nvSpPr>
        <p:spPr>
          <a:xfrm rot="16200000">
            <a:off x="9969462" y="3389597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angulado 16"/>
          <p:cNvCxnSpPr>
            <a:stCxn id="14" idx="2"/>
            <a:endCxn id="16" idx="1"/>
          </p:cNvCxnSpPr>
          <p:nvPr/>
        </p:nvCxnSpPr>
        <p:spPr>
          <a:xfrm rot="16200000" flipH="1">
            <a:off x="8625992" y="4022987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2" y="2239849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Criança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Adicionada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Event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Criança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Adicionada</a:t>
            </a: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Domain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Event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Handler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7714"/>
              </p:ext>
            </p:extLst>
          </p:nvPr>
        </p:nvGraphicFramePr>
        <p:xfrm>
          <a:off x="6115603" y="5458791"/>
          <a:ext cx="5761162" cy="9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Criança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Data de Nascimento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Código Família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</a:tr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992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Marina Gomes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17/junho/2010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19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10379" y="2785573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/>
              <a:t>Projeção dos Eventos de Domínio em</a:t>
            </a:r>
            <a:br>
              <a:rPr lang="pt-BR" sz="2000" dirty="0" smtClean="0"/>
            </a:br>
            <a:r>
              <a:rPr lang="pt-BR" sz="2000" dirty="0" smtClean="0"/>
              <a:t>um banco de dados SQL ou </a:t>
            </a:r>
            <a:r>
              <a:rPr lang="pt-BR" sz="2000" dirty="0" err="1" smtClean="0"/>
              <a:t>NoSQL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Complexidade 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</a:t>
            </a:r>
            <a:r>
              <a:rPr lang="pt-BR" b="1" dirty="0" smtClean="0"/>
              <a:t>performance</a:t>
            </a:r>
            <a:r>
              <a:rPr lang="pt-BR" dirty="0" smtClean="0"/>
              <a:t>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u="sng" dirty="0" smtClean="0"/>
              <a:t>Evita o Ponto único de falha</a:t>
            </a:r>
            <a:r>
              <a:rPr lang="pt-BR" dirty="0" smtClean="0"/>
              <a:t> ao armazenar dados </a:t>
            </a:r>
            <a:r>
              <a:rPr lang="pt-BR" b="1" dirty="0" smtClean="0"/>
              <a:t>distribuídos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Segurança de Creches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Nesta solução todo o histórico de quem entregou e retirou a criança é registrado.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 partir do histórico é possível identificar se a criança está sendo retirada fora </a:t>
            </a:r>
            <a:r>
              <a:rPr lang="pt-BR" dirty="0"/>
              <a:t>de algum padrão </a:t>
            </a:r>
            <a:r>
              <a:rPr lang="pt-BR" dirty="0" smtClean="0"/>
              <a:t>seguro como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ora do horário</a:t>
            </a:r>
          </a:p>
          <a:p>
            <a:pPr lvl="1"/>
            <a:r>
              <a:rPr lang="pt-BR" dirty="0" smtClean="0"/>
              <a:t>Ou por uma pessoa desconhecida.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Resguarda a instituição caso ela seja questionada o por que de entregar a criança a determinada pessoa.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Autores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Ivan Paulovich Pinheiro </a:t>
            </a:r>
            <a:r>
              <a:rPr lang="pt-BR" b="1" dirty="0" smtClean="0"/>
              <a:t>Gomes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Graduando </a:t>
            </a:r>
            <a:r>
              <a:rPr lang="pt-BR" dirty="0"/>
              <a:t>em Ciência da </a:t>
            </a:r>
            <a:r>
              <a:rPr lang="pt-BR" dirty="0" smtClean="0"/>
              <a:t>Computação</a:t>
            </a:r>
            <a:br>
              <a:rPr lang="pt-BR" dirty="0" smtClean="0"/>
            </a:br>
            <a:r>
              <a:rPr lang="pt-BR" dirty="0" smtClean="0"/>
              <a:t>Centro </a:t>
            </a:r>
            <a:r>
              <a:rPr lang="pt-BR" dirty="0"/>
              <a:t>Universitário de Belo Horizonte – UNI-BH</a:t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Diva de Souza e Silva </a:t>
            </a:r>
            <a:r>
              <a:rPr lang="pt-BR" b="1" dirty="0" smtClean="0"/>
              <a:t>Rodrigues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Doutora </a:t>
            </a:r>
            <a:r>
              <a:rPr lang="pt-BR" dirty="0"/>
              <a:t>em </a:t>
            </a:r>
            <a:r>
              <a:rPr lang="pt-BR" dirty="0" smtClean="0"/>
              <a:t>Informática, PUC-Rio, 2006.</a:t>
            </a:r>
            <a:br>
              <a:rPr lang="pt-BR" dirty="0" smtClean="0"/>
            </a:br>
            <a:r>
              <a:rPr lang="pt-BR" smtClean="0"/>
              <a:t>Professora </a:t>
            </a:r>
            <a:r>
              <a:rPr lang="pt-BR" dirty="0" smtClean="0"/>
              <a:t>do Centro Universitário de Belo Horizonte – UNI-BH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diva.rodrigues@prof.unibh.br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265853" y="422391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o explicativo retangular 16"/>
          <p:cNvSpPr/>
          <p:nvPr/>
        </p:nvSpPr>
        <p:spPr>
          <a:xfrm>
            <a:off x="6524685" y="2325319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e o quando de cada alteração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Solução</a:t>
            </a: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>
            <a:off x="5978890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lindro 5"/>
          <p:cNvSpPr/>
          <p:nvPr/>
        </p:nvSpPr>
        <p:spPr>
          <a:xfrm rot="16200000">
            <a:off x="7255255" y="2359605"/>
            <a:ext cx="762000" cy="147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err="1" smtClean="0"/>
              <a:t>Stream</a:t>
            </a:r>
            <a:endParaRPr lang="en-US" dirty="0"/>
          </a:p>
        </p:txBody>
      </p:sp>
      <p:pic>
        <p:nvPicPr>
          <p:cNvPr id="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7" y="2325574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650590" y="2325574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Producer</a:t>
            </a:r>
            <a:br>
              <a:rPr lang="pt-BR" sz="2800" dirty="0" smtClean="0"/>
            </a:br>
            <a:r>
              <a:rPr lang="pt-BR" sz="2800" dirty="0" smtClean="0"/>
              <a:t>API</a:t>
            </a:r>
            <a:endParaRPr lang="en-US" sz="28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29449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46590" y="2403342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Consumer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APP</a:t>
            </a:r>
            <a:endParaRPr lang="en-US" sz="28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8078961" y="50152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en-US" dirty="0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0492304" y="4050042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a direita 15"/>
          <p:cNvSpPr/>
          <p:nvPr/>
        </p:nvSpPr>
        <p:spPr>
          <a:xfrm rot="12385545">
            <a:off x="5217691" y="4437012"/>
            <a:ext cx="2257893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>
            <a:off x="8691786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6039066" y="1647784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Processo de Escrita: </a:t>
            </a:r>
            <a:br>
              <a:rPr lang="pt-BR" dirty="0" smtClean="0"/>
            </a:br>
            <a:r>
              <a:rPr lang="pt-BR" dirty="0" smtClean="0"/>
              <a:t>Primeiro no </a:t>
            </a:r>
            <a:r>
              <a:rPr lang="pt-BR" dirty="0" err="1" smtClean="0"/>
              <a:t>Stream</a:t>
            </a:r>
            <a:r>
              <a:rPr lang="pt-BR" dirty="0" smtClean="0"/>
              <a:t> e depois no Banco de Dados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63872" y="5907330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Leitura diretamente do Banco de Dados</a:t>
            </a:r>
            <a:endParaRPr lang="en-US" b="1" dirty="0"/>
          </a:p>
        </p:txBody>
      </p:sp>
      <p:pic>
        <p:nvPicPr>
          <p:cNvPr id="20" name="Picture 8" descr="C:\Users\bsi90480\Downloads\Visio\Microsoft_CloudnEnterprise_Symbols_v2.6\Symbols\CnE_Cloud\PNG\Azure Security Center 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2" y="3243944"/>
            <a:ext cx="544512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2928</TotalTime>
  <Words>610</Words>
  <Application>Microsoft Office PowerPoint</Application>
  <PresentationFormat>Widescreen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Rockwell</vt:lpstr>
      <vt:lpstr>Damask</vt:lpstr>
      <vt:lpstr>Como uma aplicação baseada em fluxo de dados pode ampliar a segurança em creches</vt:lpstr>
      <vt:lpstr>Sobre os Autores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 metodologia</vt:lpstr>
      <vt:lpstr>O Domínio de UMA ESCOLA INFANTIL</vt:lpstr>
      <vt:lpstr>Diagrama da Solução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Aplicações em Segurança de Creches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73</cp:revision>
  <dcterms:created xsi:type="dcterms:W3CDTF">2014-08-26T23:50:27Z</dcterms:created>
  <dcterms:modified xsi:type="dcterms:W3CDTF">2017-11-01T11:50:51Z</dcterms:modified>
</cp:coreProperties>
</file>