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77" r:id="rId4"/>
    <p:sldId id="270" r:id="rId5"/>
    <p:sldId id="278" r:id="rId6"/>
    <p:sldId id="268" r:id="rId7"/>
    <p:sldId id="260" r:id="rId8"/>
    <p:sldId id="265" r:id="rId9"/>
    <p:sldId id="269" r:id="rId10"/>
    <p:sldId id="263" r:id="rId11"/>
    <p:sldId id="271" r:id="rId12"/>
    <p:sldId id="272" r:id="rId13"/>
    <p:sldId id="275" r:id="rId14"/>
    <p:sldId id="274" r:id="rId15"/>
    <p:sldId id="262" r:id="rId16"/>
    <p:sldId id="273" r:id="rId17"/>
    <p:sldId id="27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88650" autoAdjust="0"/>
  </p:normalViewPr>
  <p:slideViewPr>
    <p:cSldViewPr snapToGrid="0">
      <p:cViewPr varScale="1">
        <p:scale>
          <a:sx n="80" d="100"/>
          <a:sy n="80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iva.rodrigues@prof.unibh.br" TargetMode="External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uma aplicação baseada em fluxo de dados pode ampliar a segurança em creches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Semana Nacional de Ciência e Tecnologia 2017 - SNTC</a:t>
            </a:r>
          </a:p>
          <a:p>
            <a:endParaRPr lang="pt-BR" sz="1800" dirty="0" smtClean="0"/>
          </a:p>
          <a:p>
            <a:r>
              <a:rPr lang="pt-BR" sz="1800" dirty="0" smtClean="0"/>
              <a:t>Centro Universitário de Belo Horizonte - UNIBH</a:t>
            </a:r>
          </a:p>
          <a:p>
            <a:r>
              <a:rPr lang="pt-BR" sz="1800" dirty="0" smtClean="0"/>
              <a:t>27 de Outubro de 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Criança</a:t>
            </a:r>
          </a:p>
          <a:p>
            <a:pPr algn="ctr"/>
            <a:r>
              <a:rPr lang="pt-BR" dirty="0" err="1" smtClean="0"/>
              <a:t>Command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Adicionar Criança</a:t>
            </a:r>
            <a:br>
              <a:rPr lang="pt-BR" dirty="0" smtClean="0"/>
            </a:br>
            <a:r>
              <a:rPr lang="pt-BR" dirty="0" err="1" smtClean="0"/>
              <a:t>Command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Handler</a:t>
            </a:r>
            <a:endParaRPr lang="pt-BR" dirty="0" smtClean="0"/>
          </a:p>
          <a:p>
            <a:pPr algn="ctr"/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</a:p>
          <a:p>
            <a:pPr algn="ctr"/>
            <a:r>
              <a:rPr lang="pt-BR" dirty="0" smtClean="0"/>
              <a:t>Adicionada</a:t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</a:t>
            </a:r>
          </a:p>
          <a:p>
            <a:pPr algn="ctr"/>
            <a:r>
              <a:rPr lang="pt-BR" dirty="0"/>
              <a:t>Adicionada</a:t>
            </a:r>
            <a:br>
              <a:rPr lang="pt-BR" dirty="0"/>
            </a:br>
            <a:r>
              <a:rPr lang="pt-BR" dirty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Criança</a:t>
            </a:r>
            <a:br>
              <a:rPr lang="pt-BR" dirty="0" smtClean="0"/>
            </a:br>
            <a:r>
              <a:rPr lang="pt-BR" dirty="0" smtClean="0"/>
              <a:t>Adicionada</a:t>
            </a:r>
          </a:p>
          <a:p>
            <a:pPr algn="ctr"/>
            <a:r>
              <a:rPr lang="pt-BR" dirty="0" smtClean="0"/>
              <a:t>Domain</a:t>
            </a:r>
            <a:br>
              <a:rPr lang="pt-BR" dirty="0" smtClean="0"/>
            </a:br>
            <a:r>
              <a:rPr lang="pt-BR" dirty="0" err="1" smtClean="0"/>
              <a:t>Event</a:t>
            </a:r>
            <a:endParaRPr lang="pt-BR" dirty="0"/>
          </a:p>
          <a:p>
            <a:pPr algn="ctr"/>
            <a:r>
              <a:rPr lang="pt-BR" dirty="0" err="1" smtClean="0"/>
              <a:t>Handler</a:t>
            </a:r>
            <a:endParaRPr lang="pt-BR" dirty="0" smtClean="0"/>
          </a:p>
          <a:p>
            <a:pPr algn="ctr"/>
            <a:endParaRPr lang="en-US" dirty="0"/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33633"/>
              </p:ext>
            </p:extLst>
          </p:nvPr>
        </p:nvGraphicFramePr>
        <p:xfrm>
          <a:off x="6115603" y="5458793"/>
          <a:ext cx="5761162" cy="48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  <a:gridCol w="1765133"/>
                <a:gridCol w="1358165"/>
              </a:tblGrid>
              <a:tr h="2443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Código Criança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Nome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Data de Nascimento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Código Família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</a:tr>
              <a:tr h="24439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992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Marina Gomes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17/junho/2010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19</a:t>
                      </a:r>
                      <a:endParaRPr lang="en-US" sz="1200" dirty="0"/>
                    </a:p>
                  </a:txBody>
                  <a:tcPr marL="60261" marR="60261" marT="30130" marB="30130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6111749" y="4790661"/>
            <a:ext cx="576501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943474" y="2785573"/>
            <a:ext cx="452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Projeção dos Eventos de Domínio em</a:t>
            </a:r>
            <a:br>
              <a:rPr lang="pt-BR" dirty="0" smtClean="0"/>
            </a:br>
            <a:r>
              <a:rPr lang="pt-BR" dirty="0" smtClean="0"/>
              <a:t>um banco de dados SQL ou </a:t>
            </a:r>
            <a:r>
              <a:rPr lang="pt-BR" dirty="0" err="1" smtClean="0"/>
              <a:t>NoSQL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Desafios Técnicos Superados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Complexidade dos Princípios de </a:t>
            </a:r>
            <a:r>
              <a:rPr lang="pt-BR" dirty="0" err="1" smtClean="0"/>
              <a:t>Microserviços</a:t>
            </a:r>
            <a:r>
              <a:rPr lang="pt-BR" dirty="0" smtClean="0"/>
              <a:t> 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benefícios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 sistema nasce com </a:t>
            </a:r>
            <a:r>
              <a:rPr lang="pt-BR" b="1" dirty="0" smtClean="0"/>
              <a:t>Auditoria</a:t>
            </a:r>
            <a:r>
              <a:rPr lang="pt-BR" dirty="0" smtClean="0"/>
              <a:t> de todas as operações.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Alta </a:t>
            </a:r>
            <a:r>
              <a:rPr lang="pt-BR" b="1" dirty="0" smtClean="0"/>
              <a:t>performance</a:t>
            </a:r>
            <a:r>
              <a:rPr lang="pt-BR" dirty="0" smtClean="0"/>
              <a:t> de escrita em </a:t>
            </a:r>
            <a:r>
              <a:rPr lang="pt-BR" dirty="0" err="1" smtClean="0"/>
              <a:t>Stream</a:t>
            </a:r>
            <a:r>
              <a:rPr lang="pt-BR" dirty="0" smtClean="0"/>
              <a:t>.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u="sng" dirty="0" smtClean="0"/>
              <a:t>Evita o Ponto único de falha</a:t>
            </a:r>
            <a:r>
              <a:rPr lang="pt-BR" dirty="0" smtClean="0"/>
              <a:t> ao armazenar dados </a:t>
            </a:r>
            <a:r>
              <a:rPr lang="pt-BR" b="1" dirty="0" smtClean="0"/>
              <a:t>distribuídos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Permite implementar funcionalidades não previstas no começo do projeto.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É possível voltar no tempo e descobrir a origem de qualquer mudança.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Pronto para Big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Aprender Mais?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os Autores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Ivan Paulovich Pinheiro </a:t>
            </a:r>
            <a:r>
              <a:rPr lang="pt-BR" b="1" dirty="0" smtClean="0"/>
              <a:t>Gomes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Graduando </a:t>
            </a:r>
            <a:r>
              <a:rPr lang="pt-BR" dirty="0"/>
              <a:t>em Ciência da </a:t>
            </a:r>
            <a:r>
              <a:rPr lang="pt-BR" dirty="0" smtClean="0"/>
              <a:t>Computação</a:t>
            </a:r>
            <a:br>
              <a:rPr lang="pt-BR" dirty="0" smtClean="0"/>
            </a:br>
            <a:r>
              <a:rPr lang="pt-BR" dirty="0" smtClean="0"/>
              <a:t>Centro </a:t>
            </a:r>
            <a:r>
              <a:rPr lang="pt-BR" dirty="0"/>
              <a:t>Universitário de Belo Horizonte – UNI-BH</a:t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  <a:p>
            <a:r>
              <a:rPr lang="pt-BR" b="1" dirty="0"/>
              <a:t>Diva de Souza e Silva </a:t>
            </a:r>
            <a:r>
              <a:rPr lang="pt-BR" b="1" dirty="0" smtClean="0"/>
              <a:t>Rodrigues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Doutora </a:t>
            </a:r>
            <a:r>
              <a:rPr lang="pt-BR" dirty="0"/>
              <a:t>em </a:t>
            </a:r>
            <a:r>
              <a:rPr lang="pt-BR" dirty="0" smtClean="0"/>
              <a:t>Informática, PUC-Rio, 2006.</a:t>
            </a:r>
            <a:br>
              <a:rPr lang="pt-BR" dirty="0" smtClean="0"/>
            </a:br>
            <a:r>
              <a:rPr lang="pt-BR" smtClean="0"/>
              <a:t>Professora </a:t>
            </a:r>
            <a:r>
              <a:rPr lang="pt-BR" dirty="0" smtClean="0"/>
              <a:t>do Centro Universitário de Belo Horizonte – UNI-BH</a:t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diva.rodrigues@prof.unibh.br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Conhecer uma maneira diferente de armazenar dados</a:t>
            </a:r>
          </a:p>
          <a:p>
            <a:r>
              <a:rPr lang="pt-BR" dirty="0" smtClean="0"/>
              <a:t>Apresentar os benefícios desse novo modelo</a:t>
            </a:r>
          </a:p>
          <a:p>
            <a:r>
              <a:rPr lang="pt-BR" dirty="0" smtClean="0"/>
              <a:t>Avaliar as dificuldades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99489"/>
              </p:ext>
            </p:extLst>
          </p:nvPr>
        </p:nvGraphicFramePr>
        <p:xfrm>
          <a:off x="914398" y="42291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700988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23659"/>
              </p:ext>
            </p:extLst>
          </p:nvPr>
        </p:nvGraphicFramePr>
        <p:xfrm>
          <a:off x="856503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437428" y="4554353"/>
            <a:ext cx="285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 de </a:t>
            </a:r>
            <a:r>
              <a:rPr lang="pt-BR" dirty="0" smtClean="0"/>
              <a:t>Saldos por C/C</a:t>
            </a:r>
            <a:endParaRPr lang="en-US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978680"/>
              </p:ext>
            </p:extLst>
          </p:nvPr>
        </p:nvGraphicFramePr>
        <p:xfrm>
          <a:off x="2635435" y="19910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Seta para a esquerda 14"/>
          <p:cNvSpPr/>
          <p:nvPr/>
        </p:nvSpPr>
        <p:spPr>
          <a:xfrm rot="10800000">
            <a:off x="5984858" y="5461735"/>
            <a:ext cx="2397141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08090" y="1606517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Extrato das Contas Correntes</a:t>
            </a:r>
            <a:endParaRPr lang="en-US" b="1" dirty="0"/>
          </a:p>
        </p:txBody>
      </p:sp>
      <p:sp>
        <p:nvSpPr>
          <p:cNvPr id="17" name="Texto explicativo retangular 16"/>
          <p:cNvSpPr/>
          <p:nvPr/>
        </p:nvSpPr>
        <p:spPr>
          <a:xfrm>
            <a:off x="6486585" y="2277694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o porquê,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e o quando de cada alteração</a:t>
            </a:r>
            <a:endParaRPr lang="en-U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711630" y="51865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Projeção</a:t>
            </a:r>
            <a:endParaRPr lang="en-US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08377" y="518652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Publicação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metodologia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Estudar o negócio de uma Escola Infantil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Definir o Domínio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Modelar o Domínio utilizando Domain-</a:t>
            </a:r>
            <a:r>
              <a:rPr lang="pt-BR" dirty="0" err="1" smtClean="0"/>
              <a:t>Driven</a:t>
            </a:r>
            <a:r>
              <a:rPr lang="pt-BR" dirty="0" smtClean="0"/>
              <a:t> Design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Construir uma linguagem ubíqua entre o Negócio e o Desenvolvimento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Implementar a solução com as melhores práticas arquiteturais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Domínio de UMA ESCOLA INFANTIL</a:t>
            </a:r>
            <a:endParaRPr lang="en-US" dirty="0"/>
          </a:p>
        </p:txBody>
      </p:sp>
      <p:sp>
        <p:nvSpPr>
          <p:cNvPr id="4" name="Elipse 3"/>
          <p:cNvSpPr/>
          <p:nvPr/>
        </p:nvSpPr>
        <p:spPr>
          <a:xfrm>
            <a:off x="1457715" y="1939656"/>
            <a:ext cx="9306560" cy="44907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235200" y="3249822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Professor</a:t>
            </a:r>
            <a:endParaRPr lang="en-US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84218" y="2136420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Familiar</a:t>
            </a:r>
            <a:endParaRPr lang="en-US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886194" y="32498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Criança</a:t>
            </a:r>
            <a:endParaRPr lang="en-US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883341" y="3835100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Receber Criança</a:t>
            </a:r>
            <a:endParaRPr lang="en-US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18302" y="3698593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 smtClean="0"/>
              <a:t>Escola</a:t>
            </a:r>
            <a:endParaRPr lang="en-US" sz="2400" b="1" u="sng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883341" y="4277529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Entregar Criança</a:t>
            </a:r>
            <a:endParaRPr lang="en-US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069850" y="4653252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Abrir Expediente</a:t>
            </a:r>
            <a:endParaRPr lang="en-US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19704" y="5114917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Fechar Expediente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705018" y="2588292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Deixar Criança</a:t>
            </a:r>
            <a:endParaRPr lang="en-US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705018" y="2981929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Buscar Criança</a:t>
            </a:r>
            <a:endParaRPr lang="en-US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05229" y="3650434"/>
            <a:ext cx="30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Definir Responsável</a:t>
            </a:r>
            <a:endParaRPr lang="en-US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084218" y="4167421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Iniciar ano letivo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087585" y="5607911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Adicionar Criança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1325</TotalTime>
  <Words>550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Como uma aplicação baseada em fluxo de dados pode ampliar a segurança em creches</vt:lpstr>
      <vt:lpstr>Sobre os Autores</vt:lpstr>
      <vt:lpstr>Agenda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 metodologia</vt:lpstr>
      <vt:lpstr>O Domínio de UMA ESCOLA INFANTIL</vt:lpstr>
      <vt:lpstr>Produção de eventos</vt:lpstr>
      <vt:lpstr>Consumo e projeção de eventos</vt:lpstr>
      <vt:lpstr>Os Desafios Técnicos Superados</vt:lpstr>
      <vt:lpstr>As dificuldades</vt:lpstr>
      <vt:lpstr>Os benefícios</vt:lpstr>
      <vt:lpstr>Onde AS TÉCNICAS podem ser aplicadas?</vt:lpstr>
      <vt:lpstr>Códigos e REsultados</vt:lpstr>
      <vt:lpstr>Onde Aprender Mais?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59</cp:revision>
  <dcterms:created xsi:type="dcterms:W3CDTF">2014-08-26T23:50:27Z</dcterms:created>
  <dcterms:modified xsi:type="dcterms:W3CDTF">2017-10-28T09:21:36Z</dcterms:modified>
</cp:coreProperties>
</file>