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51E-0AA9-BC86-0860-136801FEA8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728F5-FCD8-9924-9095-D8905E0B5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8B9CB-964B-58E9-FB7D-7CDE0C0CBB8B}"/>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252B941F-BDB3-66C0-92DE-FC176ABB12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C16F97-AD0A-5DEC-32EE-B70B71A1DCC3}"/>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99570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2B9C-6D84-4E2D-81CD-5980A4B511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55DD33-5CE5-0041-D269-188F33960A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21349-5377-AC27-6EB9-09EDDDDEF4FD}"/>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9E6D69C8-AD03-B532-8863-906319FAC5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D879AD-6A10-4E1D-2EB4-E7FF739F173C}"/>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47051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92ACB-B1A9-8FFB-95F2-31EACE02F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6164F-6032-DE30-3314-D4C55DE37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52E4E-6D2C-48A9-7A13-69997E2BAF15}"/>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B6D9D457-9F03-464E-889E-EC37A40EFE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D245A6-81E4-90E8-0FCE-1AE3DDBF665B}"/>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8213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7C6C-F04C-AEB6-0E49-2C70976A0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3416F-331F-3FE5-6905-EAE0D6202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23256-ED45-5EDF-7002-B65BDCD0BE11}"/>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8B81D1D1-D2C5-E1A9-06A1-7702036C4B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345348-6FE5-6262-E1C9-89D0FCF3BBBF}"/>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30531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1CE4-6BFA-14E8-E724-870E9C9BC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051FC-6A5D-750B-C95A-1D595E51C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7F9F-40E9-B021-75DE-60A9ED7A73B5}"/>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B04770AC-D0AB-6436-0F4C-8AE0229E1B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EB080A-EEA5-B1A9-0C66-F1E1D0B82B26}"/>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362492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8F7A-2DB4-C3F6-55EE-0B73E4145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2DF8F-D0B8-B28A-2E5A-32A97D468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AA8CD-47ED-DCE3-CD23-756DA6FDC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816E5-E993-18FD-ED50-D39B157F2514}"/>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6" name="Footer Placeholder 5">
            <a:extLst>
              <a:ext uri="{FF2B5EF4-FFF2-40B4-BE49-F238E27FC236}">
                <a16:creationId xmlns:a16="http://schemas.microsoft.com/office/drawing/2014/main" id="{82FB5E52-BE3E-F139-3263-5B37831318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BCA944-5BD6-90DC-1AB6-130ABF2DBBD3}"/>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67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24D2-F586-CAA7-F2F6-9853CE41B5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4F5C2-6B1F-49C5-4D48-977E8790C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8A2DD4-3829-BAD3-B8F9-827457D2F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3982-B368-A4E4-8A1B-4198F2300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625DF-D817-62E2-AEFE-6DDAF72B5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710EB1-C390-7437-4DA6-1B8B2FD63C4A}"/>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8" name="Footer Placeholder 7">
            <a:extLst>
              <a:ext uri="{FF2B5EF4-FFF2-40B4-BE49-F238E27FC236}">
                <a16:creationId xmlns:a16="http://schemas.microsoft.com/office/drawing/2014/main" id="{36410328-96C8-752A-5BAA-6EC6ED3E17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AD38A92-C417-5654-42B3-9E52028AD738}"/>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53410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4C7D-5580-70BD-CC46-04D58E641F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DE85F-2B81-D9AA-9E8B-704D1016B369}"/>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4" name="Footer Placeholder 3">
            <a:extLst>
              <a:ext uri="{FF2B5EF4-FFF2-40B4-BE49-F238E27FC236}">
                <a16:creationId xmlns:a16="http://schemas.microsoft.com/office/drawing/2014/main" id="{A17CC9D3-0B8F-3CA9-7AE7-3AEA39C9FB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7F30EC-C553-FA65-59A6-CE0BFFD3F959}"/>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21839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1F6DA2-8B3B-732A-EDF1-090E8A749CD5}"/>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3" name="Footer Placeholder 2">
            <a:extLst>
              <a:ext uri="{FF2B5EF4-FFF2-40B4-BE49-F238E27FC236}">
                <a16:creationId xmlns:a16="http://schemas.microsoft.com/office/drawing/2014/main" id="{C814AE7E-32B3-720C-1FCF-AC19F199B9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18DCD7-5027-340F-B2FC-D4DBEFC4E640}"/>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81264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4543-469E-857B-904A-68159E471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F29DE-6DD1-53D6-D9E1-BA099CECF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B68C00-BBBC-2FE3-9928-AEF6BEC1D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3AE66-3510-7278-1E4F-C6CEBE94FA8D}"/>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6" name="Footer Placeholder 5">
            <a:extLst>
              <a:ext uri="{FF2B5EF4-FFF2-40B4-BE49-F238E27FC236}">
                <a16:creationId xmlns:a16="http://schemas.microsoft.com/office/drawing/2014/main" id="{8C7BDB3D-35AD-E651-6A2F-820846D033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D2F619-73CF-D70F-28A3-DBA57665208D}"/>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7252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7F9C-2841-69E0-B366-70056AD7F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6005D-3485-1AD9-0529-815A2EC48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FC9F8D0-BBB1-79A8-EB75-2610B0FEE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08E32-9051-8AA8-1566-18AD223A60B5}"/>
              </a:ext>
            </a:extLst>
          </p:cNvPr>
          <p:cNvSpPr>
            <a:spLocks noGrp="1"/>
          </p:cNvSpPr>
          <p:nvPr>
            <p:ph type="dt" sz="half" idx="10"/>
          </p:nvPr>
        </p:nvSpPr>
        <p:spPr/>
        <p:txBody>
          <a:bodyPr/>
          <a:lstStyle/>
          <a:p>
            <a:fld id="{E789A2E4-0477-49AB-801F-B892D445F707}" type="datetimeFigureOut">
              <a:rPr lang="en-US" smtClean="0"/>
              <a:t>5/23/2023</a:t>
            </a:fld>
            <a:endParaRPr lang="en-US" dirty="0"/>
          </a:p>
        </p:txBody>
      </p:sp>
      <p:sp>
        <p:nvSpPr>
          <p:cNvPr id="6" name="Footer Placeholder 5">
            <a:extLst>
              <a:ext uri="{FF2B5EF4-FFF2-40B4-BE49-F238E27FC236}">
                <a16:creationId xmlns:a16="http://schemas.microsoft.com/office/drawing/2014/main" id="{70E0165A-C3A3-58AA-DB91-CCD31D8F40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63738B-1BAE-EEA2-F2D4-03668868417F}"/>
              </a:ext>
            </a:extLst>
          </p:cNvPr>
          <p:cNvSpPr>
            <a:spLocks noGrp="1"/>
          </p:cNvSpPr>
          <p:nvPr>
            <p:ph type="sldNum" sz="quarter" idx="12"/>
          </p:nvPr>
        </p:nvSpPr>
        <p:spPr/>
        <p:txBody>
          <a:bodyPr/>
          <a:lstStyle/>
          <a:p>
            <a:fld id="{5B026335-9941-45EB-B9E7-15430382D018}" type="slidenum">
              <a:rPr lang="en-US" smtClean="0"/>
              <a:t>‹#›</a:t>
            </a:fld>
            <a:endParaRPr lang="en-US" dirty="0"/>
          </a:p>
        </p:txBody>
      </p:sp>
    </p:spTree>
    <p:extLst>
      <p:ext uri="{BB962C8B-B14F-4D97-AF65-F5344CB8AC3E}">
        <p14:creationId xmlns:p14="http://schemas.microsoft.com/office/powerpoint/2010/main" val="295165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29B6D-4755-8154-EEB8-4113A9619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E5410-8EC5-294F-376A-F5F731C5F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0F239-1366-006D-28AD-4C080AA4B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9A2E4-0477-49AB-801F-B892D445F707}" type="datetimeFigureOut">
              <a:rPr lang="en-US" smtClean="0"/>
              <a:t>5/23/2023</a:t>
            </a:fld>
            <a:endParaRPr lang="en-US" dirty="0"/>
          </a:p>
        </p:txBody>
      </p:sp>
      <p:sp>
        <p:nvSpPr>
          <p:cNvPr id="5" name="Footer Placeholder 4">
            <a:extLst>
              <a:ext uri="{FF2B5EF4-FFF2-40B4-BE49-F238E27FC236}">
                <a16:creationId xmlns:a16="http://schemas.microsoft.com/office/drawing/2014/main" id="{78B70C89-2421-14AF-CF15-22698A5DA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02EBF6-0C98-539B-AB1D-F15F0A1AB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26335-9941-45EB-B9E7-15430382D018}" type="slidenum">
              <a:rPr lang="en-US" smtClean="0"/>
              <a:t>‹#›</a:t>
            </a:fld>
            <a:endParaRPr lang="en-US" dirty="0"/>
          </a:p>
        </p:txBody>
      </p:sp>
    </p:spTree>
    <p:extLst>
      <p:ext uri="{BB962C8B-B14F-4D97-AF65-F5344CB8AC3E}">
        <p14:creationId xmlns:p14="http://schemas.microsoft.com/office/powerpoint/2010/main" val="1468579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C86BAC-2F58-DF93-4673-44343DB42C47}"/>
              </a:ext>
            </a:extLst>
          </p:cNvPr>
          <p:cNvSpPr>
            <a:spLocks noGrp="1"/>
          </p:cNvSpPr>
          <p:nvPr>
            <p:ph type="subTitle" idx="1"/>
          </p:nvPr>
        </p:nvSpPr>
        <p:spPr>
          <a:xfrm>
            <a:off x="464526" y="493958"/>
            <a:ext cx="3285392" cy="402858"/>
          </a:xfrm>
          <a:ln>
            <a:solidFill>
              <a:schemeClr val="tx1"/>
            </a:solidFill>
          </a:ln>
        </p:spPr>
        <p:txBody>
          <a:bodyPr>
            <a:normAutofit lnSpcReduction="10000"/>
          </a:bodyPr>
          <a:lstStyle/>
          <a:p>
            <a:r>
              <a:rPr lang="en-US" dirty="0"/>
              <a:t>Scripture</a:t>
            </a:r>
          </a:p>
        </p:txBody>
      </p:sp>
      <p:sp>
        <p:nvSpPr>
          <p:cNvPr id="5" name="Subtitle 2">
            <a:extLst>
              <a:ext uri="{FF2B5EF4-FFF2-40B4-BE49-F238E27FC236}">
                <a16:creationId xmlns:a16="http://schemas.microsoft.com/office/drawing/2014/main" id="{ACCE98D1-7F06-BCB5-1BB3-0970A6CEC5D3}"/>
              </a:ext>
            </a:extLst>
          </p:cNvPr>
          <p:cNvSpPr txBox="1">
            <a:spLocks/>
          </p:cNvSpPr>
          <p:nvPr/>
        </p:nvSpPr>
        <p:spPr>
          <a:xfrm>
            <a:off x="464527" y="896816"/>
            <a:ext cx="3285391" cy="1573823"/>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_scripture : string</a:t>
            </a:r>
          </a:p>
        </p:txBody>
      </p:sp>
      <p:sp>
        <p:nvSpPr>
          <p:cNvPr id="6" name="Subtitle 2">
            <a:extLst>
              <a:ext uri="{FF2B5EF4-FFF2-40B4-BE49-F238E27FC236}">
                <a16:creationId xmlns:a16="http://schemas.microsoft.com/office/drawing/2014/main" id="{F60647F1-3DFA-6CD4-D659-84447BD52ABA}"/>
              </a:ext>
            </a:extLst>
          </p:cNvPr>
          <p:cNvSpPr txBox="1">
            <a:spLocks/>
          </p:cNvSpPr>
          <p:nvPr/>
        </p:nvSpPr>
        <p:spPr>
          <a:xfrm>
            <a:off x="464526" y="2470639"/>
            <a:ext cx="3285390" cy="1573823"/>
          </a:xfrm>
          <a:prstGeom prst="rect">
            <a:avLst/>
          </a:prstGeom>
          <a:ln>
            <a:solidFill>
              <a:schemeClr val="tx1"/>
            </a:solidFill>
          </a:ln>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Scripture(scripture)</a:t>
            </a:r>
          </a:p>
          <a:p>
            <a:pPr algn="l"/>
            <a:endParaRPr lang="en-US" dirty="0"/>
          </a:p>
          <a:p>
            <a:pPr algn="l"/>
            <a:r>
              <a:rPr lang="en-US" dirty="0"/>
              <a:t>ScripSplit(string) : string</a:t>
            </a:r>
          </a:p>
          <a:p>
            <a:pPr algn="l"/>
            <a:r>
              <a:rPr lang="en-US" dirty="0"/>
              <a:t>HideWords() : string</a:t>
            </a:r>
          </a:p>
          <a:p>
            <a:pPr algn="l"/>
            <a:r>
              <a:rPr lang="en-US" dirty="0"/>
              <a:t>AllHidden() : Boolean</a:t>
            </a:r>
          </a:p>
          <a:p>
            <a:pPr algn="l"/>
            <a:r>
              <a:rPr lang="en-US" dirty="0"/>
              <a:t>GetText() : string</a:t>
            </a:r>
          </a:p>
          <a:p>
            <a:pPr algn="l"/>
            <a:r>
              <a:rPr lang="en-US" dirty="0"/>
              <a:t>DisplayScripture() : string</a:t>
            </a:r>
          </a:p>
        </p:txBody>
      </p:sp>
      <p:sp>
        <p:nvSpPr>
          <p:cNvPr id="7" name="Subtitle 2">
            <a:extLst>
              <a:ext uri="{FF2B5EF4-FFF2-40B4-BE49-F238E27FC236}">
                <a16:creationId xmlns:a16="http://schemas.microsoft.com/office/drawing/2014/main" id="{6A86B22D-EEA7-A9E2-317C-52B636D1301A}"/>
              </a:ext>
            </a:extLst>
          </p:cNvPr>
          <p:cNvSpPr txBox="1">
            <a:spLocks/>
          </p:cNvSpPr>
          <p:nvPr/>
        </p:nvSpPr>
        <p:spPr>
          <a:xfrm>
            <a:off x="4160226" y="493958"/>
            <a:ext cx="3285392" cy="402858"/>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Reference</a:t>
            </a:r>
          </a:p>
        </p:txBody>
      </p:sp>
      <p:sp>
        <p:nvSpPr>
          <p:cNvPr id="8" name="Subtitle 2">
            <a:extLst>
              <a:ext uri="{FF2B5EF4-FFF2-40B4-BE49-F238E27FC236}">
                <a16:creationId xmlns:a16="http://schemas.microsoft.com/office/drawing/2014/main" id="{C61406E5-BE55-EC7D-FB07-A8E0EAB2AA24}"/>
              </a:ext>
            </a:extLst>
          </p:cNvPr>
          <p:cNvSpPr txBox="1">
            <a:spLocks/>
          </p:cNvSpPr>
          <p:nvPr/>
        </p:nvSpPr>
        <p:spPr>
          <a:xfrm>
            <a:off x="4160227" y="896815"/>
            <a:ext cx="3285391" cy="1573823"/>
          </a:xfrm>
          <a:prstGeom prst="rect">
            <a:avLst/>
          </a:prstGeom>
          <a:ln>
            <a:solidFill>
              <a:schemeClr val="tx1"/>
            </a:solidFill>
          </a:ln>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_reference : string</a:t>
            </a:r>
          </a:p>
          <a:p>
            <a:pPr algn="l"/>
            <a:r>
              <a:rPr lang="en-US" dirty="0"/>
              <a:t>(_book : string)</a:t>
            </a:r>
          </a:p>
          <a:p>
            <a:pPr algn="l"/>
            <a:r>
              <a:rPr lang="en-US" dirty="0"/>
              <a:t>(_chapter : int)</a:t>
            </a:r>
          </a:p>
          <a:p>
            <a:pPr algn="l"/>
            <a:r>
              <a:rPr lang="en-US" dirty="0"/>
              <a:t>(_verse : int)</a:t>
            </a:r>
          </a:p>
          <a:p>
            <a:pPr algn="l"/>
            <a:r>
              <a:rPr lang="en-US" dirty="0"/>
              <a:t>(_endVerse : int)</a:t>
            </a:r>
          </a:p>
        </p:txBody>
      </p:sp>
      <p:sp>
        <p:nvSpPr>
          <p:cNvPr id="9" name="Subtitle 2">
            <a:extLst>
              <a:ext uri="{FF2B5EF4-FFF2-40B4-BE49-F238E27FC236}">
                <a16:creationId xmlns:a16="http://schemas.microsoft.com/office/drawing/2014/main" id="{6ABB4D04-D121-A765-A7BC-91DD2B6D7683}"/>
              </a:ext>
            </a:extLst>
          </p:cNvPr>
          <p:cNvSpPr txBox="1">
            <a:spLocks/>
          </p:cNvSpPr>
          <p:nvPr/>
        </p:nvSpPr>
        <p:spPr>
          <a:xfrm>
            <a:off x="4160228" y="2470639"/>
            <a:ext cx="3285390" cy="1573823"/>
          </a:xfrm>
          <a:prstGeom prst="rect">
            <a:avLst/>
          </a:prstGeom>
          <a:ln>
            <a:solidFill>
              <a:schemeClr val="tx1"/>
            </a:solidFill>
          </a:ln>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(Reference(book, chapter, verse))</a:t>
            </a:r>
          </a:p>
          <a:p>
            <a:pPr algn="l"/>
            <a:r>
              <a:rPr lang="en-US" dirty="0"/>
              <a:t>(Reference(book, chapter, verse, endVerse))</a:t>
            </a:r>
          </a:p>
          <a:p>
            <a:pPr algn="l"/>
            <a:endParaRPr lang="en-US" dirty="0"/>
          </a:p>
          <a:p>
            <a:pPr algn="l"/>
            <a:r>
              <a:rPr lang="en-US" dirty="0"/>
              <a:t>ReferenceDisplay() : string</a:t>
            </a:r>
          </a:p>
        </p:txBody>
      </p:sp>
      <p:sp>
        <p:nvSpPr>
          <p:cNvPr id="10" name="Subtitle 2">
            <a:extLst>
              <a:ext uri="{FF2B5EF4-FFF2-40B4-BE49-F238E27FC236}">
                <a16:creationId xmlns:a16="http://schemas.microsoft.com/office/drawing/2014/main" id="{CE01C839-51BA-91B1-2C3D-395945BEC7E0}"/>
              </a:ext>
            </a:extLst>
          </p:cNvPr>
          <p:cNvSpPr txBox="1">
            <a:spLocks/>
          </p:cNvSpPr>
          <p:nvPr/>
        </p:nvSpPr>
        <p:spPr>
          <a:xfrm>
            <a:off x="7855926" y="493957"/>
            <a:ext cx="3285392" cy="402858"/>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Word</a:t>
            </a:r>
          </a:p>
        </p:txBody>
      </p:sp>
      <p:sp>
        <p:nvSpPr>
          <p:cNvPr id="11" name="Subtitle 2">
            <a:extLst>
              <a:ext uri="{FF2B5EF4-FFF2-40B4-BE49-F238E27FC236}">
                <a16:creationId xmlns:a16="http://schemas.microsoft.com/office/drawing/2014/main" id="{9A6CACF2-6191-D4E3-74AD-9896F62324D4}"/>
              </a:ext>
            </a:extLst>
          </p:cNvPr>
          <p:cNvSpPr txBox="1">
            <a:spLocks/>
          </p:cNvSpPr>
          <p:nvPr/>
        </p:nvSpPr>
        <p:spPr>
          <a:xfrm>
            <a:off x="7855927" y="896814"/>
            <a:ext cx="3285391" cy="1573823"/>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_word : string</a:t>
            </a:r>
          </a:p>
          <a:p>
            <a:pPr algn="l"/>
            <a:endParaRPr lang="en-US" dirty="0"/>
          </a:p>
        </p:txBody>
      </p:sp>
      <p:sp>
        <p:nvSpPr>
          <p:cNvPr id="12" name="Subtitle 2">
            <a:extLst>
              <a:ext uri="{FF2B5EF4-FFF2-40B4-BE49-F238E27FC236}">
                <a16:creationId xmlns:a16="http://schemas.microsoft.com/office/drawing/2014/main" id="{1504676A-AF7C-A808-C950-9FE9FA8BF0E2}"/>
              </a:ext>
            </a:extLst>
          </p:cNvPr>
          <p:cNvSpPr txBox="1">
            <a:spLocks/>
          </p:cNvSpPr>
          <p:nvPr/>
        </p:nvSpPr>
        <p:spPr>
          <a:xfrm>
            <a:off x="7855928" y="2470637"/>
            <a:ext cx="3285390" cy="1573823"/>
          </a:xfrm>
          <a:prstGeom prst="rect">
            <a:avLst/>
          </a:prstGeom>
          <a:ln>
            <a:solidFill>
              <a:schemeClr val="tx1"/>
            </a:solidFill>
          </a:ln>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Word(string word)</a:t>
            </a:r>
          </a:p>
          <a:p>
            <a:pPr algn="l"/>
            <a:r>
              <a:rPr lang="en-US" dirty="0"/>
              <a:t>Word(string word, boolean IsHidden)</a:t>
            </a:r>
          </a:p>
          <a:p>
            <a:pPr algn="l"/>
            <a:endParaRPr lang="en-US" dirty="0"/>
          </a:p>
          <a:p>
            <a:pPr algn="l"/>
            <a:r>
              <a:rPr lang="en-US" dirty="0"/>
              <a:t>Hide() : string</a:t>
            </a:r>
          </a:p>
          <a:p>
            <a:pPr algn="l"/>
            <a:r>
              <a:rPr lang="en-US" dirty="0"/>
              <a:t>Show() : string</a:t>
            </a:r>
          </a:p>
          <a:p>
            <a:pPr algn="l"/>
            <a:r>
              <a:rPr lang="en-US" dirty="0"/>
              <a:t>IsHidden() : boolean</a:t>
            </a:r>
          </a:p>
        </p:txBody>
      </p:sp>
      <p:sp>
        <p:nvSpPr>
          <p:cNvPr id="13" name="Subtitle 2">
            <a:extLst>
              <a:ext uri="{FF2B5EF4-FFF2-40B4-BE49-F238E27FC236}">
                <a16:creationId xmlns:a16="http://schemas.microsoft.com/office/drawing/2014/main" id="{82A5ABB3-009C-E2F6-0FE6-F42A75F3B5F8}"/>
              </a:ext>
            </a:extLst>
          </p:cNvPr>
          <p:cNvSpPr txBox="1">
            <a:spLocks/>
          </p:cNvSpPr>
          <p:nvPr/>
        </p:nvSpPr>
        <p:spPr>
          <a:xfrm>
            <a:off x="464526" y="4434255"/>
            <a:ext cx="10676792" cy="1573823"/>
          </a:xfrm>
          <a:prstGeom prst="rect">
            <a:avLst/>
          </a:prstGeom>
          <a:ln>
            <a:no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main program will pass the scripture to Scripture which will split the scripture into individual Word objects. The word objects will be either shown or hidden and then displayed with the reference. The reference could be split into individual parts, but it could just be a string that is assigned by the main program an displayed with the _scripture string. </a:t>
            </a:r>
          </a:p>
        </p:txBody>
      </p:sp>
    </p:spTree>
    <p:extLst>
      <p:ext uri="{BB962C8B-B14F-4D97-AF65-F5344CB8AC3E}">
        <p14:creationId xmlns:p14="http://schemas.microsoft.com/office/powerpoint/2010/main" val="370721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176</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Jakob Winn</dc:creator>
  <cp:lastModifiedBy>Jakob Winn</cp:lastModifiedBy>
  <cp:revision>14</cp:revision>
  <dcterms:created xsi:type="dcterms:W3CDTF">2023-05-06T21:31:24Z</dcterms:created>
  <dcterms:modified xsi:type="dcterms:W3CDTF">2023-05-25T16:34:44Z</dcterms:modified>
</cp:coreProperties>
</file>