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651E-0AA9-BC86-0860-136801FEA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728F5-FCD8-9924-9095-D8905E0B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B9CB-964B-58E9-FB7D-7CDE0C0C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B941F-BDB3-66C0-92DE-FC176ABB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6F97-AD0A-5DEC-32EE-B70B71A1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2B9C-6D84-4E2D-81CD-5980A4B5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5DD33-5CE5-0041-D269-188F33960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21349-5377-AC27-6EB9-09EDDDDE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69C8-AD03-B532-8863-906319FA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9AD-6A10-4E1D-2EB4-E7FF739F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92ACB-B1A9-8FFB-95F2-31EACE02F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164F-6032-DE30-3314-D4C55DE37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2E4E-6D2C-48A9-7A13-69997E2B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D457-9F03-464E-889E-EC37A40E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45A6-81E4-90E8-0FCE-1AE3DDBF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7C6C-F04C-AEB6-0E49-2C70976A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416F-331F-3FE5-6905-EAE0D620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3256-ED45-5EDF-7002-B65BDCD0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D1D1-D2C5-E1A9-06A1-7702036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5348-6FE5-6262-E1C9-89D0FCF3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1CE4-6BFA-14E8-E724-870E9C9B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051FC-6A5D-750B-C95A-1D595E51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7F9F-40E9-B021-75DE-60A9ED7A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70AC-D0AB-6436-0F4C-8AE0229E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080A-EEA5-B1A9-0C66-F1E1D0B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8F7A-2DB4-C3F6-55EE-0B73E414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DF8F-D0B8-B28A-2E5A-32A97D468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A8CD-47ED-DCE3-CD23-756DA6FDC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16E5-E993-18FD-ED50-D39B157F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B5E52-BE3E-F139-3263-5B378313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CA944-5BD6-90DC-1AB6-130ABF2D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24D2-F586-CAA7-F2F6-9853CE41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4F5C2-6B1F-49C5-4D48-977E8790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A2DD4-3829-BAD3-B8F9-827457D2F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73982-B368-A4E4-8A1B-4198F2300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625DF-D817-62E2-AEFE-6DDAF72B5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10EB1-C390-7437-4DA6-1B8B2FD6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10328-96C8-752A-5BAA-6EC6ED3E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38A92-C417-5654-42B3-9E52028A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4C7D-5580-70BD-CC46-04D58E64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E85F-2B81-D9AA-9E8B-704D1016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CC9D3-0B8F-3CA9-7AE7-3AEA39C9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F30EC-C553-FA65-59A6-CE0BFFD3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F6DA2-8B3B-732A-EDF1-090E8A74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4AE7E-32B3-720C-1FCF-AC19F199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DCD7-5027-340F-B2FC-D4DBEFC4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4543-469E-857B-904A-68159E47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29DE-6DD1-53D6-D9E1-BA099CEC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68C00-BBBC-2FE3-9928-AEF6BEC1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3AE66-3510-7278-1E4F-C6CEBE94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DB3D-35AD-E651-6A2F-820846D0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2F619-73CF-D70F-28A3-DBA57665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7F9C-2841-69E0-B366-70056AD7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6005D-3485-1AD9-0529-815A2EC48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9F8D0-BBB1-79A8-EB75-2610B0FEE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8E32-9051-8AA8-1566-18AD223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0165A-C3A3-58AA-DB91-CCD31D8F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3738B-1BAE-EEA2-F2D4-03668868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29B6D-4755-8154-EEB8-4113A961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5410-8EC5-294F-376A-F5F731C5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F239-1366-006D-28AD-4C080AA4B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A2E4-0477-49AB-801F-B892D445F70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0C89-2421-14AF-CF15-22698A5D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EBF6-0C98-539B-AB1D-F15F0A1AB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6335-9941-45EB-B9E7-15430382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C86BAC-2F58-DF93-4673-44343DB4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26" y="493958"/>
            <a:ext cx="3285392" cy="40285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PromptGenerator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CE98D1-7F06-BCB5-1BB3-0970A6CEC5D3}"/>
              </a:ext>
            </a:extLst>
          </p:cNvPr>
          <p:cNvSpPr txBox="1">
            <a:spLocks/>
          </p:cNvSpPr>
          <p:nvPr/>
        </p:nvSpPr>
        <p:spPr>
          <a:xfrm>
            <a:off x="464527" y="896816"/>
            <a:ext cx="3285391" cy="15738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_prompt1 : string</a:t>
            </a:r>
          </a:p>
          <a:p>
            <a:pPr algn="l"/>
            <a:r>
              <a:rPr lang="en-US" dirty="0"/>
              <a:t>…</a:t>
            </a:r>
          </a:p>
          <a:p>
            <a:pPr algn="l"/>
            <a:r>
              <a:rPr lang="en-US" dirty="0"/>
              <a:t>_prompt10 : string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0647F1-3DFA-6CD4-D659-84447BD52ABA}"/>
              </a:ext>
            </a:extLst>
          </p:cNvPr>
          <p:cNvSpPr txBox="1">
            <a:spLocks/>
          </p:cNvSpPr>
          <p:nvPr/>
        </p:nvSpPr>
        <p:spPr>
          <a:xfrm>
            <a:off x="464526" y="2470639"/>
            <a:ext cx="3285390" cy="15738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RandomPrompt() : string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A86B22D-EEA7-A9E2-317C-52B636D1301A}"/>
              </a:ext>
            </a:extLst>
          </p:cNvPr>
          <p:cNvSpPr txBox="1">
            <a:spLocks/>
          </p:cNvSpPr>
          <p:nvPr/>
        </p:nvSpPr>
        <p:spPr>
          <a:xfrm>
            <a:off x="4160226" y="493958"/>
            <a:ext cx="3285392" cy="4028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Journal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61406E5-BE55-EC7D-FB07-A8E0EAB2AA24}"/>
              </a:ext>
            </a:extLst>
          </p:cNvPr>
          <p:cNvSpPr txBox="1">
            <a:spLocks/>
          </p:cNvSpPr>
          <p:nvPr/>
        </p:nvSpPr>
        <p:spPr>
          <a:xfrm>
            <a:off x="4160227" y="896815"/>
            <a:ext cx="3285391" cy="15738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_entries : List&lt;Entry&gt;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ABB4D04-D121-A765-A7BC-91DD2B6D7683}"/>
              </a:ext>
            </a:extLst>
          </p:cNvPr>
          <p:cNvSpPr txBox="1">
            <a:spLocks/>
          </p:cNvSpPr>
          <p:nvPr/>
        </p:nvSpPr>
        <p:spPr>
          <a:xfrm>
            <a:off x="4160228" y="2470639"/>
            <a:ext cx="3285390" cy="15738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NewEntry() : string</a:t>
            </a:r>
          </a:p>
          <a:p>
            <a:pPr algn="l"/>
            <a:r>
              <a:rPr lang="en-US" dirty="0"/>
              <a:t>DisplayEntries() : void</a:t>
            </a:r>
          </a:p>
          <a:p>
            <a:pPr algn="l"/>
            <a:r>
              <a:rPr lang="en-US" dirty="0"/>
              <a:t>SaveEntries() : void</a:t>
            </a:r>
          </a:p>
          <a:p>
            <a:pPr algn="l"/>
            <a:r>
              <a:rPr lang="en-US" dirty="0"/>
              <a:t>LoadEntries() : string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E01C839-51BA-91B1-2C3D-395945BEC7E0}"/>
              </a:ext>
            </a:extLst>
          </p:cNvPr>
          <p:cNvSpPr txBox="1">
            <a:spLocks/>
          </p:cNvSpPr>
          <p:nvPr/>
        </p:nvSpPr>
        <p:spPr>
          <a:xfrm>
            <a:off x="7855926" y="493957"/>
            <a:ext cx="3285392" cy="4028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Entry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6CACF2-6191-D4E3-74AD-9896F62324D4}"/>
              </a:ext>
            </a:extLst>
          </p:cNvPr>
          <p:cNvSpPr txBox="1">
            <a:spLocks/>
          </p:cNvSpPr>
          <p:nvPr/>
        </p:nvSpPr>
        <p:spPr>
          <a:xfrm>
            <a:off x="7855927" y="896814"/>
            <a:ext cx="3285391" cy="15738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_date : string</a:t>
            </a:r>
          </a:p>
          <a:p>
            <a:pPr algn="l"/>
            <a:r>
              <a:rPr lang="en-US" dirty="0"/>
              <a:t>_prompt : string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04676A-AF7C-A808-C950-9FE9FA8BF0E2}"/>
              </a:ext>
            </a:extLst>
          </p:cNvPr>
          <p:cNvSpPr txBox="1">
            <a:spLocks/>
          </p:cNvSpPr>
          <p:nvPr/>
        </p:nvSpPr>
        <p:spPr>
          <a:xfrm>
            <a:off x="7855928" y="2470637"/>
            <a:ext cx="3285390" cy="15738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CreateEntry(string) : string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2A5ABB3-009C-E2F6-0FE6-F42A75F3B5F8}"/>
              </a:ext>
            </a:extLst>
          </p:cNvPr>
          <p:cNvSpPr txBox="1">
            <a:spLocks/>
          </p:cNvSpPr>
          <p:nvPr/>
        </p:nvSpPr>
        <p:spPr>
          <a:xfrm>
            <a:off x="464526" y="4434255"/>
            <a:ext cx="10676792" cy="15738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main program will get a prompt through PromptGenerator and ask the user for an entry. The userResponse will then be passed to CreateEntry. A list of entries will be created in Journal and can be displayed or saved. LoadEntires will </a:t>
            </a:r>
            <a:r>
              <a:rPr lang="en-US"/>
              <a:t>pull entries </a:t>
            </a:r>
            <a:r>
              <a:rPr lang="en-US" dirty="0"/>
              <a:t>from a file and use DisplayEntires to display them. </a:t>
            </a:r>
          </a:p>
        </p:txBody>
      </p:sp>
    </p:spTree>
    <p:extLst>
      <p:ext uri="{BB962C8B-B14F-4D97-AF65-F5344CB8AC3E}">
        <p14:creationId xmlns:p14="http://schemas.microsoft.com/office/powerpoint/2010/main" val="370721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Winn</dc:creator>
  <cp:lastModifiedBy>Jakob Winn</cp:lastModifiedBy>
  <cp:revision>3</cp:revision>
  <dcterms:created xsi:type="dcterms:W3CDTF">2023-05-06T21:31:24Z</dcterms:created>
  <dcterms:modified xsi:type="dcterms:W3CDTF">2023-05-06T22:33:44Z</dcterms:modified>
</cp:coreProperties>
</file>