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54" d="100"/>
          <a:sy n="154" d="100"/>
        </p:scale>
        <p:origin x="26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5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42E6-83CF-43E3-9FE7-86C6EE89140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F1B0-9453-40AE-8D0A-CE31EF376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나눔스퀘어" pitchFamily="50" charset="-127"/>
                <a:ea typeface="나눔스퀘어" pitchFamily="50" charset="-127"/>
              </a:rPr>
              <a:t>&lt; Back to top button </a:t>
            </a:r>
            <a:r>
              <a:rPr lang="ko-KR" altLang="en-US" sz="4000" b="1">
                <a:latin typeface="나눔스퀘어" pitchFamily="50" charset="-127"/>
                <a:ea typeface="나눔스퀘어" pitchFamily="50" charset="-127"/>
              </a:rPr>
              <a:t>구현하기</a:t>
            </a:r>
            <a:r>
              <a:rPr lang="en-US" altLang="ko-KR" sz="4000" b="1">
                <a:latin typeface="나눔스퀘어" pitchFamily="50" charset="-127"/>
                <a:ea typeface="나눔스퀘어" pitchFamily="50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1071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3708B9-E966-4C21-8BF8-75EBCBEC5A52}"/>
              </a:ext>
            </a:extLst>
          </p:cNvPr>
          <p:cNvSpPr/>
          <p:nvPr/>
        </p:nvSpPr>
        <p:spPr>
          <a:xfrm>
            <a:off x="1403646" y="2189448"/>
            <a:ext cx="2160240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8F721D-3652-4CC7-A487-6A6DA76FF29B}"/>
              </a:ext>
            </a:extLst>
          </p:cNvPr>
          <p:cNvSpPr/>
          <p:nvPr/>
        </p:nvSpPr>
        <p:spPr>
          <a:xfrm>
            <a:off x="1115614" y="2189448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2378F-7B2E-49AD-B043-2E9C2AEAA069}"/>
              </a:ext>
            </a:extLst>
          </p:cNvPr>
          <p:cNvSpPr/>
          <p:nvPr/>
        </p:nvSpPr>
        <p:spPr>
          <a:xfrm>
            <a:off x="5076056" y="1556792"/>
            <a:ext cx="2160240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5A236-62AC-44A8-A320-BB19EB12E2FC}"/>
              </a:ext>
            </a:extLst>
          </p:cNvPr>
          <p:cNvSpPr/>
          <p:nvPr/>
        </p:nvSpPr>
        <p:spPr>
          <a:xfrm>
            <a:off x="4788024" y="2189448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9051F8-B0AC-4CB2-B7AC-1FAB22F4BB00}"/>
              </a:ext>
            </a:extLst>
          </p:cNvPr>
          <p:cNvCxnSpPr>
            <a:cxnSpLocks/>
          </p:cNvCxnSpPr>
          <p:nvPr/>
        </p:nvCxnSpPr>
        <p:spPr>
          <a:xfrm>
            <a:off x="3707902" y="2189448"/>
            <a:ext cx="0" cy="352839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946E43-B2D1-4A46-9EB9-298C76B70B34}"/>
              </a:ext>
            </a:extLst>
          </p:cNvPr>
          <p:cNvSpPr txBox="1"/>
          <p:nvPr/>
        </p:nvSpPr>
        <p:spPr>
          <a:xfrm>
            <a:off x="3707902" y="3815144"/>
            <a:ext cx="898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docHeight</a:t>
            </a:r>
            <a:endParaRPr lang="ko-KR" altLang="en-US" sz="12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FD2159-5582-4E91-881B-6EEDDD32A463}"/>
              </a:ext>
            </a:extLst>
          </p:cNvPr>
          <p:cNvCxnSpPr>
            <a:cxnSpLocks/>
          </p:cNvCxnSpPr>
          <p:nvPr/>
        </p:nvCxnSpPr>
        <p:spPr>
          <a:xfrm>
            <a:off x="7380310" y="1556792"/>
            <a:ext cx="0" cy="6326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76BB0-D422-45CA-B728-ED6CC3F3C4CD}"/>
              </a:ext>
            </a:extLst>
          </p:cNvPr>
          <p:cNvSpPr txBox="1"/>
          <p:nvPr/>
        </p:nvSpPr>
        <p:spPr>
          <a:xfrm>
            <a:off x="7380310" y="1734621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scrollPos</a:t>
            </a:r>
            <a:endParaRPr lang="ko-KR" altLang="en-US" sz="12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A93F55-8EDF-4019-A96A-6B4EDA00AE00}"/>
              </a:ext>
            </a:extLst>
          </p:cNvPr>
          <p:cNvCxnSpPr>
            <a:cxnSpLocks/>
          </p:cNvCxnSpPr>
          <p:nvPr/>
        </p:nvCxnSpPr>
        <p:spPr>
          <a:xfrm>
            <a:off x="7378688" y="4149080"/>
            <a:ext cx="0" cy="93610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54496E-C283-43B3-BE6B-EB50651E49C3}"/>
              </a:ext>
            </a:extLst>
          </p:cNvPr>
          <p:cNvSpPr txBox="1"/>
          <p:nvPr/>
        </p:nvSpPr>
        <p:spPr>
          <a:xfrm>
            <a:off x="7378688" y="447863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offset</a:t>
            </a:r>
            <a:endParaRPr lang="ko-KR" altLang="en-US" sz="12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32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337C63-1934-4D88-B8CA-059D3B3A34AC}"/>
              </a:ext>
            </a:extLst>
          </p:cNvPr>
          <p:cNvSpPr txBox="1"/>
          <p:nvPr/>
        </p:nvSpPr>
        <p:spPr>
          <a:xfrm>
            <a:off x="570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 스크롤 양을 내리면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top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생성되고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올리면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top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사라진다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" y="1484784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var 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docElem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 = 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document.documentElement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document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 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</a:t>
            </a: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console.log(document), console.log(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document.documentElemnet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getElementsByClass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 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방식으로 접근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offsetHeight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scrollHeight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document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높이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Math.max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a,b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a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 중 큰 값을 출력한다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8A0EC-C2D3-4323-8519-099B2963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3" y="3678647"/>
            <a:ext cx="4176414" cy="1508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E4570F-D70A-48FF-8375-FCDD9EAF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933056"/>
            <a:ext cx="31527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337C63-1934-4D88-B8CA-059D3B3A34AC}"/>
              </a:ext>
            </a:extLst>
          </p:cNvPr>
          <p:cNvSpPr txBox="1"/>
          <p:nvPr/>
        </p:nvSpPr>
        <p:spPr>
          <a:xfrm>
            <a:off x="5700" y="32289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2. Top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클릭하면 페이지 최상단으로 서서히 올라간다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7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0808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window.addEventListener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(‘scroll’(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행동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 일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scrol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할 때 할 일을 실행한다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Element.className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Element.classList.add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차이점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className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전체를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“#”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변경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classList.add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존재할 때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“#”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if (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 {#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a} else {# = b}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조건연산자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# = (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 ? a : b 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삼항조건연산자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setInterval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 일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, Number)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Number(</a:t>
            </a:r>
            <a:r>
              <a:rPr lang="en-US" altLang="ko-KR" sz="14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ms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할 일을 실행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clearInterval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안에 있는 할 일을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중지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window.scrollBy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1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x,y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스크롤의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축을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, y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축을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움직인다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5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225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YUSU</cp:lastModifiedBy>
  <cp:revision>31</cp:revision>
  <dcterms:created xsi:type="dcterms:W3CDTF">2020-02-14T08:07:28Z</dcterms:created>
  <dcterms:modified xsi:type="dcterms:W3CDTF">2020-02-15T08:20:38Z</dcterms:modified>
</cp:coreProperties>
</file>